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98" r:id="rId2"/>
  </p:sldMasterIdLst>
  <p:notesMasterIdLst>
    <p:notesMasterId r:id="rId19"/>
  </p:notesMasterIdLst>
  <p:sldIdLst>
    <p:sldId id="256" r:id="rId3"/>
    <p:sldId id="303" r:id="rId4"/>
    <p:sldId id="259" r:id="rId5"/>
    <p:sldId id="308" r:id="rId6"/>
    <p:sldId id="309" r:id="rId7"/>
    <p:sldId id="311" r:id="rId8"/>
    <p:sldId id="310" r:id="rId9"/>
    <p:sldId id="312" r:id="rId10"/>
    <p:sldId id="313" r:id="rId11"/>
    <p:sldId id="314" r:id="rId12"/>
    <p:sldId id="315" r:id="rId13"/>
    <p:sldId id="316" r:id="rId14"/>
    <p:sldId id="317" r:id="rId15"/>
    <p:sldId id="318" r:id="rId16"/>
    <p:sldId id="319" r:id="rId17"/>
    <p:sldId id="302" r:id="rId18"/>
  </p:sldIdLst>
  <p:sldSz cx="9144000" cy="6858000" type="screen4x3"/>
  <p:notesSz cx="7086600" cy="102108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8B0035"/>
    <a:srgbClr val="777777"/>
    <a:srgbClr val="7D0113"/>
    <a:srgbClr val="73011C"/>
    <a:srgbClr val="6E020C"/>
    <a:srgbClr val="FFFF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neCell>
      <a:tcStyle>
        <a:tcBdr/>
      </a:tcStyle>
    </a:neCell>
    <a:nwCell>
      <a:tcStyle>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neCell>
      <a:tcStyle>
        <a:tcBdr/>
      </a:tcStyle>
    </a:neCell>
    <a:nwCell>
      <a:tcStyle>
        <a:tcBdr/>
      </a:tcStyle>
    </a:nw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5C22544A-7EE6-4342-B048-85BDC9FD1C3A}" styleName="Medium Style 2 - Accent 1">
    <a:wholeTbl>
      <a:tcTxStyle>
        <a:fontRef idx="minor">
          <a:scrgbClr r="0" g="0" b="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fontRef idx="minor">
          <a:scrgbClr r="0" g="0" b="0"/>
        </a:fontRef>
        <a:schemeClr val="lt1"/>
      </a:tcTxStyle>
      <a:tcStyle>
        <a:tcBdr>
          <a:top>
            <a:ln w="38100" cmpd="sng">
              <a:solidFill>
                <a:schemeClr val="lt1"/>
              </a:solidFill>
            </a:ln>
          </a:top>
        </a:tcBdr>
        <a:fill>
          <a:solidFill>
            <a:schemeClr val="accent1"/>
          </a:solidFill>
        </a:fill>
      </a:tcStyle>
    </a:lastRow>
    <a:seCell>
      <a:tcStyle>
        <a:tcBdr/>
      </a:tcStyle>
    </a:seCell>
    <a:swCell>
      <a:tcStyle>
        <a:tcBdr/>
      </a:tcStyle>
    </a:swCell>
    <a:firstRow>
      <a:tcTxStyle b="on">
        <a:fontRef idx="minor">
          <a:scrgbClr r="0" g="0" b="0"/>
        </a:fontRef>
        <a:schemeClr val="lt1"/>
      </a:tcTxStyle>
      <a:tcStyle>
        <a:tcBdr>
          <a:bottom>
            <a:ln w="38100" cmpd="sng">
              <a:solidFill>
                <a:schemeClr val="lt1"/>
              </a:solidFill>
            </a:ln>
          </a:bottom>
        </a:tcBdr>
        <a:fill>
          <a:solidFill>
            <a:schemeClr val="accent1"/>
          </a:solidFill>
        </a:fill>
      </a:tcStyle>
    </a:firstRow>
    <a:neCell>
      <a:tcStyle>
        <a:tcBdr/>
      </a:tcStyle>
    </a:neCell>
    <a:nwCell>
      <a:tcStyle>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p:restoredTop sz="94660"/>
  </p:normalViewPr>
  <p:slideViewPr>
    <p:cSldViewPr>
      <p:cViewPr varScale="1">
        <p:scale>
          <a:sx n="59" d="100"/>
          <a:sy n="59" d="100"/>
        </p:scale>
        <p:origin x="-1152"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27AF5F-3AB3-4306-ABC4-3CE1BE843715}" type="doc">
      <dgm:prSet loTypeId="urn:microsoft.com/office/officeart/2005/8/layout/bProcess3" loCatId="process" qsTypeId="urn:microsoft.com/office/officeart/2005/8/quickstyle/simple1" qsCatId="simple" csTypeId="urn:microsoft.com/office/officeart/2005/8/colors/accent2_1" csCatId="accent2" phldr="1"/>
      <dgm:spPr/>
      <dgm:t>
        <a:bodyPr/>
        <a:lstStyle/>
        <a:p>
          <a:endParaRPr lang="tr-TR"/>
        </a:p>
      </dgm:t>
    </dgm:pt>
    <dgm:pt modelId="{92565DE8-23A3-4930-9560-AA108BFDD8C0}">
      <dgm:prSet phldrT="[Text]" custT="1"/>
      <dgm:spPr>
        <a:ln w="57150">
          <a:solidFill>
            <a:srgbClr val="8B0035"/>
          </a:solidFill>
        </a:ln>
      </dgm:spPr>
      <dgm:t>
        <a:bodyPr/>
        <a:lstStyle/>
        <a:p>
          <a:r>
            <a:rPr lang="tr-TR" sz="1500" dirty="0" smtClean="0">
              <a:solidFill>
                <a:schemeClr val="tx1">
                  <a:lumMod val="85000"/>
                  <a:lumOff val="15000"/>
                </a:schemeClr>
              </a:solidFill>
              <a:latin typeface="+mn-lt"/>
            </a:rPr>
            <a:t>Şirket esas sözleşmesinin, nakdi sermayenin yatırıldığı banka dekontunun, Türkiye Ticaret Sicil Gazetesi’nin  ve ortaklık pay defterinin birer örneği Hazine’ye gönderilir.</a:t>
          </a:r>
        </a:p>
      </dgm:t>
    </dgm:pt>
    <dgm:pt modelId="{B269993F-29D8-4EF3-93CB-95CB58A18C88}" type="sibTrans" cxnId="{5F853F9F-BA11-47E2-BEA1-27BD09824187}">
      <dgm:prSet>
        <dgm:style>
          <a:lnRef idx="2">
            <a:schemeClr val="accent5"/>
          </a:lnRef>
          <a:fillRef idx="0">
            <a:schemeClr val="accent5"/>
          </a:fillRef>
          <a:effectRef idx="1">
            <a:schemeClr val="accent5"/>
          </a:effectRef>
          <a:fontRef idx="minor">
            <a:schemeClr val="tx1"/>
          </a:fontRef>
        </dgm:style>
      </dgm:prSet>
      <dgm:spPr>
        <a:ln w="28575"/>
      </dgm:spPr>
      <dgm:t>
        <a:bodyPr/>
        <a:lstStyle/>
        <a:p>
          <a:endParaRPr lang="tr-TR"/>
        </a:p>
      </dgm:t>
    </dgm:pt>
    <dgm:pt modelId="{9E26E0D1-654A-406C-97FE-B7ADFBDB8C48}" type="parTrans" cxnId="{5F853F9F-BA11-47E2-BEA1-27BD09824187}">
      <dgm:prSet/>
      <dgm:spPr/>
      <dgm:t>
        <a:bodyPr/>
        <a:lstStyle/>
        <a:p>
          <a:endParaRPr lang="tr-TR"/>
        </a:p>
      </dgm:t>
    </dgm:pt>
    <dgm:pt modelId="{A701D5B1-E1E1-4E68-8629-CE9F91E5DEBF}">
      <dgm:prSet phldrT="[Text]" custT="1"/>
      <dgm:spPr>
        <a:ln w="57150">
          <a:solidFill>
            <a:srgbClr val="8B0035"/>
          </a:solidFill>
        </a:ln>
      </dgm:spPr>
      <dgm:t>
        <a:bodyPr/>
        <a:lstStyle/>
        <a:p>
          <a:r>
            <a:rPr lang="tr-TR" sz="1800" dirty="0" smtClean="0">
              <a:solidFill>
                <a:schemeClr val="tx1">
                  <a:lumMod val="85000"/>
                  <a:lumOff val="15000"/>
                </a:schemeClr>
              </a:solidFill>
              <a:latin typeface="+mn-lt"/>
            </a:rPr>
            <a:t>Şirket adına ayrı bir banka hesabı açılır ve nakdi sermaye  BKY tarafından bu hesaba yatırılır.</a:t>
          </a:r>
        </a:p>
      </dgm:t>
    </dgm:pt>
    <dgm:pt modelId="{4C59CE6E-1252-46F8-967E-4E98596120F2}">
      <dgm:prSet phldrT="[Text]" custT="1"/>
      <dgm:spPr>
        <a:noFill/>
        <a:ln w="57150">
          <a:solidFill>
            <a:srgbClr val="8B0035"/>
          </a:solidFill>
        </a:ln>
      </dgm:spPr>
      <dgm:t>
        <a:bodyPr/>
        <a:lstStyle/>
        <a:p>
          <a:r>
            <a:rPr lang="tr-TR" sz="1800" dirty="0" smtClean="0">
              <a:solidFill>
                <a:schemeClr val="tx1">
                  <a:lumMod val="85000"/>
                  <a:lumOff val="15000"/>
                </a:schemeClr>
              </a:solidFill>
              <a:latin typeface="+mn-lt"/>
            </a:rPr>
            <a:t>Hazine, mevzuata göre bu belgeleri inceler.</a:t>
          </a:r>
        </a:p>
      </dgm:t>
    </dgm:pt>
    <dgm:pt modelId="{03E4FE03-17AB-4C17-8F76-35478785B7B2}" type="sibTrans" cxnId="{B5C21E0F-CC2B-4D25-8053-45E6202C3514}">
      <dgm:prSet>
        <dgm:style>
          <a:lnRef idx="2">
            <a:schemeClr val="accent5"/>
          </a:lnRef>
          <a:fillRef idx="0">
            <a:schemeClr val="accent5"/>
          </a:fillRef>
          <a:effectRef idx="1">
            <a:schemeClr val="accent5"/>
          </a:effectRef>
          <a:fontRef idx="minor">
            <a:schemeClr val="tx1"/>
          </a:fontRef>
        </dgm:style>
      </dgm:prSet>
      <dgm:spPr>
        <a:ln w="28575"/>
      </dgm:spPr>
      <dgm:t>
        <a:bodyPr/>
        <a:lstStyle/>
        <a:p>
          <a:endParaRPr lang="tr-TR"/>
        </a:p>
      </dgm:t>
    </dgm:pt>
    <dgm:pt modelId="{2E31FD99-871E-4F04-870F-E2BAC57E8564}" type="parTrans" cxnId="{B5C21E0F-CC2B-4D25-8053-45E6202C3514}">
      <dgm:prSet/>
      <dgm:spPr/>
      <dgm:t>
        <a:bodyPr/>
        <a:lstStyle/>
        <a:p>
          <a:endParaRPr lang="tr-TR"/>
        </a:p>
      </dgm:t>
    </dgm:pt>
    <dgm:pt modelId="{51349856-40D8-44D2-B04F-3C45A75B9182}" type="sibTrans" cxnId="{A7A8ADA9-6523-4F0A-B345-285441E8B957}">
      <dgm:prSet>
        <dgm:style>
          <a:lnRef idx="2">
            <a:schemeClr val="accent5"/>
          </a:lnRef>
          <a:fillRef idx="0">
            <a:schemeClr val="accent5"/>
          </a:fillRef>
          <a:effectRef idx="1">
            <a:schemeClr val="accent5"/>
          </a:effectRef>
          <a:fontRef idx="minor">
            <a:schemeClr val="tx1"/>
          </a:fontRef>
        </dgm:style>
      </dgm:prSet>
      <dgm:spPr>
        <a:ln w="28575"/>
      </dgm:spPr>
      <dgm:t>
        <a:bodyPr/>
        <a:lstStyle/>
        <a:p>
          <a:endParaRPr lang="tr-TR"/>
        </a:p>
      </dgm:t>
    </dgm:pt>
    <dgm:pt modelId="{99C6763B-AD54-439D-B4E9-CAA7C3391927}" type="parTrans" cxnId="{A7A8ADA9-6523-4F0A-B345-285441E8B957}">
      <dgm:prSet/>
      <dgm:spPr/>
      <dgm:t>
        <a:bodyPr/>
        <a:lstStyle/>
        <a:p>
          <a:endParaRPr lang="tr-TR"/>
        </a:p>
      </dgm:t>
    </dgm:pt>
    <dgm:pt modelId="{C7884044-79A6-4196-BD09-1177017DA547}">
      <dgm:prSet phldrT="[Text]" custT="1"/>
      <dgm:spPr>
        <a:noFill/>
        <a:ln w="57150">
          <a:solidFill>
            <a:srgbClr val="8B0035"/>
          </a:solidFill>
        </a:ln>
      </dgm:spPr>
      <dgm:t>
        <a:bodyPr/>
        <a:lstStyle/>
        <a:p>
          <a:r>
            <a:rPr lang="tr-TR" sz="1800" dirty="0" smtClean="0">
              <a:solidFill>
                <a:schemeClr val="tx1">
                  <a:lumMod val="85000"/>
                  <a:lumOff val="15000"/>
                </a:schemeClr>
              </a:solidFill>
              <a:latin typeface="+mn-lt"/>
            </a:rPr>
            <a:t>Müracaat: İş planı, esas sözleşme taslağı ve diğer belgeler Hazine’ye gönderilir.</a:t>
          </a:r>
          <a:endParaRPr lang="tr-TR" sz="1800" dirty="0">
            <a:solidFill>
              <a:schemeClr val="tx1">
                <a:lumMod val="85000"/>
                <a:lumOff val="15000"/>
              </a:schemeClr>
            </a:solidFill>
            <a:latin typeface="+mn-lt"/>
          </a:endParaRPr>
        </a:p>
      </dgm:t>
    </dgm:pt>
    <dgm:pt modelId="{B1DE5EE7-9CA9-454F-A021-2C0CBEFC4C98}" type="sibTrans" cxnId="{68467561-4DF9-4235-9D06-02FD52AED577}">
      <dgm:prSet>
        <dgm:style>
          <a:lnRef idx="2">
            <a:schemeClr val="accent5"/>
          </a:lnRef>
          <a:fillRef idx="0">
            <a:schemeClr val="accent5"/>
          </a:fillRef>
          <a:effectRef idx="1">
            <a:schemeClr val="accent5"/>
          </a:effectRef>
          <a:fontRef idx="minor">
            <a:schemeClr val="tx1"/>
          </a:fontRef>
        </dgm:style>
      </dgm:prSet>
      <dgm:spPr>
        <a:ln w="28575"/>
      </dgm:spPr>
      <dgm:t>
        <a:bodyPr/>
        <a:lstStyle/>
        <a:p>
          <a:endParaRPr lang="tr-TR"/>
        </a:p>
      </dgm:t>
    </dgm:pt>
    <dgm:pt modelId="{D2974CE2-163C-4164-8502-FF550F072375}" type="parTrans" cxnId="{68467561-4DF9-4235-9D06-02FD52AED577}">
      <dgm:prSet/>
      <dgm:spPr/>
      <dgm:t>
        <a:bodyPr/>
        <a:lstStyle/>
        <a:p>
          <a:endParaRPr lang="tr-TR"/>
        </a:p>
      </dgm:t>
    </dgm:pt>
    <dgm:pt modelId="{B4E882D1-9C74-40ED-A658-F6BA2E23A146}">
      <dgm:prSet phldrT="[Text]" custT="1"/>
      <dgm:spPr>
        <a:ln w="57150">
          <a:solidFill>
            <a:srgbClr val="8B0035"/>
          </a:solidFill>
        </a:ln>
      </dgm:spPr>
      <dgm:t>
        <a:bodyPr/>
        <a:lstStyle/>
        <a:p>
          <a:r>
            <a:rPr lang="tr-TR" sz="1800" dirty="0" smtClean="0">
              <a:solidFill>
                <a:schemeClr val="tx1">
                  <a:lumMod val="85000"/>
                  <a:lumOff val="15000"/>
                </a:schemeClr>
              </a:solidFill>
              <a:latin typeface="+mn-lt"/>
            </a:rPr>
            <a:t>BKY ile Girişimci, şirketi kurar ya da BKY mevcut şirkete ortak olur.</a:t>
          </a:r>
        </a:p>
      </dgm:t>
    </dgm:pt>
    <dgm:pt modelId="{0BFDADFD-1380-4EE8-9EF0-E0ABA92E1D01}" type="parTrans" cxnId="{1A9511F6-21D9-4472-B0A7-168BBFC20AA5}">
      <dgm:prSet/>
      <dgm:spPr/>
      <dgm:t>
        <a:bodyPr/>
        <a:lstStyle/>
        <a:p>
          <a:endParaRPr lang="tr-TR"/>
        </a:p>
      </dgm:t>
    </dgm:pt>
    <dgm:pt modelId="{FE3C5953-9268-42ED-BD97-7AB95F337D12}" type="sibTrans" cxnId="{1A9511F6-21D9-4472-B0A7-168BBFC20AA5}">
      <dgm:prSet>
        <dgm:style>
          <a:lnRef idx="2">
            <a:schemeClr val="accent5"/>
          </a:lnRef>
          <a:fillRef idx="0">
            <a:schemeClr val="accent5"/>
          </a:fillRef>
          <a:effectRef idx="1">
            <a:schemeClr val="accent5"/>
          </a:effectRef>
          <a:fontRef idx="minor">
            <a:schemeClr val="tx1"/>
          </a:fontRef>
        </dgm:style>
      </dgm:prSet>
      <dgm:spPr>
        <a:ln w="28575"/>
      </dgm:spPr>
      <dgm:t>
        <a:bodyPr/>
        <a:lstStyle/>
        <a:p>
          <a:endParaRPr lang="tr-TR"/>
        </a:p>
      </dgm:t>
    </dgm:pt>
    <dgm:pt modelId="{9813646E-30F6-4B32-A3D6-32C0D1D3164A}">
      <dgm:prSet phldrT="[Text]" custT="1"/>
      <dgm:spPr>
        <a:ln w="57150">
          <a:solidFill>
            <a:srgbClr val="8B0035"/>
          </a:solidFill>
        </a:ln>
      </dgm:spPr>
      <dgm:t>
        <a:bodyPr/>
        <a:lstStyle/>
        <a:p>
          <a:pPr marL="0" indent="0"/>
          <a:r>
            <a:rPr lang="tr-TR" sz="1800" dirty="0" smtClean="0">
              <a:solidFill>
                <a:schemeClr val="tx1">
                  <a:lumMod val="85000"/>
                  <a:lumOff val="15000"/>
                </a:schemeClr>
              </a:solidFill>
            </a:rPr>
            <a:t>Tüm sürecin tamamlanmasını takiben, Hazine tarafından ilgili vergi dairesine bildirim yapılır.</a:t>
          </a:r>
          <a:endParaRPr lang="tr-TR" sz="1800" dirty="0">
            <a:solidFill>
              <a:schemeClr val="tx1">
                <a:lumMod val="85000"/>
                <a:lumOff val="15000"/>
              </a:schemeClr>
            </a:solidFill>
          </a:endParaRPr>
        </a:p>
      </dgm:t>
    </dgm:pt>
    <dgm:pt modelId="{A5F5DB25-01A6-4146-974D-6096F764C448}" type="parTrans" cxnId="{E73D33E0-558B-49D5-AE04-3942D8F94A08}">
      <dgm:prSet/>
      <dgm:spPr/>
      <dgm:t>
        <a:bodyPr/>
        <a:lstStyle/>
        <a:p>
          <a:endParaRPr lang="tr-TR"/>
        </a:p>
      </dgm:t>
    </dgm:pt>
    <dgm:pt modelId="{EB8B2C5F-B0EC-4FFA-8F22-D4B1110840DA}" type="sibTrans" cxnId="{E73D33E0-558B-49D5-AE04-3942D8F94A08}">
      <dgm:prSet/>
      <dgm:spPr/>
      <dgm:t>
        <a:bodyPr/>
        <a:lstStyle/>
        <a:p>
          <a:endParaRPr lang="tr-TR"/>
        </a:p>
      </dgm:t>
    </dgm:pt>
    <dgm:pt modelId="{02A261D0-B10D-4EBC-8140-B46A0E82926E}" type="pres">
      <dgm:prSet presAssocID="{5A27AF5F-3AB3-4306-ABC4-3CE1BE843715}" presName="Name0" presStyleCnt="0">
        <dgm:presLayoutVars>
          <dgm:dir/>
          <dgm:resizeHandles val="exact"/>
        </dgm:presLayoutVars>
      </dgm:prSet>
      <dgm:spPr/>
      <dgm:t>
        <a:bodyPr/>
        <a:lstStyle/>
        <a:p>
          <a:endParaRPr lang="tr-TR"/>
        </a:p>
      </dgm:t>
    </dgm:pt>
    <dgm:pt modelId="{C7478634-8D63-4DA5-8125-FF07C7E96781}" type="pres">
      <dgm:prSet presAssocID="{C7884044-79A6-4196-BD09-1177017DA547}" presName="node" presStyleLbl="node1" presStyleIdx="0" presStyleCnt="6">
        <dgm:presLayoutVars>
          <dgm:bulletEnabled val="1"/>
        </dgm:presLayoutVars>
      </dgm:prSet>
      <dgm:spPr/>
      <dgm:t>
        <a:bodyPr/>
        <a:lstStyle/>
        <a:p>
          <a:endParaRPr lang="tr-TR"/>
        </a:p>
      </dgm:t>
    </dgm:pt>
    <dgm:pt modelId="{03A1AE56-CF5A-4AC0-A510-2B1A3B96DAE7}" type="pres">
      <dgm:prSet presAssocID="{B1DE5EE7-9CA9-454F-A021-2C0CBEFC4C98}" presName="sibTrans" presStyleLbl="sibTrans1D1" presStyleIdx="0" presStyleCnt="5"/>
      <dgm:spPr/>
      <dgm:t>
        <a:bodyPr/>
        <a:lstStyle/>
        <a:p>
          <a:endParaRPr lang="tr-TR"/>
        </a:p>
      </dgm:t>
    </dgm:pt>
    <dgm:pt modelId="{2FEEC4A7-D092-4268-838B-C66280FB3633}" type="pres">
      <dgm:prSet presAssocID="{B1DE5EE7-9CA9-454F-A021-2C0CBEFC4C98}" presName="connectorText" presStyleLbl="sibTrans1D1" presStyleIdx="0" presStyleCnt="5"/>
      <dgm:spPr/>
      <dgm:t>
        <a:bodyPr/>
        <a:lstStyle/>
        <a:p>
          <a:endParaRPr lang="tr-TR"/>
        </a:p>
      </dgm:t>
    </dgm:pt>
    <dgm:pt modelId="{9CE915F3-B21A-4F27-B6C4-95441560D1EA}" type="pres">
      <dgm:prSet presAssocID="{4C59CE6E-1252-46F8-967E-4E98596120F2}" presName="node" presStyleLbl="node1" presStyleIdx="1" presStyleCnt="6">
        <dgm:presLayoutVars>
          <dgm:bulletEnabled val="1"/>
        </dgm:presLayoutVars>
      </dgm:prSet>
      <dgm:spPr/>
      <dgm:t>
        <a:bodyPr/>
        <a:lstStyle/>
        <a:p>
          <a:endParaRPr lang="tr-TR"/>
        </a:p>
      </dgm:t>
    </dgm:pt>
    <dgm:pt modelId="{47C20178-C2FA-4FBB-9FED-62E4CC982D34}" type="pres">
      <dgm:prSet presAssocID="{03E4FE03-17AB-4C17-8F76-35478785B7B2}" presName="sibTrans" presStyleLbl="sibTrans1D1" presStyleIdx="1" presStyleCnt="5"/>
      <dgm:spPr/>
      <dgm:t>
        <a:bodyPr/>
        <a:lstStyle/>
        <a:p>
          <a:endParaRPr lang="tr-TR"/>
        </a:p>
      </dgm:t>
    </dgm:pt>
    <dgm:pt modelId="{E729CFC2-F38F-4824-9190-3D40142C4572}" type="pres">
      <dgm:prSet presAssocID="{03E4FE03-17AB-4C17-8F76-35478785B7B2}" presName="connectorText" presStyleLbl="sibTrans1D1" presStyleIdx="1" presStyleCnt="5"/>
      <dgm:spPr/>
      <dgm:t>
        <a:bodyPr/>
        <a:lstStyle/>
        <a:p>
          <a:endParaRPr lang="tr-TR"/>
        </a:p>
      </dgm:t>
    </dgm:pt>
    <dgm:pt modelId="{25F4FCF0-F542-42CB-BE2F-1B3FA08DFF1B}" type="pres">
      <dgm:prSet presAssocID="{B4E882D1-9C74-40ED-A658-F6BA2E23A146}" presName="node" presStyleLbl="node1" presStyleIdx="2" presStyleCnt="6">
        <dgm:presLayoutVars>
          <dgm:bulletEnabled val="1"/>
        </dgm:presLayoutVars>
      </dgm:prSet>
      <dgm:spPr/>
      <dgm:t>
        <a:bodyPr/>
        <a:lstStyle/>
        <a:p>
          <a:endParaRPr lang="tr-TR"/>
        </a:p>
      </dgm:t>
    </dgm:pt>
    <dgm:pt modelId="{79F6E380-1564-4DE7-BEA6-CA2B4B916794}" type="pres">
      <dgm:prSet presAssocID="{FE3C5953-9268-42ED-BD97-7AB95F337D12}" presName="sibTrans" presStyleLbl="sibTrans1D1" presStyleIdx="2" presStyleCnt="5"/>
      <dgm:spPr/>
      <dgm:t>
        <a:bodyPr/>
        <a:lstStyle/>
        <a:p>
          <a:endParaRPr lang="tr-TR"/>
        </a:p>
      </dgm:t>
    </dgm:pt>
    <dgm:pt modelId="{0D48D352-A387-4617-AC00-5729FB08B312}" type="pres">
      <dgm:prSet presAssocID="{FE3C5953-9268-42ED-BD97-7AB95F337D12}" presName="connectorText" presStyleLbl="sibTrans1D1" presStyleIdx="2" presStyleCnt="5"/>
      <dgm:spPr/>
      <dgm:t>
        <a:bodyPr/>
        <a:lstStyle/>
        <a:p>
          <a:endParaRPr lang="tr-TR"/>
        </a:p>
      </dgm:t>
    </dgm:pt>
    <dgm:pt modelId="{52D4951C-638A-431A-9B1E-8FB9F0AE4B64}" type="pres">
      <dgm:prSet presAssocID="{A701D5B1-E1E1-4E68-8629-CE9F91E5DEBF}" presName="node" presStyleLbl="node1" presStyleIdx="3" presStyleCnt="6">
        <dgm:presLayoutVars>
          <dgm:bulletEnabled val="1"/>
        </dgm:presLayoutVars>
      </dgm:prSet>
      <dgm:spPr/>
      <dgm:t>
        <a:bodyPr/>
        <a:lstStyle/>
        <a:p>
          <a:endParaRPr lang="tr-TR"/>
        </a:p>
      </dgm:t>
    </dgm:pt>
    <dgm:pt modelId="{19A66580-DABF-4D64-B36C-1E6C703E8879}" type="pres">
      <dgm:prSet presAssocID="{51349856-40D8-44D2-B04F-3C45A75B9182}" presName="sibTrans" presStyleLbl="sibTrans1D1" presStyleIdx="3" presStyleCnt="5"/>
      <dgm:spPr/>
      <dgm:t>
        <a:bodyPr/>
        <a:lstStyle/>
        <a:p>
          <a:endParaRPr lang="tr-TR"/>
        </a:p>
      </dgm:t>
    </dgm:pt>
    <dgm:pt modelId="{034AFFED-10A4-435E-B409-0AFF55A4FF8D}" type="pres">
      <dgm:prSet presAssocID="{51349856-40D8-44D2-B04F-3C45A75B9182}" presName="connectorText" presStyleLbl="sibTrans1D1" presStyleIdx="3" presStyleCnt="5"/>
      <dgm:spPr/>
      <dgm:t>
        <a:bodyPr/>
        <a:lstStyle/>
        <a:p>
          <a:endParaRPr lang="tr-TR"/>
        </a:p>
      </dgm:t>
    </dgm:pt>
    <dgm:pt modelId="{6359BDCE-8821-449B-80D6-C78F5FC71B52}" type="pres">
      <dgm:prSet presAssocID="{92565DE8-23A3-4930-9560-AA108BFDD8C0}" presName="node" presStyleLbl="node1" presStyleIdx="4" presStyleCnt="6">
        <dgm:presLayoutVars>
          <dgm:bulletEnabled val="1"/>
        </dgm:presLayoutVars>
      </dgm:prSet>
      <dgm:spPr/>
      <dgm:t>
        <a:bodyPr/>
        <a:lstStyle/>
        <a:p>
          <a:endParaRPr lang="tr-TR"/>
        </a:p>
      </dgm:t>
    </dgm:pt>
    <dgm:pt modelId="{448009AB-E580-4EF5-AA27-A9A546201CA1}" type="pres">
      <dgm:prSet presAssocID="{B269993F-29D8-4EF3-93CB-95CB58A18C88}" presName="sibTrans" presStyleLbl="sibTrans1D1" presStyleIdx="4" presStyleCnt="5"/>
      <dgm:spPr/>
      <dgm:t>
        <a:bodyPr/>
        <a:lstStyle/>
        <a:p>
          <a:endParaRPr lang="tr-TR"/>
        </a:p>
      </dgm:t>
    </dgm:pt>
    <dgm:pt modelId="{43A23FAE-A2AB-45FB-8C46-009AE63AFAB2}" type="pres">
      <dgm:prSet presAssocID="{B269993F-29D8-4EF3-93CB-95CB58A18C88}" presName="connectorText" presStyleLbl="sibTrans1D1" presStyleIdx="4" presStyleCnt="5"/>
      <dgm:spPr/>
      <dgm:t>
        <a:bodyPr/>
        <a:lstStyle/>
        <a:p>
          <a:endParaRPr lang="tr-TR"/>
        </a:p>
      </dgm:t>
    </dgm:pt>
    <dgm:pt modelId="{D942F25D-A169-4250-BCE0-5C3B032639D9}" type="pres">
      <dgm:prSet presAssocID="{9813646E-30F6-4B32-A3D6-32C0D1D3164A}" presName="node" presStyleLbl="node1" presStyleIdx="5" presStyleCnt="6">
        <dgm:presLayoutVars>
          <dgm:bulletEnabled val="1"/>
        </dgm:presLayoutVars>
      </dgm:prSet>
      <dgm:spPr/>
      <dgm:t>
        <a:bodyPr/>
        <a:lstStyle/>
        <a:p>
          <a:endParaRPr lang="tr-TR"/>
        </a:p>
      </dgm:t>
    </dgm:pt>
  </dgm:ptLst>
  <dgm:cxnLst>
    <dgm:cxn modelId="{35182BB2-99F4-41D6-AE2E-2E02E45CCF10}" type="presOf" srcId="{51349856-40D8-44D2-B04F-3C45A75B9182}" destId="{034AFFED-10A4-435E-B409-0AFF55A4FF8D}" srcOrd="1" destOrd="0" presId="urn:microsoft.com/office/officeart/2005/8/layout/bProcess3"/>
    <dgm:cxn modelId="{6C37DAE8-0806-4DA3-8372-D0D94A6FD3D1}" type="presOf" srcId="{03E4FE03-17AB-4C17-8F76-35478785B7B2}" destId="{E729CFC2-F38F-4824-9190-3D40142C4572}" srcOrd="1" destOrd="0" presId="urn:microsoft.com/office/officeart/2005/8/layout/bProcess3"/>
    <dgm:cxn modelId="{68467561-4DF9-4235-9D06-02FD52AED577}" srcId="{5A27AF5F-3AB3-4306-ABC4-3CE1BE843715}" destId="{C7884044-79A6-4196-BD09-1177017DA547}" srcOrd="0" destOrd="0" parTransId="{D2974CE2-163C-4164-8502-FF550F072375}" sibTransId="{B1DE5EE7-9CA9-454F-A021-2C0CBEFC4C98}"/>
    <dgm:cxn modelId="{1CC8B843-71A6-4E67-8360-EC7FBF0E3B35}" type="presOf" srcId="{FE3C5953-9268-42ED-BD97-7AB95F337D12}" destId="{0D48D352-A387-4617-AC00-5729FB08B312}" srcOrd="1" destOrd="0" presId="urn:microsoft.com/office/officeart/2005/8/layout/bProcess3"/>
    <dgm:cxn modelId="{A7A8ADA9-6523-4F0A-B345-285441E8B957}" srcId="{5A27AF5F-3AB3-4306-ABC4-3CE1BE843715}" destId="{A701D5B1-E1E1-4E68-8629-CE9F91E5DEBF}" srcOrd="3" destOrd="0" parTransId="{99C6763B-AD54-439D-B4E9-CAA7C3391927}" sibTransId="{51349856-40D8-44D2-B04F-3C45A75B9182}"/>
    <dgm:cxn modelId="{B9AF3E2D-77F5-4206-817E-46F68092732C}" type="presOf" srcId="{B4E882D1-9C74-40ED-A658-F6BA2E23A146}" destId="{25F4FCF0-F542-42CB-BE2F-1B3FA08DFF1B}" srcOrd="0" destOrd="0" presId="urn:microsoft.com/office/officeart/2005/8/layout/bProcess3"/>
    <dgm:cxn modelId="{320B81DF-FE4F-46B2-82F7-02BC02CEC14C}" type="presOf" srcId="{B1DE5EE7-9CA9-454F-A021-2C0CBEFC4C98}" destId="{03A1AE56-CF5A-4AC0-A510-2B1A3B96DAE7}" srcOrd="0" destOrd="0" presId="urn:microsoft.com/office/officeart/2005/8/layout/bProcess3"/>
    <dgm:cxn modelId="{99A3352B-148C-4E82-BEB5-E753528798A5}" type="presOf" srcId="{B1DE5EE7-9CA9-454F-A021-2C0CBEFC4C98}" destId="{2FEEC4A7-D092-4268-838B-C66280FB3633}" srcOrd="1" destOrd="0" presId="urn:microsoft.com/office/officeart/2005/8/layout/bProcess3"/>
    <dgm:cxn modelId="{B9C3E56C-4F09-4E8F-8B80-6BE796A89FB7}" type="presOf" srcId="{92565DE8-23A3-4930-9560-AA108BFDD8C0}" destId="{6359BDCE-8821-449B-80D6-C78F5FC71B52}" srcOrd="0" destOrd="0" presId="urn:microsoft.com/office/officeart/2005/8/layout/bProcess3"/>
    <dgm:cxn modelId="{483916C8-389A-41D4-BFF7-4CBAC8F7E903}" type="presOf" srcId="{B269993F-29D8-4EF3-93CB-95CB58A18C88}" destId="{448009AB-E580-4EF5-AA27-A9A546201CA1}" srcOrd="0" destOrd="0" presId="urn:microsoft.com/office/officeart/2005/8/layout/bProcess3"/>
    <dgm:cxn modelId="{B5C21E0F-CC2B-4D25-8053-45E6202C3514}" srcId="{5A27AF5F-3AB3-4306-ABC4-3CE1BE843715}" destId="{4C59CE6E-1252-46F8-967E-4E98596120F2}" srcOrd="1" destOrd="0" parTransId="{2E31FD99-871E-4F04-870F-E2BAC57E8564}" sibTransId="{03E4FE03-17AB-4C17-8F76-35478785B7B2}"/>
    <dgm:cxn modelId="{0237D28A-C8C8-4277-A6B5-D7655FD8A6CD}" type="presOf" srcId="{9813646E-30F6-4B32-A3D6-32C0D1D3164A}" destId="{D942F25D-A169-4250-BCE0-5C3B032639D9}" srcOrd="0" destOrd="0" presId="urn:microsoft.com/office/officeart/2005/8/layout/bProcess3"/>
    <dgm:cxn modelId="{29C44F0A-8549-430E-A991-841D10AA2CE0}" type="presOf" srcId="{03E4FE03-17AB-4C17-8F76-35478785B7B2}" destId="{47C20178-C2FA-4FBB-9FED-62E4CC982D34}" srcOrd="0" destOrd="0" presId="urn:microsoft.com/office/officeart/2005/8/layout/bProcess3"/>
    <dgm:cxn modelId="{732573B8-0A8A-4698-BA3A-F919A73B370B}" type="presOf" srcId="{FE3C5953-9268-42ED-BD97-7AB95F337D12}" destId="{79F6E380-1564-4DE7-BEA6-CA2B4B916794}" srcOrd="0" destOrd="0" presId="urn:microsoft.com/office/officeart/2005/8/layout/bProcess3"/>
    <dgm:cxn modelId="{7043E212-B97E-49C8-B9E2-07E72C1D27AC}" type="presOf" srcId="{4C59CE6E-1252-46F8-967E-4E98596120F2}" destId="{9CE915F3-B21A-4F27-B6C4-95441560D1EA}" srcOrd="0" destOrd="0" presId="urn:microsoft.com/office/officeart/2005/8/layout/bProcess3"/>
    <dgm:cxn modelId="{BE95B901-526C-4052-88EA-2EFA918055F4}" type="presOf" srcId="{5A27AF5F-3AB3-4306-ABC4-3CE1BE843715}" destId="{02A261D0-B10D-4EBC-8140-B46A0E82926E}" srcOrd="0" destOrd="0" presId="urn:microsoft.com/office/officeart/2005/8/layout/bProcess3"/>
    <dgm:cxn modelId="{1A9511F6-21D9-4472-B0A7-168BBFC20AA5}" srcId="{5A27AF5F-3AB3-4306-ABC4-3CE1BE843715}" destId="{B4E882D1-9C74-40ED-A658-F6BA2E23A146}" srcOrd="2" destOrd="0" parTransId="{0BFDADFD-1380-4EE8-9EF0-E0ABA92E1D01}" sibTransId="{FE3C5953-9268-42ED-BD97-7AB95F337D12}"/>
    <dgm:cxn modelId="{5F853F9F-BA11-47E2-BEA1-27BD09824187}" srcId="{5A27AF5F-3AB3-4306-ABC4-3CE1BE843715}" destId="{92565DE8-23A3-4930-9560-AA108BFDD8C0}" srcOrd="4" destOrd="0" parTransId="{9E26E0D1-654A-406C-97FE-B7ADFBDB8C48}" sibTransId="{B269993F-29D8-4EF3-93CB-95CB58A18C88}"/>
    <dgm:cxn modelId="{3C0FCCF8-C3FD-4C6D-9E75-AFBE74E87F2F}" type="presOf" srcId="{51349856-40D8-44D2-B04F-3C45A75B9182}" destId="{19A66580-DABF-4D64-B36C-1E6C703E8879}" srcOrd="0" destOrd="0" presId="urn:microsoft.com/office/officeart/2005/8/layout/bProcess3"/>
    <dgm:cxn modelId="{E73D33E0-558B-49D5-AE04-3942D8F94A08}" srcId="{5A27AF5F-3AB3-4306-ABC4-3CE1BE843715}" destId="{9813646E-30F6-4B32-A3D6-32C0D1D3164A}" srcOrd="5" destOrd="0" parTransId="{A5F5DB25-01A6-4146-974D-6096F764C448}" sibTransId="{EB8B2C5F-B0EC-4FFA-8F22-D4B1110840DA}"/>
    <dgm:cxn modelId="{705DE25E-4794-4E4F-B071-276779673229}" type="presOf" srcId="{B269993F-29D8-4EF3-93CB-95CB58A18C88}" destId="{43A23FAE-A2AB-45FB-8C46-009AE63AFAB2}" srcOrd="1" destOrd="0" presId="urn:microsoft.com/office/officeart/2005/8/layout/bProcess3"/>
    <dgm:cxn modelId="{2541DDA7-8983-4536-A62E-5EDDB5F8022E}" type="presOf" srcId="{C7884044-79A6-4196-BD09-1177017DA547}" destId="{C7478634-8D63-4DA5-8125-FF07C7E96781}" srcOrd="0" destOrd="0" presId="urn:microsoft.com/office/officeart/2005/8/layout/bProcess3"/>
    <dgm:cxn modelId="{73F80E9C-DB7D-4ABB-AA9C-19DB5C033A0A}" type="presOf" srcId="{A701D5B1-E1E1-4E68-8629-CE9F91E5DEBF}" destId="{52D4951C-638A-431A-9B1E-8FB9F0AE4B64}" srcOrd="0" destOrd="0" presId="urn:microsoft.com/office/officeart/2005/8/layout/bProcess3"/>
    <dgm:cxn modelId="{AD2FD58F-3825-4F77-BA6A-681BBD5A0C73}" type="presParOf" srcId="{02A261D0-B10D-4EBC-8140-B46A0E82926E}" destId="{C7478634-8D63-4DA5-8125-FF07C7E96781}" srcOrd="0" destOrd="0" presId="urn:microsoft.com/office/officeart/2005/8/layout/bProcess3"/>
    <dgm:cxn modelId="{DBDD1BEA-F79A-412F-9103-B4ED5C3C3624}" type="presParOf" srcId="{02A261D0-B10D-4EBC-8140-B46A0E82926E}" destId="{03A1AE56-CF5A-4AC0-A510-2B1A3B96DAE7}" srcOrd="1" destOrd="0" presId="urn:microsoft.com/office/officeart/2005/8/layout/bProcess3"/>
    <dgm:cxn modelId="{5C570370-D147-4DEC-B1ED-13CD2A57291A}" type="presParOf" srcId="{03A1AE56-CF5A-4AC0-A510-2B1A3B96DAE7}" destId="{2FEEC4A7-D092-4268-838B-C66280FB3633}" srcOrd="0" destOrd="0" presId="urn:microsoft.com/office/officeart/2005/8/layout/bProcess3"/>
    <dgm:cxn modelId="{79657B76-18BC-42A7-8184-B958012F4DD5}" type="presParOf" srcId="{02A261D0-B10D-4EBC-8140-B46A0E82926E}" destId="{9CE915F3-B21A-4F27-B6C4-95441560D1EA}" srcOrd="2" destOrd="0" presId="urn:microsoft.com/office/officeart/2005/8/layout/bProcess3"/>
    <dgm:cxn modelId="{CAEE1FC4-4B90-43C5-8C48-62FBE0ADB0BA}" type="presParOf" srcId="{02A261D0-B10D-4EBC-8140-B46A0E82926E}" destId="{47C20178-C2FA-4FBB-9FED-62E4CC982D34}" srcOrd="3" destOrd="0" presId="urn:microsoft.com/office/officeart/2005/8/layout/bProcess3"/>
    <dgm:cxn modelId="{2054CF1A-E8F1-4DEA-87E4-4EBF6AAF15C8}" type="presParOf" srcId="{47C20178-C2FA-4FBB-9FED-62E4CC982D34}" destId="{E729CFC2-F38F-4824-9190-3D40142C4572}" srcOrd="0" destOrd="0" presId="urn:microsoft.com/office/officeart/2005/8/layout/bProcess3"/>
    <dgm:cxn modelId="{71BF4F3F-191B-4C04-82C7-C2F0E98F455F}" type="presParOf" srcId="{02A261D0-B10D-4EBC-8140-B46A0E82926E}" destId="{25F4FCF0-F542-42CB-BE2F-1B3FA08DFF1B}" srcOrd="4" destOrd="0" presId="urn:microsoft.com/office/officeart/2005/8/layout/bProcess3"/>
    <dgm:cxn modelId="{A89AF569-F8A0-486A-B0E3-9EA811D27157}" type="presParOf" srcId="{02A261D0-B10D-4EBC-8140-B46A0E82926E}" destId="{79F6E380-1564-4DE7-BEA6-CA2B4B916794}" srcOrd="5" destOrd="0" presId="urn:microsoft.com/office/officeart/2005/8/layout/bProcess3"/>
    <dgm:cxn modelId="{EE22977D-6B33-48F2-AC6E-01B5178B45BB}" type="presParOf" srcId="{79F6E380-1564-4DE7-BEA6-CA2B4B916794}" destId="{0D48D352-A387-4617-AC00-5729FB08B312}" srcOrd="0" destOrd="0" presId="urn:microsoft.com/office/officeart/2005/8/layout/bProcess3"/>
    <dgm:cxn modelId="{A517400B-FBB0-4454-83C7-3ADBA4388145}" type="presParOf" srcId="{02A261D0-B10D-4EBC-8140-B46A0E82926E}" destId="{52D4951C-638A-431A-9B1E-8FB9F0AE4B64}" srcOrd="6" destOrd="0" presId="urn:microsoft.com/office/officeart/2005/8/layout/bProcess3"/>
    <dgm:cxn modelId="{06681FCC-E00C-4D26-B42D-4CD07533531F}" type="presParOf" srcId="{02A261D0-B10D-4EBC-8140-B46A0E82926E}" destId="{19A66580-DABF-4D64-B36C-1E6C703E8879}" srcOrd="7" destOrd="0" presId="urn:microsoft.com/office/officeart/2005/8/layout/bProcess3"/>
    <dgm:cxn modelId="{EBA69EED-4CF9-48CC-85BE-73FF04772A87}" type="presParOf" srcId="{19A66580-DABF-4D64-B36C-1E6C703E8879}" destId="{034AFFED-10A4-435E-B409-0AFF55A4FF8D}" srcOrd="0" destOrd="0" presId="urn:microsoft.com/office/officeart/2005/8/layout/bProcess3"/>
    <dgm:cxn modelId="{6EBB850E-2A6E-4321-9F2E-0625AFA1E803}" type="presParOf" srcId="{02A261D0-B10D-4EBC-8140-B46A0E82926E}" destId="{6359BDCE-8821-449B-80D6-C78F5FC71B52}" srcOrd="8" destOrd="0" presId="urn:microsoft.com/office/officeart/2005/8/layout/bProcess3"/>
    <dgm:cxn modelId="{83D7691C-9AB5-4305-B8A7-9C10560D63EF}" type="presParOf" srcId="{02A261D0-B10D-4EBC-8140-B46A0E82926E}" destId="{448009AB-E580-4EF5-AA27-A9A546201CA1}" srcOrd="9" destOrd="0" presId="urn:microsoft.com/office/officeart/2005/8/layout/bProcess3"/>
    <dgm:cxn modelId="{6910739F-EF19-46F0-A7BE-362224136847}" type="presParOf" srcId="{448009AB-E580-4EF5-AA27-A9A546201CA1}" destId="{43A23FAE-A2AB-45FB-8C46-009AE63AFAB2}" srcOrd="0" destOrd="0" presId="urn:microsoft.com/office/officeart/2005/8/layout/bProcess3"/>
    <dgm:cxn modelId="{F72CFCEC-6DB2-4C7E-B439-BD2D30CED6B1}" type="presParOf" srcId="{02A261D0-B10D-4EBC-8140-B46A0E82926E}" destId="{D942F25D-A169-4250-BCE0-5C3B032639D9}" srcOrd="10" destOrd="0" presId="urn:microsoft.com/office/officeart/2005/8/layout/bProcess3"/>
  </dgm:cxnLst>
  <dgm:bg/>
  <dgm:whole>
    <a:ln w="38100"/>
  </dgm:whole>
  <dgm:extLst>
    <a:ext uri="http://schemas.microsoft.com/office/drawing/2008/diagram">
      <dsp:dataModelExt xmlns=""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A1AE56-CF5A-4AC0-A510-2B1A3B96DAE7}">
      <dsp:nvSpPr>
        <dsp:cNvPr id="0" name=""/>
        <dsp:cNvSpPr/>
      </dsp:nvSpPr>
      <dsp:spPr>
        <a:xfrm>
          <a:off x="2540052" y="1746522"/>
          <a:ext cx="552477" cy="91440"/>
        </a:xfrm>
        <a:custGeom>
          <a:avLst/>
          <a:gdLst/>
          <a:ahLst/>
          <a:cxnLst/>
          <a:rect l="0" t="0" r="0" b="0"/>
          <a:pathLst>
            <a:path>
              <a:moveTo>
                <a:pt x="0" y="45720"/>
              </a:moveTo>
              <a:lnTo>
                <a:pt x="552477" y="45720"/>
              </a:lnTo>
            </a:path>
          </a:pathLst>
        </a:custGeom>
        <a:noFill/>
        <a:ln w="28575" cap="flat" cmpd="sng" algn="ctr">
          <a:solidFill>
            <a:schemeClr val="accent5"/>
          </a:solidFill>
          <a:prstDash val="solid"/>
          <a:tailEnd type="arrow"/>
        </a:ln>
        <a:effectLst>
          <a:outerShdw blurRad="130000" dist="101600" dir="2700000" algn="tl" rotWithShape="0">
            <a:srgbClr val="000000">
              <a:alpha val="35000"/>
            </a:srgbClr>
          </a:outerShdw>
        </a:effectLst>
      </dsp:spPr>
      <dsp:style>
        <a:lnRef idx="2">
          <a:schemeClr val="accent5"/>
        </a:lnRef>
        <a:fillRef idx="0">
          <a:schemeClr val="accent5"/>
        </a:fillRef>
        <a:effectRef idx="1">
          <a:schemeClr val="accent5"/>
        </a:effectRef>
        <a:fontRef idx="minor">
          <a:schemeClr val="tx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801713" y="1789326"/>
        <a:ext cx="29153" cy="5830"/>
      </dsp:txXfrm>
    </dsp:sp>
    <dsp:sp modelId="{C7478634-8D63-4DA5-8125-FF07C7E96781}">
      <dsp:nvSpPr>
        <dsp:cNvPr id="0" name=""/>
        <dsp:cNvSpPr/>
      </dsp:nvSpPr>
      <dsp:spPr>
        <a:xfrm>
          <a:off x="6734" y="1031706"/>
          <a:ext cx="2535117" cy="1521070"/>
        </a:xfrm>
        <a:prstGeom prst="rect">
          <a:avLst/>
        </a:prstGeom>
        <a:noFill/>
        <a:ln w="57150" cap="flat" cmpd="sng" algn="ctr">
          <a:solidFill>
            <a:srgbClr val="8B0035"/>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tr-TR" sz="1800" kern="1200" dirty="0" smtClean="0">
              <a:solidFill>
                <a:schemeClr val="tx1">
                  <a:lumMod val="85000"/>
                  <a:lumOff val="15000"/>
                </a:schemeClr>
              </a:solidFill>
              <a:latin typeface="+mn-lt"/>
            </a:rPr>
            <a:t>Müracaat: İş planı, esas sözleşme taslağı ve diğer belgeler Hazine’ye gönderilir.</a:t>
          </a:r>
          <a:endParaRPr lang="tr-TR" sz="1800" kern="1200" dirty="0">
            <a:solidFill>
              <a:schemeClr val="tx1">
                <a:lumMod val="85000"/>
                <a:lumOff val="15000"/>
              </a:schemeClr>
            </a:solidFill>
            <a:latin typeface="+mn-lt"/>
          </a:endParaRPr>
        </a:p>
      </dsp:txBody>
      <dsp:txXfrm>
        <a:off x="6734" y="1031706"/>
        <a:ext cx="2535117" cy="1521070"/>
      </dsp:txXfrm>
    </dsp:sp>
    <dsp:sp modelId="{47C20178-C2FA-4FBB-9FED-62E4CC982D34}">
      <dsp:nvSpPr>
        <dsp:cNvPr id="0" name=""/>
        <dsp:cNvSpPr/>
      </dsp:nvSpPr>
      <dsp:spPr>
        <a:xfrm>
          <a:off x="5658246" y="1746522"/>
          <a:ext cx="552477" cy="91440"/>
        </a:xfrm>
        <a:custGeom>
          <a:avLst/>
          <a:gdLst/>
          <a:ahLst/>
          <a:cxnLst/>
          <a:rect l="0" t="0" r="0" b="0"/>
          <a:pathLst>
            <a:path>
              <a:moveTo>
                <a:pt x="0" y="45720"/>
              </a:moveTo>
              <a:lnTo>
                <a:pt x="552477" y="45720"/>
              </a:lnTo>
            </a:path>
          </a:pathLst>
        </a:custGeom>
        <a:noFill/>
        <a:ln w="28575" cap="flat" cmpd="sng" algn="ctr">
          <a:solidFill>
            <a:schemeClr val="accent5"/>
          </a:solidFill>
          <a:prstDash val="solid"/>
          <a:tailEnd type="arrow"/>
        </a:ln>
        <a:effectLst>
          <a:outerShdw blurRad="130000" dist="101600" dir="2700000" algn="tl" rotWithShape="0">
            <a:srgbClr val="000000">
              <a:alpha val="35000"/>
            </a:srgbClr>
          </a:outerShdw>
        </a:effectLst>
      </dsp:spPr>
      <dsp:style>
        <a:lnRef idx="2">
          <a:schemeClr val="accent5"/>
        </a:lnRef>
        <a:fillRef idx="0">
          <a:schemeClr val="accent5"/>
        </a:fillRef>
        <a:effectRef idx="1">
          <a:schemeClr val="accent5"/>
        </a:effectRef>
        <a:fontRef idx="minor">
          <a:schemeClr val="tx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5919908" y="1789326"/>
        <a:ext cx="29153" cy="5830"/>
      </dsp:txXfrm>
    </dsp:sp>
    <dsp:sp modelId="{9CE915F3-B21A-4F27-B6C4-95441560D1EA}">
      <dsp:nvSpPr>
        <dsp:cNvPr id="0" name=""/>
        <dsp:cNvSpPr/>
      </dsp:nvSpPr>
      <dsp:spPr>
        <a:xfrm>
          <a:off x="3124929" y="1031706"/>
          <a:ext cx="2535117" cy="1521070"/>
        </a:xfrm>
        <a:prstGeom prst="rect">
          <a:avLst/>
        </a:prstGeom>
        <a:noFill/>
        <a:ln w="57150" cap="flat" cmpd="sng" algn="ctr">
          <a:solidFill>
            <a:srgbClr val="8B0035"/>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tr-TR" sz="1800" kern="1200" dirty="0" smtClean="0">
              <a:solidFill>
                <a:schemeClr val="tx1">
                  <a:lumMod val="85000"/>
                  <a:lumOff val="15000"/>
                </a:schemeClr>
              </a:solidFill>
              <a:latin typeface="+mn-lt"/>
            </a:rPr>
            <a:t>Hazine, mevzuata göre bu belgeleri inceler.</a:t>
          </a:r>
        </a:p>
      </dsp:txBody>
      <dsp:txXfrm>
        <a:off x="3124929" y="1031706"/>
        <a:ext cx="2535117" cy="1521070"/>
      </dsp:txXfrm>
    </dsp:sp>
    <dsp:sp modelId="{79F6E380-1564-4DE7-BEA6-CA2B4B916794}">
      <dsp:nvSpPr>
        <dsp:cNvPr id="0" name=""/>
        <dsp:cNvSpPr/>
      </dsp:nvSpPr>
      <dsp:spPr>
        <a:xfrm>
          <a:off x="1274293" y="2550977"/>
          <a:ext cx="6236389" cy="552477"/>
        </a:xfrm>
        <a:custGeom>
          <a:avLst/>
          <a:gdLst/>
          <a:ahLst/>
          <a:cxnLst/>
          <a:rect l="0" t="0" r="0" b="0"/>
          <a:pathLst>
            <a:path>
              <a:moveTo>
                <a:pt x="6236389" y="0"/>
              </a:moveTo>
              <a:lnTo>
                <a:pt x="6236389" y="293338"/>
              </a:lnTo>
              <a:lnTo>
                <a:pt x="0" y="293338"/>
              </a:lnTo>
              <a:lnTo>
                <a:pt x="0" y="552477"/>
              </a:lnTo>
            </a:path>
          </a:pathLst>
        </a:custGeom>
        <a:noFill/>
        <a:ln w="28575" cap="flat" cmpd="sng" algn="ctr">
          <a:solidFill>
            <a:schemeClr val="accent5"/>
          </a:solidFill>
          <a:prstDash val="solid"/>
          <a:tailEnd type="arrow"/>
        </a:ln>
        <a:effectLst>
          <a:outerShdw blurRad="130000" dist="101600" dir="2700000" algn="tl" rotWithShape="0">
            <a:srgbClr val="000000">
              <a:alpha val="35000"/>
            </a:srgbClr>
          </a:outerShdw>
        </a:effectLst>
      </dsp:spPr>
      <dsp:style>
        <a:lnRef idx="2">
          <a:schemeClr val="accent5"/>
        </a:lnRef>
        <a:fillRef idx="0">
          <a:schemeClr val="accent5"/>
        </a:fillRef>
        <a:effectRef idx="1">
          <a:schemeClr val="accent5"/>
        </a:effectRef>
        <a:fontRef idx="minor">
          <a:schemeClr val="tx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4235898" y="2824300"/>
        <a:ext cx="313179" cy="5830"/>
      </dsp:txXfrm>
    </dsp:sp>
    <dsp:sp modelId="{25F4FCF0-F542-42CB-BE2F-1B3FA08DFF1B}">
      <dsp:nvSpPr>
        <dsp:cNvPr id="0" name=""/>
        <dsp:cNvSpPr/>
      </dsp:nvSpPr>
      <dsp:spPr>
        <a:xfrm>
          <a:off x="6243123" y="1031706"/>
          <a:ext cx="2535117" cy="1521070"/>
        </a:xfrm>
        <a:prstGeom prst="rect">
          <a:avLst/>
        </a:prstGeom>
        <a:solidFill>
          <a:schemeClr val="lt1">
            <a:hueOff val="0"/>
            <a:satOff val="0"/>
            <a:lumOff val="0"/>
            <a:alphaOff val="0"/>
          </a:schemeClr>
        </a:solidFill>
        <a:ln w="57150" cap="flat" cmpd="sng" algn="ctr">
          <a:solidFill>
            <a:srgbClr val="8B0035"/>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tr-TR" sz="1800" kern="1200" dirty="0" smtClean="0">
              <a:solidFill>
                <a:schemeClr val="tx1">
                  <a:lumMod val="85000"/>
                  <a:lumOff val="15000"/>
                </a:schemeClr>
              </a:solidFill>
              <a:latin typeface="+mn-lt"/>
            </a:rPr>
            <a:t>BKY ile Girişimci, şirketi kurar ya da BKY mevcut şirkete ortak olur.</a:t>
          </a:r>
        </a:p>
      </dsp:txBody>
      <dsp:txXfrm>
        <a:off x="6243123" y="1031706"/>
        <a:ext cx="2535117" cy="1521070"/>
      </dsp:txXfrm>
    </dsp:sp>
    <dsp:sp modelId="{19A66580-DABF-4D64-B36C-1E6C703E8879}">
      <dsp:nvSpPr>
        <dsp:cNvPr id="0" name=""/>
        <dsp:cNvSpPr/>
      </dsp:nvSpPr>
      <dsp:spPr>
        <a:xfrm>
          <a:off x="2540052" y="3850669"/>
          <a:ext cx="552477" cy="91440"/>
        </a:xfrm>
        <a:custGeom>
          <a:avLst/>
          <a:gdLst/>
          <a:ahLst/>
          <a:cxnLst/>
          <a:rect l="0" t="0" r="0" b="0"/>
          <a:pathLst>
            <a:path>
              <a:moveTo>
                <a:pt x="0" y="45720"/>
              </a:moveTo>
              <a:lnTo>
                <a:pt x="552477" y="45720"/>
              </a:lnTo>
            </a:path>
          </a:pathLst>
        </a:custGeom>
        <a:noFill/>
        <a:ln w="28575" cap="flat" cmpd="sng" algn="ctr">
          <a:solidFill>
            <a:schemeClr val="accent5"/>
          </a:solidFill>
          <a:prstDash val="solid"/>
          <a:tailEnd type="arrow"/>
        </a:ln>
        <a:effectLst>
          <a:outerShdw blurRad="130000" dist="101600" dir="2700000" algn="tl" rotWithShape="0">
            <a:srgbClr val="000000">
              <a:alpha val="35000"/>
            </a:srgbClr>
          </a:outerShdw>
        </a:effectLst>
      </dsp:spPr>
      <dsp:style>
        <a:lnRef idx="2">
          <a:schemeClr val="accent5"/>
        </a:lnRef>
        <a:fillRef idx="0">
          <a:schemeClr val="accent5"/>
        </a:fillRef>
        <a:effectRef idx="1">
          <a:schemeClr val="accent5"/>
        </a:effectRef>
        <a:fontRef idx="minor">
          <a:schemeClr val="tx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801713" y="3893474"/>
        <a:ext cx="29153" cy="5830"/>
      </dsp:txXfrm>
    </dsp:sp>
    <dsp:sp modelId="{52D4951C-638A-431A-9B1E-8FB9F0AE4B64}">
      <dsp:nvSpPr>
        <dsp:cNvPr id="0" name=""/>
        <dsp:cNvSpPr/>
      </dsp:nvSpPr>
      <dsp:spPr>
        <a:xfrm>
          <a:off x="6734" y="3135854"/>
          <a:ext cx="2535117" cy="1521070"/>
        </a:xfrm>
        <a:prstGeom prst="rect">
          <a:avLst/>
        </a:prstGeom>
        <a:solidFill>
          <a:schemeClr val="lt1">
            <a:hueOff val="0"/>
            <a:satOff val="0"/>
            <a:lumOff val="0"/>
            <a:alphaOff val="0"/>
          </a:schemeClr>
        </a:solidFill>
        <a:ln w="57150" cap="flat" cmpd="sng" algn="ctr">
          <a:solidFill>
            <a:srgbClr val="8B0035"/>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tr-TR" sz="1800" kern="1200" dirty="0" smtClean="0">
              <a:solidFill>
                <a:schemeClr val="tx1">
                  <a:lumMod val="85000"/>
                  <a:lumOff val="15000"/>
                </a:schemeClr>
              </a:solidFill>
              <a:latin typeface="+mn-lt"/>
            </a:rPr>
            <a:t>Şirket adına ayrı bir banka hesabı açılır ve nakdi sermaye  BKY tarafından bu hesaba yatırılır.</a:t>
          </a:r>
        </a:p>
      </dsp:txBody>
      <dsp:txXfrm>
        <a:off x="6734" y="3135854"/>
        <a:ext cx="2535117" cy="1521070"/>
      </dsp:txXfrm>
    </dsp:sp>
    <dsp:sp modelId="{448009AB-E580-4EF5-AA27-A9A546201CA1}">
      <dsp:nvSpPr>
        <dsp:cNvPr id="0" name=""/>
        <dsp:cNvSpPr/>
      </dsp:nvSpPr>
      <dsp:spPr>
        <a:xfrm>
          <a:off x="5658246" y="3850669"/>
          <a:ext cx="552477" cy="91440"/>
        </a:xfrm>
        <a:custGeom>
          <a:avLst/>
          <a:gdLst/>
          <a:ahLst/>
          <a:cxnLst/>
          <a:rect l="0" t="0" r="0" b="0"/>
          <a:pathLst>
            <a:path>
              <a:moveTo>
                <a:pt x="0" y="45720"/>
              </a:moveTo>
              <a:lnTo>
                <a:pt x="552477" y="45720"/>
              </a:lnTo>
            </a:path>
          </a:pathLst>
        </a:custGeom>
        <a:noFill/>
        <a:ln w="28575" cap="flat" cmpd="sng" algn="ctr">
          <a:solidFill>
            <a:schemeClr val="accent5"/>
          </a:solidFill>
          <a:prstDash val="solid"/>
          <a:tailEnd type="arrow"/>
        </a:ln>
        <a:effectLst>
          <a:outerShdw blurRad="130000" dist="101600" dir="2700000" algn="tl" rotWithShape="0">
            <a:srgbClr val="000000">
              <a:alpha val="35000"/>
            </a:srgbClr>
          </a:outerShdw>
        </a:effectLst>
      </dsp:spPr>
      <dsp:style>
        <a:lnRef idx="2">
          <a:schemeClr val="accent5"/>
        </a:lnRef>
        <a:fillRef idx="0">
          <a:schemeClr val="accent5"/>
        </a:fillRef>
        <a:effectRef idx="1">
          <a:schemeClr val="accent5"/>
        </a:effectRef>
        <a:fontRef idx="minor">
          <a:schemeClr val="tx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5919908" y="3893474"/>
        <a:ext cx="29153" cy="5830"/>
      </dsp:txXfrm>
    </dsp:sp>
    <dsp:sp modelId="{6359BDCE-8821-449B-80D6-C78F5FC71B52}">
      <dsp:nvSpPr>
        <dsp:cNvPr id="0" name=""/>
        <dsp:cNvSpPr/>
      </dsp:nvSpPr>
      <dsp:spPr>
        <a:xfrm>
          <a:off x="3124929" y="3135854"/>
          <a:ext cx="2535117" cy="1521070"/>
        </a:xfrm>
        <a:prstGeom prst="rect">
          <a:avLst/>
        </a:prstGeom>
        <a:solidFill>
          <a:schemeClr val="lt1">
            <a:hueOff val="0"/>
            <a:satOff val="0"/>
            <a:lumOff val="0"/>
            <a:alphaOff val="0"/>
          </a:schemeClr>
        </a:solidFill>
        <a:ln w="57150" cap="flat" cmpd="sng" algn="ctr">
          <a:solidFill>
            <a:srgbClr val="8B0035"/>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tr-TR" sz="1500" kern="1200" dirty="0" smtClean="0">
              <a:solidFill>
                <a:schemeClr val="tx1">
                  <a:lumMod val="85000"/>
                  <a:lumOff val="15000"/>
                </a:schemeClr>
              </a:solidFill>
              <a:latin typeface="+mn-lt"/>
            </a:rPr>
            <a:t>Şirket esas sözleşmesinin, nakdi sermayenin yatırıldığı banka dekontunun, Türkiye Ticaret Sicil Gazetesi’nin  ve ortaklık pay defterinin birer örneği Hazine’ye gönderilir.</a:t>
          </a:r>
        </a:p>
      </dsp:txBody>
      <dsp:txXfrm>
        <a:off x="3124929" y="3135854"/>
        <a:ext cx="2535117" cy="1521070"/>
      </dsp:txXfrm>
    </dsp:sp>
    <dsp:sp modelId="{D942F25D-A169-4250-BCE0-5C3B032639D9}">
      <dsp:nvSpPr>
        <dsp:cNvPr id="0" name=""/>
        <dsp:cNvSpPr/>
      </dsp:nvSpPr>
      <dsp:spPr>
        <a:xfrm>
          <a:off x="6243123" y="3135854"/>
          <a:ext cx="2535117" cy="1521070"/>
        </a:xfrm>
        <a:prstGeom prst="rect">
          <a:avLst/>
        </a:prstGeom>
        <a:solidFill>
          <a:schemeClr val="lt1">
            <a:hueOff val="0"/>
            <a:satOff val="0"/>
            <a:lumOff val="0"/>
            <a:alphaOff val="0"/>
          </a:schemeClr>
        </a:solidFill>
        <a:ln w="57150" cap="flat" cmpd="sng" algn="ctr">
          <a:solidFill>
            <a:srgbClr val="8B0035"/>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pPr>
          <a:r>
            <a:rPr lang="tr-TR" sz="1800" kern="1200" dirty="0" smtClean="0">
              <a:solidFill>
                <a:schemeClr val="tx1">
                  <a:lumMod val="85000"/>
                  <a:lumOff val="15000"/>
                </a:schemeClr>
              </a:solidFill>
            </a:rPr>
            <a:t>Tüm sürecin tamamlanmasını takiben, Hazine tarafından ilgili vergi dairesine bildirim yapılır.</a:t>
          </a:r>
          <a:endParaRPr lang="tr-TR" sz="1800" kern="1200" dirty="0">
            <a:solidFill>
              <a:schemeClr val="tx1">
                <a:lumMod val="85000"/>
                <a:lumOff val="15000"/>
              </a:schemeClr>
            </a:solidFill>
          </a:endParaRPr>
        </a:p>
      </dsp:txBody>
      <dsp:txXfrm>
        <a:off x="6243123" y="3135854"/>
        <a:ext cx="2535117" cy="1521070"/>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510540"/>
          </a:xfrm>
          <a:prstGeom prst="rect">
            <a:avLst/>
          </a:prstGeom>
        </p:spPr>
        <p:txBody>
          <a:bodyPr vert="horz" lIns="98837" tIns="49419" rIns="98837" bIns="49419" rtlCol="0"/>
          <a:lstStyle>
            <a:lvl1pPr algn="l">
              <a:defRPr sz="1300"/>
            </a:lvl1pPr>
            <a:extLst/>
          </a:lstStyle>
          <a:p>
            <a:endParaRPr lang="en-US"/>
          </a:p>
        </p:txBody>
      </p:sp>
      <p:sp>
        <p:nvSpPr>
          <p:cNvPr id="3" name="Date Placeholder 2"/>
          <p:cNvSpPr>
            <a:spLocks noGrp="1"/>
          </p:cNvSpPr>
          <p:nvPr>
            <p:ph type="dt" idx="1"/>
          </p:nvPr>
        </p:nvSpPr>
        <p:spPr>
          <a:xfrm>
            <a:off x="4014100" y="0"/>
            <a:ext cx="3070860" cy="510540"/>
          </a:xfrm>
          <a:prstGeom prst="rect">
            <a:avLst/>
          </a:prstGeom>
        </p:spPr>
        <p:txBody>
          <a:bodyPr vert="horz" lIns="98837" tIns="49419" rIns="98837" bIns="49419" rtlCol="0"/>
          <a:lstStyle>
            <a:lvl1pPr algn="r">
              <a:defRPr sz="1300"/>
            </a:lvl1pPr>
            <a:extLst/>
          </a:lstStyle>
          <a:p>
            <a:fld id="{C238408C-6839-46EE-8131-EDA75C487F2E}" type="datetimeFigureOut">
              <a:rPr lang="en-US" smtClean="0"/>
              <a:pPr/>
              <a:t>4/29/2014</a:t>
            </a:fld>
            <a:endParaRPr lang="en-US"/>
          </a:p>
        </p:txBody>
      </p:sp>
      <p:sp>
        <p:nvSpPr>
          <p:cNvPr id="4" name="Slide Image Placeholder 3"/>
          <p:cNvSpPr>
            <a:spLocks noGrp="1" noRot="1" noChangeAspect="1"/>
          </p:cNvSpPr>
          <p:nvPr>
            <p:ph type="sldImg" idx="2"/>
          </p:nvPr>
        </p:nvSpPr>
        <p:spPr>
          <a:xfrm>
            <a:off x="990600" y="765175"/>
            <a:ext cx="5105400" cy="3829050"/>
          </a:xfrm>
          <a:prstGeom prst="rect">
            <a:avLst/>
          </a:prstGeom>
          <a:noFill/>
          <a:ln w="12700">
            <a:solidFill>
              <a:prstClr val="black"/>
            </a:solidFill>
          </a:ln>
        </p:spPr>
        <p:txBody>
          <a:bodyPr vert="horz" lIns="98837" tIns="49419" rIns="98837" bIns="49419" rtlCol="0" anchor="ctr"/>
          <a:lstStyle>
            <a:extLst/>
          </a:lstStyle>
          <a:p>
            <a:endParaRPr lang="en-US"/>
          </a:p>
        </p:txBody>
      </p:sp>
      <p:sp>
        <p:nvSpPr>
          <p:cNvPr id="5" name="Notes Placeholder 4"/>
          <p:cNvSpPr>
            <a:spLocks noGrp="1"/>
          </p:cNvSpPr>
          <p:nvPr>
            <p:ph type="body" sz="quarter" idx="3"/>
          </p:nvPr>
        </p:nvSpPr>
        <p:spPr>
          <a:xfrm>
            <a:off x="708660" y="4850130"/>
            <a:ext cx="5669280" cy="4594860"/>
          </a:xfrm>
          <a:prstGeom prst="rect">
            <a:avLst/>
          </a:prstGeom>
        </p:spPr>
        <p:txBody>
          <a:bodyPr vert="horz" lIns="98837" tIns="49419" rIns="98837" bIns="49419" rtlCol="0">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698488"/>
            <a:ext cx="3070860" cy="510540"/>
          </a:xfrm>
          <a:prstGeom prst="rect">
            <a:avLst/>
          </a:prstGeom>
        </p:spPr>
        <p:txBody>
          <a:bodyPr vert="horz" lIns="98837" tIns="49419" rIns="98837" bIns="49419" rtlCol="0" anchor="b"/>
          <a:lstStyle>
            <a:lvl1pPr algn="l">
              <a:defRPr sz="1300"/>
            </a:lvl1pPr>
            <a:extLst/>
          </a:lstStyle>
          <a:p>
            <a:endParaRPr lang="en-US"/>
          </a:p>
        </p:txBody>
      </p:sp>
      <p:sp>
        <p:nvSpPr>
          <p:cNvPr id="7" name="Slide Number Placeholder 6"/>
          <p:cNvSpPr>
            <a:spLocks noGrp="1"/>
          </p:cNvSpPr>
          <p:nvPr>
            <p:ph type="sldNum" sz="quarter" idx="5"/>
          </p:nvPr>
        </p:nvSpPr>
        <p:spPr>
          <a:xfrm>
            <a:off x="4014100" y="9698488"/>
            <a:ext cx="3070860" cy="510540"/>
          </a:xfrm>
          <a:prstGeom prst="rect">
            <a:avLst/>
          </a:prstGeom>
        </p:spPr>
        <p:txBody>
          <a:bodyPr vert="horz" lIns="98837" tIns="49419" rIns="98837" bIns="49419" rtlCol="0" anchor="b"/>
          <a:lstStyle>
            <a:lvl1pPr algn="r">
              <a:defRPr sz="1300"/>
            </a:lvl1pPr>
            <a:extLst/>
          </a:lstStyle>
          <a:p>
            <a:fld id="{87D77045-401A-4D5E-BFE3-54C21A8A6634}" type="slidenum">
              <a:rPr lang="en-US" smtClean="0"/>
              <a:pPr/>
              <a:t>‹#›</a:t>
            </a:fld>
            <a:endParaRPr lang="en-US"/>
          </a:p>
        </p:txBody>
      </p:sp>
    </p:spTree>
    <p:extLst>
      <p:ext uri="{BB962C8B-B14F-4D97-AF65-F5344CB8AC3E}">
        <p14:creationId xmlns="" xmlns:p14="http://schemas.microsoft.com/office/powerpoint/2010/main" val="3077921083"/>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D77045-401A-4D5E-BFE3-54C21A8A6634}" type="slidenum">
              <a:rPr lang="en-US" smtClean="0"/>
              <a:pPr/>
              <a:t>1</a:t>
            </a:fld>
            <a:endParaRPr lang="en-US" dirty="0"/>
          </a:p>
        </p:txBody>
      </p:sp>
    </p:spTree>
    <p:extLst>
      <p:ext uri="{BB962C8B-B14F-4D97-AF65-F5344CB8AC3E}">
        <p14:creationId xmlns="" xmlns:p14="http://schemas.microsoft.com/office/powerpoint/2010/main" val="35464489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D77045-401A-4D5E-BFE3-54C21A8A6634}" type="slidenum">
              <a:rPr lang="en-US" smtClean="0"/>
              <a:pPr/>
              <a:t>10</a:t>
            </a:fld>
            <a:endParaRPr lang="en-US" dirty="0"/>
          </a:p>
        </p:txBody>
      </p:sp>
    </p:spTree>
    <p:extLst>
      <p:ext uri="{BB962C8B-B14F-4D97-AF65-F5344CB8AC3E}">
        <p14:creationId xmlns="" xmlns:p14="http://schemas.microsoft.com/office/powerpoint/2010/main" val="16640151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D77045-401A-4D5E-BFE3-54C21A8A6634}" type="slidenum">
              <a:rPr lang="en-US" smtClean="0"/>
              <a:pPr/>
              <a:t>11</a:t>
            </a:fld>
            <a:endParaRPr lang="en-US" dirty="0"/>
          </a:p>
        </p:txBody>
      </p:sp>
    </p:spTree>
    <p:extLst>
      <p:ext uri="{BB962C8B-B14F-4D97-AF65-F5344CB8AC3E}">
        <p14:creationId xmlns="" xmlns:p14="http://schemas.microsoft.com/office/powerpoint/2010/main" val="16640151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D77045-401A-4D5E-BFE3-54C21A8A6634}" type="slidenum">
              <a:rPr lang="en-US" smtClean="0"/>
              <a:pPr/>
              <a:t>12</a:t>
            </a:fld>
            <a:endParaRPr lang="en-US" dirty="0"/>
          </a:p>
        </p:txBody>
      </p:sp>
    </p:spTree>
    <p:extLst>
      <p:ext uri="{BB962C8B-B14F-4D97-AF65-F5344CB8AC3E}">
        <p14:creationId xmlns="" xmlns:p14="http://schemas.microsoft.com/office/powerpoint/2010/main" val="16640151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D77045-401A-4D5E-BFE3-54C21A8A6634}" type="slidenum">
              <a:rPr lang="en-US" smtClean="0"/>
              <a:pPr/>
              <a:t>13</a:t>
            </a:fld>
            <a:endParaRPr lang="en-US" dirty="0"/>
          </a:p>
        </p:txBody>
      </p:sp>
    </p:spTree>
    <p:extLst>
      <p:ext uri="{BB962C8B-B14F-4D97-AF65-F5344CB8AC3E}">
        <p14:creationId xmlns="" xmlns:p14="http://schemas.microsoft.com/office/powerpoint/2010/main" val="16640151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D77045-401A-4D5E-BFE3-54C21A8A6634}" type="slidenum">
              <a:rPr lang="en-US" smtClean="0"/>
              <a:pPr/>
              <a:t>14</a:t>
            </a:fld>
            <a:endParaRPr lang="en-US" dirty="0"/>
          </a:p>
        </p:txBody>
      </p:sp>
    </p:spTree>
    <p:extLst>
      <p:ext uri="{BB962C8B-B14F-4D97-AF65-F5344CB8AC3E}">
        <p14:creationId xmlns="" xmlns:p14="http://schemas.microsoft.com/office/powerpoint/2010/main" val="16640151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D77045-401A-4D5E-BFE3-54C21A8A6634}" type="slidenum">
              <a:rPr lang="en-US" smtClean="0"/>
              <a:pPr/>
              <a:t>15</a:t>
            </a:fld>
            <a:endParaRPr lang="en-US" dirty="0"/>
          </a:p>
        </p:txBody>
      </p:sp>
    </p:spTree>
    <p:extLst>
      <p:ext uri="{BB962C8B-B14F-4D97-AF65-F5344CB8AC3E}">
        <p14:creationId xmlns="" xmlns:p14="http://schemas.microsoft.com/office/powerpoint/2010/main" val="16640151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D77045-401A-4D5E-BFE3-54C21A8A6634}" type="slidenum">
              <a:rPr lang="en-US" smtClean="0">
                <a:solidFill>
                  <a:prstClr val="black"/>
                </a:solidFill>
              </a:rPr>
              <a:pPr/>
              <a:t>16</a:t>
            </a:fld>
            <a:endParaRPr lang="en-US" dirty="0">
              <a:solidFill>
                <a:prstClr val="black"/>
              </a:solidFill>
            </a:endParaRPr>
          </a:p>
        </p:txBody>
      </p:sp>
    </p:spTree>
    <p:extLst>
      <p:ext uri="{BB962C8B-B14F-4D97-AF65-F5344CB8AC3E}">
        <p14:creationId xmlns="" xmlns:p14="http://schemas.microsoft.com/office/powerpoint/2010/main" val="652957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D77045-401A-4D5E-BFE3-54C21A8A6634}" type="slidenum">
              <a:rPr lang="en-US" smtClean="0">
                <a:solidFill>
                  <a:prstClr val="black"/>
                </a:solidFill>
              </a:rPr>
              <a:pPr/>
              <a:t>2</a:t>
            </a:fld>
            <a:endParaRPr lang="en-US" dirty="0">
              <a:solidFill>
                <a:prstClr val="black"/>
              </a:solidFill>
            </a:endParaRPr>
          </a:p>
        </p:txBody>
      </p:sp>
    </p:spTree>
    <p:extLst>
      <p:ext uri="{BB962C8B-B14F-4D97-AF65-F5344CB8AC3E}">
        <p14:creationId xmlns="" xmlns:p14="http://schemas.microsoft.com/office/powerpoint/2010/main" val="18955104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D77045-401A-4D5E-BFE3-54C21A8A6634}" type="slidenum">
              <a:rPr lang="en-US" smtClean="0"/>
              <a:pPr/>
              <a:t>3</a:t>
            </a:fld>
            <a:endParaRPr lang="en-US" dirty="0"/>
          </a:p>
        </p:txBody>
      </p:sp>
    </p:spTree>
    <p:extLst>
      <p:ext uri="{BB962C8B-B14F-4D97-AF65-F5344CB8AC3E}">
        <p14:creationId xmlns="" xmlns:p14="http://schemas.microsoft.com/office/powerpoint/2010/main" val="16640151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D77045-401A-4D5E-BFE3-54C21A8A6634}" type="slidenum">
              <a:rPr lang="en-US" smtClean="0"/>
              <a:pPr/>
              <a:t>4</a:t>
            </a:fld>
            <a:endParaRPr lang="en-US" dirty="0"/>
          </a:p>
        </p:txBody>
      </p:sp>
    </p:spTree>
    <p:extLst>
      <p:ext uri="{BB962C8B-B14F-4D97-AF65-F5344CB8AC3E}">
        <p14:creationId xmlns="" xmlns:p14="http://schemas.microsoft.com/office/powerpoint/2010/main" val="1664015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D77045-401A-4D5E-BFE3-54C21A8A6634}" type="slidenum">
              <a:rPr lang="en-US" smtClean="0"/>
              <a:pPr/>
              <a:t>5</a:t>
            </a:fld>
            <a:endParaRPr lang="en-US" dirty="0"/>
          </a:p>
        </p:txBody>
      </p:sp>
    </p:spTree>
    <p:extLst>
      <p:ext uri="{BB962C8B-B14F-4D97-AF65-F5344CB8AC3E}">
        <p14:creationId xmlns="" xmlns:p14="http://schemas.microsoft.com/office/powerpoint/2010/main" val="1664015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D77045-401A-4D5E-BFE3-54C21A8A6634}" type="slidenum">
              <a:rPr lang="en-US" smtClean="0"/>
              <a:pPr/>
              <a:t>6</a:t>
            </a:fld>
            <a:endParaRPr lang="en-US" dirty="0"/>
          </a:p>
        </p:txBody>
      </p:sp>
    </p:spTree>
    <p:extLst>
      <p:ext uri="{BB962C8B-B14F-4D97-AF65-F5344CB8AC3E}">
        <p14:creationId xmlns="" xmlns:p14="http://schemas.microsoft.com/office/powerpoint/2010/main" val="16640151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D77045-401A-4D5E-BFE3-54C21A8A6634}" type="slidenum">
              <a:rPr lang="en-US" smtClean="0"/>
              <a:pPr/>
              <a:t>7</a:t>
            </a:fld>
            <a:endParaRPr lang="en-US" dirty="0"/>
          </a:p>
        </p:txBody>
      </p:sp>
    </p:spTree>
    <p:extLst>
      <p:ext uri="{BB962C8B-B14F-4D97-AF65-F5344CB8AC3E}">
        <p14:creationId xmlns="" xmlns:p14="http://schemas.microsoft.com/office/powerpoint/2010/main" val="16640151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D77045-401A-4D5E-BFE3-54C21A8A6634}" type="slidenum">
              <a:rPr lang="en-US" smtClean="0"/>
              <a:pPr/>
              <a:t>8</a:t>
            </a:fld>
            <a:endParaRPr lang="en-US" dirty="0"/>
          </a:p>
        </p:txBody>
      </p:sp>
    </p:spTree>
    <p:extLst>
      <p:ext uri="{BB962C8B-B14F-4D97-AF65-F5344CB8AC3E}">
        <p14:creationId xmlns="" xmlns:p14="http://schemas.microsoft.com/office/powerpoint/2010/main" val="16640151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D77045-401A-4D5E-BFE3-54C21A8A6634}" type="slidenum">
              <a:rPr lang="en-US" smtClean="0"/>
              <a:pPr/>
              <a:t>9</a:t>
            </a:fld>
            <a:endParaRPr lang="en-US" dirty="0"/>
          </a:p>
        </p:txBody>
      </p:sp>
    </p:spTree>
    <p:extLst>
      <p:ext uri="{BB962C8B-B14F-4D97-AF65-F5344CB8AC3E}">
        <p14:creationId xmlns="" xmlns:p14="http://schemas.microsoft.com/office/powerpoint/2010/main" val="1664015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4" name="Shape 43"/>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p>
        </p:txBody>
      </p:sp>
      <p:sp>
        <p:nvSpPr>
          <p:cNvPr id="36" name="Shape 35"/>
          <p:cNvSpPr>
            <a:spLocks/>
          </p:cNvSpPr>
          <p:nvPr/>
        </p:nvSpPr>
        <p:spPr bwMode="auto">
          <a:xfrm>
            <a:off x="4821864" y="1066800"/>
            <a:ext cx="4343400"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65000"/>
              </a:schemeClr>
            </a:solidFill>
            <a:prstDash val="solid"/>
            <a:round/>
            <a:headEnd type="none" w="med" len="med"/>
            <a:tailEnd type="none" w="med" len="med"/>
          </a:ln>
          <a:effectLst/>
        </p:spPr>
        <p:txBody>
          <a:bodyPr vert="horz" wrap="square" lIns="91440" tIns="45720" rIns="91440" bIns="45720" anchor="t" compatLnSpc="1"/>
          <a:lstStyle>
            <a:extLst/>
          </a:lstStyle>
          <a:p>
            <a:endParaRPr lang="en-US"/>
          </a:p>
        </p:txBody>
      </p:sp>
      <p:sp>
        <p:nvSpPr>
          <p:cNvPr id="43" name="Shape 42"/>
          <p:cNvSpPr>
            <a:spLocks/>
          </p:cNvSpPr>
          <p:nvPr/>
        </p:nvSpPr>
        <p:spPr bwMode="auto">
          <a:xfrm>
            <a:off x="290624" y="-14176"/>
            <a:ext cx="5562600" cy="6553200"/>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65000"/>
              </a:schemeClr>
            </a:solidFill>
            <a:prstDash val="solid"/>
            <a:round/>
            <a:headEnd type="none" w="med" len="med"/>
            <a:tailEnd type="none" w="med" len="med"/>
          </a:ln>
          <a:effectLst/>
        </p:spPr>
        <p:txBody>
          <a:bodyPr vert="horz" wrap="square" lIns="91440" tIns="45720" rIns="91440" bIns="45720" anchor="t" compatLnSpc="1"/>
          <a:lstStyle>
            <a:extLst/>
          </a:lstStyle>
          <a:p>
            <a:endParaRPr lang="en-US"/>
          </a:p>
        </p:txBody>
      </p:sp>
      <p:sp>
        <p:nvSpPr>
          <p:cNvPr id="22" name="Shape 21"/>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p>
        </p:txBody>
      </p:sp>
      <p:sp>
        <p:nvSpPr>
          <p:cNvPr id="24" name="Shape 23"/>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p>
        </p:txBody>
      </p:sp>
      <p:sp>
        <p:nvSpPr>
          <p:cNvPr id="26" name="Shape 25"/>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p>
        </p:txBody>
      </p:sp>
      <p:sp>
        <p:nvSpPr>
          <p:cNvPr id="27" name="Shape 26"/>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p>
        </p:txBody>
      </p:sp>
      <p:sp>
        <p:nvSpPr>
          <p:cNvPr id="28" name="Date Placeholder 27"/>
          <p:cNvSpPr>
            <a:spLocks noGrp="1"/>
          </p:cNvSpPr>
          <p:nvPr>
            <p:ph type="dt" sz="half" idx="10"/>
          </p:nvPr>
        </p:nvSpPr>
        <p:spPr>
          <a:xfrm>
            <a:off x="6477000" y="6416675"/>
            <a:ext cx="2133600" cy="365125"/>
          </a:xfrm>
        </p:spPr>
        <p:txBody>
          <a:bodyPr/>
          <a:lstStyle>
            <a:extLst/>
          </a:lstStyle>
          <a:p>
            <a:fld id="{743653DA-8BF4-4869-96FE-9BCF43372D46}" type="datetimeFigureOut">
              <a:rPr lang="en-US" smtClean="0"/>
              <a:pPr/>
              <a:t>4/29/2014</a:t>
            </a:fld>
            <a:endParaRPr lang="en-US"/>
          </a:p>
        </p:txBody>
      </p:sp>
      <p:sp>
        <p:nvSpPr>
          <p:cNvPr id="17" name="Footer Placeholder 16"/>
          <p:cNvSpPr>
            <a:spLocks noGrp="1"/>
          </p:cNvSpPr>
          <p:nvPr>
            <p:ph type="ftr" sz="quarter" idx="11"/>
          </p:nvPr>
        </p:nvSpPr>
        <p:spPr>
          <a:xfrm>
            <a:off x="914400" y="6416675"/>
            <a:ext cx="5562600" cy="365125"/>
          </a:xfrm>
        </p:spPr>
        <p:txBody>
          <a:bodyPr/>
          <a:lstStyle>
            <a:extLst/>
          </a:lstStyle>
          <a:p>
            <a:endParaRPr lang="en-US" dirty="0"/>
          </a:p>
        </p:txBody>
      </p:sp>
      <p:sp>
        <p:nvSpPr>
          <p:cNvPr id="29" name="Slide Number Placeholder 28"/>
          <p:cNvSpPr>
            <a:spLocks noGrp="1"/>
          </p:cNvSpPr>
          <p:nvPr>
            <p:ph type="sldNum" sz="quarter" idx="12"/>
          </p:nvPr>
        </p:nvSpPr>
        <p:spPr>
          <a:xfrm>
            <a:off x="8610600" y="6416675"/>
            <a:ext cx="457200" cy="365125"/>
          </a:xfrm>
        </p:spPr>
        <p:txBody>
          <a:bodyPr/>
          <a:lstStyle>
            <a:extLst/>
          </a:lstStyle>
          <a:p>
            <a:fld id="{72AC53DF-4216-466D-99A7-94400E6C2A25}"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45" name="Rectangle 44"/>
          <p:cNvSpPr/>
          <p:nvPr/>
        </p:nvSpPr>
        <p:spPr>
          <a:xfrm>
            <a:off x="363160" y="402264"/>
            <a:ext cx="8503920" cy="886265"/>
          </a:xfrm>
          <a:prstGeom prst="rect">
            <a:avLst/>
          </a:prstGeom>
          <a:solidFill>
            <a:schemeClr val="bg2">
              <a:alpha val="50000"/>
              <a:satMod val="18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Title 7"/>
          <p:cNvSpPr>
            <a:spLocks noGrp="1"/>
          </p:cNvSpPr>
          <p:nvPr>
            <p:ph type="ctrTitle"/>
          </p:nvPr>
        </p:nvSpPr>
        <p:spPr>
          <a:xfrm>
            <a:off x="533400" y="464504"/>
            <a:ext cx="8153400" cy="774192"/>
          </a:xfrm>
        </p:spPr>
        <p:txBody>
          <a:bodyPr/>
          <a:lstStyle>
            <a:lvl1pPr marR="9144" algn="r">
              <a:defRPr sz="3800"/>
            </a:lvl1pPr>
            <a:extLst/>
          </a:lstStyle>
          <a:p>
            <a:r>
              <a:rPr lang="en-US" smtClean="0"/>
              <a:t>Click to edit Master title style</a:t>
            </a:r>
            <a:endParaRPr lang="en-US" dirty="0"/>
          </a:p>
        </p:txBody>
      </p:sp>
      <p:sp>
        <p:nvSpPr>
          <p:cNvPr id="9" name="Subtitle 8"/>
          <p:cNvSpPr>
            <a:spLocks noGrp="1"/>
          </p:cNvSpPr>
          <p:nvPr>
            <p:ph type="subTitle" idx="1"/>
          </p:nvPr>
        </p:nvSpPr>
        <p:spPr>
          <a:xfrm>
            <a:off x="4838381" y="1371600"/>
            <a:ext cx="3848419" cy="457200"/>
          </a:xfrm>
        </p:spPr>
        <p:txBody>
          <a:bodyPr tIns="0"/>
          <a:lstStyle>
            <a:lvl1pPr marL="0" indent="0" algn="r">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dirty="0"/>
          </a:p>
        </p:txBody>
      </p:sp>
      <p:sp>
        <p:nvSpPr>
          <p:cNvPr id="58" name="Rectangle 5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59" name="Rectangle 5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60" name="Rectangle 5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61" name="Rectangle 6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62" name="Rectangle 6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4" name="Shape 43"/>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36" name="Shape 35"/>
          <p:cNvSpPr>
            <a:spLocks/>
          </p:cNvSpPr>
          <p:nvPr/>
        </p:nvSpPr>
        <p:spPr bwMode="auto">
          <a:xfrm>
            <a:off x="4821864" y="1066800"/>
            <a:ext cx="4343400"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65000"/>
              </a:schemeClr>
            </a:solid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43" name="Shape 42"/>
          <p:cNvSpPr>
            <a:spLocks/>
          </p:cNvSpPr>
          <p:nvPr/>
        </p:nvSpPr>
        <p:spPr bwMode="auto">
          <a:xfrm>
            <a:off x="290624" y="-14176"/>
            <a:ext cx="5562600" cy="6553200"/>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65000"/>
              </a:schemeClr>
            </a:solid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22" name="Shape 21"/>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24" name="Shape 23"/>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26" name="Shape 25"/>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27" name="Shape 26"/>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28" name="Date Placeholder 27"/>
          <p:cNvSpPr>
            <a:spLocks noGrp="1"/>
          </p:cNvSpPr>
          <p:nvPr>
            <p:ph type="dt" sz="half" idx="10"/>
          </p:nvPr>
        </p:nvSpPr>
        <p:spPr>
          <a:xfrm>
            <a:off x="6477000" y="6416675"/>
            <a:ext cx="2133600" cy="365125"/>
          </a:xfrm>
        </p:spPr>
        <p:txBody>
          <a:bodyPr/>
          <a:lstStyle>
            <a:extLst/>
          </a:lstStyle>
          <a:p>
            <a:fld id="{743653DA-8BF4-4869-96FE-9BCF43372D46}" type="datetimeFigureOut">
              <a:rPr lang="en-US" smtClean="0">
                <a:solidFill>
                  <a:srgbClr val="E9E5DC"/>
                </a:solidFill>
              </a:rPr>
              <a:pPr/>
              <a:t>4/29/2014</a:t>
            </a:fld>
            <a:endParaRPr lang="en-US">
              <a:solidFill>
                <a:srgbClr val="E9E5DC"/>
              </a:solidFill>
            </a:endParaRPr>
          </a:p>
        </p:txBody>
      </p:sp>
      <p:sp>
        <p:nvSpPr>
          <p:cNvPr id="17" name="Footer Placeholder 16"/>
          <p:cNvSpPr>
            <a:spLocks noGrp="1"/>
          </p:cNvSpPr>
          <p:nvPr>
            <p:ph type="ftr" sz="quarter" idx="11"/>
          </p:nvPr>
        </p:nvSpPr>
        <p:spPr>
          <a:xfrm>
            <a:off x="914400" y="6416675"/>
            <a:ext cx="5562600" cy="365125"/>
          </a:xfrm>
        </p:spPr>
        <p:txBody>
          <a:bodyPr/>
          <a:lstStyle>
            <a:extLst/>
          </a:lstStyle>
          <a:p>
            <a:endParaRPr lang="en-US" dirty="0">
              <a:solidFill>
                <a:srgbClr val="E9E5DC"/>
              </a:solidFill>
            </a:endParaRPr>
          </a:p>
        </p:txBody>
      </p:sp>
      <p:sp>
        <p:nvSpPr>
          <p:cNvPr id="29" name="Slide Number Placeholder 28"/>
          <p:cNvSpPr>
            <a:spLocks noGrp="1"/>
          </p:cNvSpPr>
          <p:nvPr>
            <p:ph type="sldNum" sz="quarter" idx="12"/>
          </p:nvPr>
        </p:nvSpPr>
        <p:spPr>
          <a:xfrm>
            <a:off x="8610600" y="6416675"/>
            <a:ext cx="457200" cy="365125"/>
          </a:xfrm>
        </p:spPr>
        <p:txBody>
          <a:bodyPr/>
          <a:lstStyle>
            <a:extLst/>
          </a:lstStyle>
          <a:p>
            <a:fld id="{72AC53DF-4216-466D-99A7-94400E6C2A25}" type="slidenum">
              <a:rPr lang="en-US" smtClean="0">
                <a:solidFill>
                  <a:srgbClr val="E9E5DC"/>
                </a:solidFill>
              </a:rPr>
              <a:pPr/>
              <a:t>‹#›</a:t>
            </a:fld>
            <a:endParaRPr lang="en-US">
              <a:solidFill>
                <a:srgbClr val="E9E5DC"/>
              </a:solidFill>
            </a:endParaRP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45" name="Rectangle 44"/>
          <p:cNvSpPr/>
          <p:nvPr/>
        </p:nvSpPr>
        <p:spPr>
          <a:xfrm>
            <a:off x="363160" y="402264"/>
            <a:ext cx="8503920" cy="886265"/>
          </a:xfrm>
          <a:prstGeom prst="rect">
            <a:avLst/>
          </a:prstGeom>
          <a:solidFill>
            <a:schemeClr val="bg2">
              <a:alpha val="50000"/>
              <a:satMod val="18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Title 7"/>
          <p:cNvSpPr>
            <a:spLocks noGrp="1"/>
          </p:cNvSpPr>
          <p:nvPr>
            <p:ph type="ctrTitle"/>
          </p:nvPr>
        </p:nvSpPr>
        <p:spPr>
          <a:xfrm>
            <a:off x="533400" y="464504"/>
            <a:ext cx="8153400" cy="774192"/>
          </a:xfrm>
        </p:spPr>
        <p:txBody>
          <a:bodyPr/>
          <a:lstStyle>
            <a:lvl1pPr marR="9144" algn="r">
              <a:defRPr sz="3800"/>
            </a:lvl1pPr>
            <a:extLst/>
          </a:lstStyle>
          <a:p>
            <a:r>
              <a:rPr lang="en-US" smtClean="0"/>
              <a:t>Click to edit Master title style</a:t>
            </a:r>
            <a:endParaRPr lang="en-US" dirty="0"/>
          </a:p>
        </p:txBody>
      </p:sp>
      <p:sp>
        <p:nvSpPr>
          <p:cNvPr id="9" name="Subtitle 8"/>
          <p:cNvSpPr>
            <a:spLocks noGrp="1"/>
          </p:cNvSpPr>
          <p:nvPr>
            <p:ph type="subTitle" idx="1"/>
          </p:nvPr>
        </p:nvSpPr>
        <p:spPr>
          <a:xfrm>
            <a:off x="4838381" y="1371600"/>
            <a:ext cx="3848419" cy="457200"/>
          </a:xfrm>
        </p:spPr>
        <p:txBody>
          <a:bodyPr tIns="0"/>
          <a:lstStyle>
            <a:lvl1pPr marL="0" indent="0" algn="r">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dirty="0"/>
          </a:p>
        </p:txBody>
      </p:sp>
      <p:sp>
        <p:nvSpPr>
          <p:cNvPr id="58" name="Rectangle 5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59" name="Rectangle 5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60" name="Rectangle 5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61" name="Rectangle 6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62" name="Rectangle 6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extLst/>
          </a:lstStyle>
          <a:p>
            <a:fld id="{B7129108-AC8D-4212-9283-60D9E99BF07A}" type="datetimeFigureOut">
              <a:rPr lang="en-US" smtClean="0">
                <a:solidFill>
                  <a:srgbClr val="E9E5DC"/>
                </a:solidFill>
              </a:rPr>
              <a:pPr/>
              <a:t>4/29/2014</a:t>
            </a:fld>
            <a:endParaRPr lang="en-US">
              <a:solidFill>
                <a:srgbClr val="E9E5DC"/>
              </a:solidFill>
            </a:endParaRPr>
          </a:p>
        </p:txBody>
      </p:sp>
      <p:sp>
        <p:nvSpPr>
          <p:cNvPr id="5" name="Footer Placeholder 4"/>
          <p:cNvSpPr>
            <a:spLocks noGrp="1"/>
          </p:cNvSpPr>
          <p:nvPr>
            <p:ph type="ftr" sz="quarter" idx="11"/>
          </p:nvPr>
        </p:nvSpPr>
        <p:spPr/>
        <p:txBody>
          <a:bodyPr/>
          <a:lstStyle>
            <a:extLst/>
          </a:lstStyle>
          <a:p>
            <a:endParaRPr lang="en-US">
              <a:solidFill>
                <a:srgbClr val="E9E5DC"/>
              </a:solidFill>
            </a:endParaRPr>
          </a:p>
        </p:txBody>
      </p:sp>
      <p:sp>
        <p:nvSpPr>
          <p:cNvPr id="6" name="Slide Number Placeholder 5"/>
          <p:cNvSpPr>
            <a:spLocks noGrp="1"/>
          </p:cNvSpPr>
          <p:nvPr>
            <p:ph type="sldNum" sz="quarter" idx="12"/>
          </p:nvPr>
        </p:nvSpPr>
        <p:spPr/>
        <p:txBody>
          <a:bodyPr/>
          <a:lstStyle>
            <a:extLst/>
          </a:lstStyle>
          <a:p>
            <a:fld id="{1AD93096-5B34-4342-9326-69289CEAE4C2}" type="slidenum">
              <a:rPr lang="en-US" smtClean="0">
                <a:solidFill>
                  <a:srgbClr val="E9E5DC"/>
                </a:solidFill>
              </a:rPr>
              <a:pPr/>
              <a:t>‹#›</a:t>
            </a:fld>
            <a:endParaRPr lang="en-US">
              <a:solidFill>
                <a:srgbClr val="E9E5DC"/>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3352800"/>
            <a:ext cx="7772400" cy="1974059"/>
          </a:xfrm>
        </p:spPr>
        <p:txBody>
          <a:bodyPr anchor="b">
            <a:scene3d>
              <a:camera prst="orthographicFront">
                <a:rot lat="0" lon="0" rev="0"/>
              </a:camera>
              <a:lightRig rig="contrasting" dir="t">
                <a:rot lat="0" lon="0" rev="7500000"/>
              </a:lightRig>
            </a:scene3d>
            <a:sp3d contourW="6350" prstMaterial="metal">
              <a:bevelT w="130810" h="31750" prst="relaxedInset"/>
              <a:contourClr>
                <a:schemeClr val="accent1">
                  <a:shade val="75000"/>
                </a:schemeClr>
              </a:contourClr>
            </a:sp3d>
          </a:bodyPr>
          <a:lstStyle>
            <a:lvl1pPr algn="l">
              <a:buNone/>
              <a:defRPr lang="en-US" sz="4000" b="1" cap="all" dirty="0">
                <a:ln/>
                <a:solidFill>
                  <a:schemeClr val="tx1"/>
                </a:solidFill>
                <a:effectLst>
                  <a:reflection blurRad="12700" stA="50000" endPos="50000" dir="5400000" sy="-100000" rotWithShape="0"/>
                </a:effectLst>
              </a:defRPr>
            </a:lvl1pPr>
            <a:extLst/>
          </a:lstStyle>
          <a:p>
            <a:r>
              <a:rPr lang="en-US" smtClean="0"/>
              <a:t>Click to edit Master title style</a:t>
            </a:r>
            <a:endParaRPr lang="en-US" dirty="0"/>
          </a:p>
        </p:txBody>
      </p:sp>
      <p:sp>
        <p:nvSpPr>
          <p:cNvPr id="3" name="Text Placeholder 2"/>
          <p:cNvSpPr>
            <a:spLocks noGrp="1"/>
          </p:cNvSpPr>
          <p:nvPr>
            <p:ph type="body" idx="1"/>
          </p:nvPr>
        </p:nvSpPr>
        <p:spPr>
          <a:xfrm>
            <a:off x="914400" y="5334000"/>
            <a:ext cx="7772400" cy="1052512"/>
          </a:xfrm>
        </p:spPr>
        <p:txBody>
          <a:bodyPr anchor="t"/>
          <a:lstStyle>
            <a:lvl1pPr marL="374904">
              <a:buNone/>
              <a:defRPr sz="20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p:txBody>
          <a:bodyPr/>
          <a:lstStyle>
            <a:extLst/>
          </a:lstStyle>
          <a:p>
            <a:fld id="{B6DED3D3-6235-4F4C-B439-DF277FB555A7}" type="datetimeFigureOut">
              <a:rPr lang="en-US" smtClean="0">
                <a:solidFill>
                  <a:srgbClr val="E9E5DC"/>
                </a:solidFill>
              </a:rPr>
              <a:pPr/>
              <a:t>4/29/2014</a:t>
            </a:fld>
            <a:endParaRPr lang="en-US">
              <a:solidFill>
                <a:srgbClr val="E9E5DC"/>
              </a:solidFill>
            </a:endParaRPr>
          </a:p>
        </p:txBody>
      </p:sp>
      <p:sp>
        <p:nvSpPr>
          <p:cNvPr id="5" name="Footer Placeholder 4"/>
          <p:cNvSpPr>
            <a:spLocks noGrp="1"/>
          </p:cNvSpPr>
          <p:nvPr>
            <p:ph type="ftr" sz="quarter" idx="11"/>
          </p:nvPr>
        </p:nvSpPr>
        <p:spPr>
          <a:xfrm>
            <a:off x="914400" y="6416675"/>
            <a:ext cx="5562600" cy="365125"/>
          </a:xfrm>
        </p:spPr>
        <p:txBody>
          <a:bodyPr/>
          <a:lstStyle>
            <a:extLst/>
          </a:lstStyle>
          <a:p>
            <a:endParaRPr lang="en-US">
              <a:solidFill>
                <a:srgbClr val="E9E5DC"/>
              </a:solidFill>
            </a:endParaRPr>
          </a:p>
        </p:txBody>
      </p:sp>
      <p:sp>
        <p:nvSpPr>
          <p:cNvPr id="6" name="Slide Number Placeholder 5"/>
          <p:cNvSpPr>
            <a:spLocks noGrp="1"/>
          </p:cNvSpPr>
          <p:nvPr>
            <p:ph type="sldNum" sz="quarter" idx="12"/>
          </p:nvPr>
        </p:nvSpPr>
        <p:spPr/>
        <p:txBody>
          <a:bodyPr/>
          <a:lstStyle>
            <a:extLst/>
          </a:lstStyle>
          <a:p>
            <a:fld id="{1AD93096-5B34-4342-9326-69289CEAE4C2}" type="slidenum">
              <a:rPr lang="en-US" smtClean="0">
                <a:solidFill>
                  <a:srgbClr val="E9E5DC"/>
                </a:solidFill>
              </a:rPr>
              <a:pPr/>
              <a:t>‹#›</a:t>
            </a:fld>
            <a:endParaRPr lang="en-US">
              <a:solidFill>
                <a:srgbClr val="E9E5DC"/>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8229600" cy="1295400"/>
          </a:xfrm>
        </p:spPr>
        <p:txBody>
          <a:bodyPr anchor="ctr"/>
          <a:lstStyle>
            <a:extLst/>
          </a:lstStyle>
          <a:p>
            <a:r>
              <a:rPr lang="en-US" smtClean="0"/>
              <a:t>Click to edit Master title style</a:t>
            </a:r>
            <a:endParaRPr lang="en-US" dirty="0"/>
          </a:p>
        </p:txBody>
      </p:sp>
      <p:sp>
        <p:nvSpPr>
          <p:cNvPr id="3" name="Content Placeholder 2"/>
          <p:cNvSpPr>
            <a:spLocks noGrp="1"/>
          </p:cNvSpPr>
          <p:nvPr>
            <p:ph sz="half" idx="1"/>
          </p:nvPr>
        </p:nvSpPr>
        <p:spPr>
          <a:xfrm>
            <a:off x="464344" y="1600200"/>
            <a:ext cx="4038600" cy="4525963"/>
          </a:xfrm>
        </p:spPr>
        <p:txBody>
          <a:bodyPr/>
          <a:lstStyle>
            <a:lvl1pPr marL="0" indent="0">
              <a:buFontTx/>
              <a:buNone/>
              <a:defRPr sz="2000"/>
            </a:lvl1pPr>
            <a:lvl2pPr>
              <a:defRPr sz="2400"/>
            </a:lvl2pPr>
            <a:lvl3pPr>
              <a:defRPr sz="2000"/>
            </a:lvl3pPr>
            <a:lvl4pPr>
              <a:defRPr sz="1800"/>
            </a:lvl4pPr>
            <a:lvl5pPr>
              <a:defRPr sz="1800"/>
            </a:lvl5pPr>
            <a:extLst/>
          </a:lstStyle>
          <a:p>
            <a:pPr lvl="0"/>
            <a:r>
              <a:rPr lang="en-US" smtClean="0"/>
              <a:t>Click to edit Master text styles</a:t>
            </a:r>
          </a:p>
        </p:txBody>
      </p:sp>
      <p:sp>
        <p:nvSpPr>
          <p:cNvPr id="4" name="Content Placeholder 3"/>
          <p:cNvSpPr>
            <a:spLocks noGrp="1"/>
          </p:cNvSpPr>
          <p:nvPr>
            <p:ph sz="half" idx="2"/>
          </p:nvPr>
        </p:nvSpPr>
        <p:spPr>
          <a:xfrm>
            <a:off x="4655344" y="1600200"/>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extLst/>
          </a:lstStyle>
          <a:p>
            <a:fld id="{3B5F1E3E-4B2F-4895-B65E-28B2E64F39F6}" type="datetimeFigureOut">
              <a:rPr lang="en-US" smtClean="0">
                <a:solidFill>
                  <a:srgbClr val="696464"/>
                </a:solidFill>
              </a:rPr>
              <a:pPr/>
              <a:t>4/29/2014</a:t>
            </a:fld>
            <a:endParaRPr lang="en-US">
              <a:solidFill>
                <a:srgbClr val="696464"/>
              </a:solidFill>
            </a:endParaRPr>
          </a:p>
        </p:txBody>
      </p:sp>
      <p:sp>
        <p:nvSpPr>
          <p:cNvPr id="6" name="Footer Placeholder 5"/>
          <p:cNvSpPr>
            <a:spLocks noGrp="1"/>
          </p:cNvSpPr>
          <p:nvPr>
            <p:ph type="ftr" sz="quarter" idx="11"/>
          </p:nvPr>
        </p:nvSpPr>
        <p:spPr/>
        <p:txBody>
          <a:bodyPr/>
          <a:lstStyle>
            <a:extLst/>
          </a:lstStyle>
          <a:p>
            <a:endParaRPr lang="en-US">
              <a:solidFill>
                <a:srgbClr val="696464"/>
              </a:solidFill>
            </a:endParaRPr>
          </a:p>
        </p:txBody>
      </p:sp>
      <p:sp>
        <p:nvSpPr>
          <p:cNvPr id="7" name="Slide Number Placeholder 6"/>
          <p:cNvSpPr>
            <a:spLocks noGrp="1"/>
          </p:cNvSpPr>
          <p:nvPr>
            <p:ph type="sldNum" sz="quarter" idx="12"/>
          </p:nvPr>
        </p:nvSpPr>
        <p:spPr/>
        <p:txBody>
          <a:bodyPr/>
          <a:lstStyle>
            <a:extLst/>
          </a:lstStyle>
          <a:p>
            <a:fld id="{1AD93096-5B34-4342-9326-69289CEAE4C2}" type="slidenum">
              <a:rPr lang="en-US" smtClean="0">
                <a:solidFill>
                  <a:srgbClr val="696464"/>
                </a:solidFill>
              </a:rPr>
              <a:pPr/>
              <a:t>‹#›</a:t>
            </a:fld>
            <a:endParaRPr lang="en-US">
              <a:solidFill>
                <a:srgbClr val="696464"/>
              </a:solidFill>
            </a:endParaRPr>
          </a:p>
        </p:txBody>
      </p:sp>
      <p:cxnSp>
        <p:nvCxnSpPr>
          <p:cNvPr id="9" name="Straight Connector 8"/>
          <p:cNvCxnSpPr/>
          <p:nvPr/>
        </p:nvCxnSpPr>
        <p:spPr>
          <a:xfrm rot="5400000">
            <a:off x="2305044" y="3867144"/>
            <a:ext cx="4533900" cy="1601"/>
          </a:xfrm>
          <a:prstGeom prst="line">
            <a:avLst/>
          </a:prstGeom>
          <a:ln/>
        </p:spPr>
        <p:style>
          <a:lnRef idx="1">
            <a:schemeClr val="accent2"/>
          </a:lnRef>
          <a:fillRef idx="0">
            <a:schemeClr val="accent2"/>
          </a:fillRef>
          <a:effectRef idx="0">
            <a:schemeClr val="accent2"/>
          </a:effectRef>
          <a:fontRef idx="minor">
            <a:schemeClr val="tx1"/>
          </a:fontRef>
        </p:style>
      </p:cxn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3" name="Rectangle 22"/>
          <p:cNvSpPr/>
          <p:nvPr/>
        </p:nvSpPr>
        <p:spPr>
          <a:xfrm>
            <a:off x="0" y="402264"/>
            <a:ext cx="8686800" cy="886265"/>
          </a:xfrm>
          <a:prstGeom prst="rect">
            <a:avLst/>
          </a:prstGeom>
          <a:solidFill>
            <a:schemeClr val="bg2">
              <a:alpha val="50000"/>
              <a:satMod val="18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lang="en-US" smtClean="0"/>
              <a:t>Click to edit Master title style</a:t>
            </a:r>
            <a:endParaRPr lang="en-US" dirty="0"/>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2"/>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3"/>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extLst/>
          </a:lstStyle>
          <a:p>
            <a:fld id="{63085435-8225-4333-BFFA-0096413F0D76}" type="datetimeFigureOut">
              <a:rPr lang="en-US" smtClean="0">
                <a:solidFill>
                  <a:srgbClr val="E9E5DC"/>
                </a:solidFill>
              </a:rPr>
              <a:pPr/>
              <a:t>4/29/2014</a:t>
            </a:fld>
            <a:endParaRPr lang="en-US">
              <a:solidFill>
                <a:srgbClr val="E9E5DC"/>
              </a:solidFill>
            </a:endParaRPr>
          </a:p>
        </p:txBody>
      </p:sp>
      <p:sp>
        <p:nvSpPr>
          <p:cNvPr id="8" name="Footer Placeholder 7"/>
          <p:cNvSpPr>
            <a:spLocks noGrp="1"/>
          </p:cNvSpPr>
          <p:nvPr>
            <p:ph type="ftr" sz="quarter" idx="11"/>
          </p:nvPr>
        </p:nvSpPr>
        <p:spPr/>
        <p:txBody>
          <a:bodyPr/>
          <a:lstStyle>
            <a:extLst/>
          </a:lstStyle>
          <a:p>
            <a:endParaRPr lang="en-US">
              <a:solidFill>
                <a:srgbClr val="E9E5DC"/>
              </a:solidFill>
            </a:endParaRPr>
          </a:p>
        </p:txBody>
      </p:sp>
      <p:sp>
        <p:nvSpPr>
          <p:cNvPr id="9" name="Slide Number Placeholder 8"/>
          <p:cNvSpPr>
            <a:spLocks noGrp="1"/>
          </p:cNvSpPr>
          <p:nvPr>
            <p:ph type="sldNum" sz="quarter" idx="12"/>
          </p:nvPr>
        </p:nvSpPr>
        <p:spPr/>
        <p:txBody>
          <a:bodyPr/>
          <a:lstStyle>
            <a:extLst/>
          </a:lstStyle>
          <a:p>
            <a:fld id="{1AD93096-5B34-4342-9326-69289CEAE4C2}" type="slidenum">
              <a:rPr lang="en-US" smtClean="0">
                <a:solidFill>
                  <a:srgbClr val="E9E5DC"/>
                </a:solidFill>
              </a:rPr>
              <a:pPr/>
              <a:t>‹#›</a:t>
            </a:fld>
            <a:endParaRPr lang="en-US">
              <a:solidFill>
                <a:srgbClr val="E9E5DC"/>
              </a:solidFill>
            </a:endParaRP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extLst/>
          </a:lstStyle>
          <a:p>
            <a:fld id="{0783C494-2A87-468C-A21B-CB14FB9ABB00}" type="datetimeFigureOut">
              <a:rPr lang="en-US" smtClean="0">
                <a:solidFill>
                  <a:srgbClr val="E9E5DC"/>
                </a:solidFill>
              </a:rPr>
              <a:pPr/>
              <a:t>4/29/2014</a:t>
            </a:fld>
            <a:endParaRPr lang="en-US">
              <a:solidFill>
                <a:srgbClr val="E9E5DC"/>
              </a:solidFill>
            </a:endParaRPr>
          </a:p>
        </p:txBody>
      </p:sp>
      <p:sp>
        <p:nvSpPr>
          <p:cNvPr id="4" name="Footer Placeholder 3"/>
          <p:cNvSpPr>
            <a:spLocks noGrp="1"/>
          </p:cNvSpPr>
          <p:nvPr>
            <p:ph type="ftr" sz="quarter" idx="11"/>
          </p:nvPr>
        </p:nvSpPr>
        <p:spPr/>
        <p:txBody>
          <a:bodyPr/>
          <a:lstStyle>
            <a:extLst/>
          </a:lstStyle>
          <a:p>
            <a:endParaRPr lang="en-US">
              <a:solidFill>
                <a:srgbClr val="E9E5DC"/>
              </a:solidFill>
            </a:endParaRPr>
          </a:p>
        </p:txBody>
      </p:sp>
      <p:sp>
        <p:nvSpPr>
          <p:cNvPr id="5" name="Slide Number Placeholder 4"/>
          <p:cNvSpPr>
            <a:spLocks noGrp="1"/>
          </p:cNvSpPr>
          <p:nvPr>
            <p:ph type="sldNum" sz="quarter" idx="12"/>
          </p:nvPr>
        </p:nvSpPr>
        <p:spPr/>
        <p:txBody>
          <a:bodyPr/>
          <a:lstStyle>
            <a:extLst/>
          </a:lstStyle>
          <a:p>
            <a:fld id="{1AD93096-5B34-4342-9326-69289CEAE4C2}" type="slidenum">
              <a:rPr lang="en-US" smtClean="0">
                <a:solidFill>
                  <a:srgbClr val="E9E5DC"/>
                </a:solidFill>
              </a:rPr>
              <a:pPr/>
              <a:t>‹#›</a:t>
            </a:fld>
            <a:endParaRPr lang="en-US">
              <a:solidFill>
                <a:srgbClr val="E9E5DC"/>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A180FA0-5B31-4864-A2BB-719EA5A679C6}" type="datetimeFigureOut">
              <a:rPr lang="en-US" smtClean="0">
                <a:solidFill>
                  <a:srgbClr val="E9E5DC"/>
                </a:solidFill>
              </a:rPr>
              <a:pPr/>
              <a:t>4/29/2014</a:t>
            </a:fld>
            <a:endParaRPr lang="en-US">
              <a:solidFill>
                <a:srgbClr val="E9E5DC"/>
              </a:solidFill>
            </a:endParaRPr>
          </a:p>
        </p:txBody>
      </p:sp>
      <p:sp>
        <p:nvSpPr>
          <p:cNvPr id="3" name="Footer Placeholder 2"/>
          <p:cNvSpPr>
            <a:spLocks noGrp="1"/>
          </p:cNvSpPr>
          <p:nvPr>
            <p:ph type="ftr" sz="quarter" idx="11"/>
          </p:nvPr>
        </p:nvSpPr>
        <p:spPr/>
        <p:txBody>
          <a:bodyPr/>
          <a:lstStyle>
            <a:extLst/>
          </a:lstStyle>
          <a:p>
            <a:endParaRPr lang="en-US">
              <a:solidFill>
                <a:srgbClr val="E9E5DC"/>
              </a:solidFill>
            </a:endParaRPr>
          </a:p>
        </p:txBody>
      </p:sp>
      <p:sp>
        <p:nvSpPr>
          <p:cNvPr id="4" name="Slide Number Placeholder 3"/>
          <p:cNvSpPr>
            <a:spLocks noGrp="1"/>
          </p:cNvSpPr>
          <p:nvPr>
            <p:ph type="sldNum" sz="quarter" idx="12"/>
          </p:nvPr>
        </p:nvSpPr>
        <p:spPr/>
        <p:txBody>
          <a:bodyPr/>
          <a:lstStyle>
            <a:extLst/>
          </a:lstStyle>
          <a:p>
            <a:fld id="{1AD93096-5B34-4342-9326-69289CEAE4C2}" type="slidenum">
              <a:rPr lang="en-US" smtClean="0">
                <a:solidFill>
                  <a:srgbClr val="E9E5DC"/>
                </a:solidFill>
              </a:rPr>
              <a:pPr/>
              <a:t>‹#›</a:t>
            </a:fld>
            <a:endParaRPr lang="en-US">
              <a:solidFill>
                <a:srgbClr val="E9E5DC"/>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lang="en-US" smtClean="0"/>
              <a:t>Click to edit Master title style</a:t>
            </a:r>
            <a:endParaRPr lang="en-US" dirty="0"/>
          </a:p>
        </p:txBody>
      </p:sp>
      <p:sp>
        <p:nvSpPr>
          <p:cNvPr id="3" name="Text Placeholder 2"/>
          <p:cNvSpPr>
            <a:spLocks noGrp="1"/>
          </p:cNvSpPr>
          <p:nvPr>
            <p:ph type="body" idx="1"/>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2"/>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extLst/>
          </a:lstStyle>
          <a:p>
            <a:fld id="{4BECC0C8-36B8-442A-833D-B6AACE86BB77}" type="datetimeFigureOut">
              <a:rPr lang="en-US" smtClean="0">
                <a:solidFill>
                  <a:srgbClr val="E9E5DC"/>
                </a:solidFill>
              </a:rPr>
              <a:pPr/>
              <a:t>4/29/2014</a:t>
            </a:fld>
            <a:endParaRPr lang="en-US">
              <a:solidFill>
                <a:srgbClr val="E9E5DC"/>
              </a:solidFill>
            </a:endParaRPr>
          </a:p>
        </p:txBody>
      </p:sp>
      <p:sp>
        <p:nvSpPr>
          <p:cNvPr id="6" name="Footer Placeholder 5"/>
          <p:cNvSpPr>
            <a:spLocks noGrp="1"/>
          </p:cNvSpPr>
          <p:nvPr>
            <p:ph type="ftr" sz="quarter" idx="11"/>
          </p:nvPr>
        </p:nvSpPr>
        <p:spPr/>
        <p:txBody>
          <a:bodyPr/>
          <a:lstStyle>
            <a:extLst/>
          </a:lstStyle>
          <a:p>
            <a:endParaRPr lang="en-US">
              <a:solidFill>
                <a:srgbClr val="E9E5DC"/>
              </a:solidFill>
            </a:endParaRPr>
          </a:p>
        </p:txBody>
      </p:sp>
      <p:sp>
        <p:nvSpPr>
          <p:cNvPr id="7" name="Slide Number Placeholder 6"/>
          <p:cNvSpPr>
            <a:spLocks noGrp="1"/>
          </p:cNvSpPr>
          <p:nvPr>
            <p:ph type="sldNum" sz="quarter" idx="12"/>
          </p:nvPr>
        </p:nvSpPr>
        <p:spPr/>
        <p:txBody>
          <a:bodyPr/>
          <a:lstStyle>
            <a:extLst/>
          </a:lstStyle>
          <a:p>
            <a:fld id="{1AD93096-5B34-4342-9326-69289CEAE4C2}" type="slidenum">
              <a:rPr lang="en-US" smtClean="0">
                <a:solidFill>
                  <a:srgbClr val="E9E5DC"/>
                </a:solidFill>
              </a:rPr>
              <a:pPr/>
              <a:t>‹#›</a:t>
            </a:fld>
            <a:endParaRPr lang="en-US">
              <a:solidFill>
                <a:srgbClr val="E9E5DC"/>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17"/>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a:xfrm>
            <a:off x="914400" y="228600"/>
            <a:ext cx="6858000" cy="914400"/>
          </a:xfrm>
        </p:spPr>
        <p:txBody>
          <a:bodyPr anchor="b"/>
          <a:lstStyle>
            <a:lvl1pPr algn="l">
              <a:buNone/>
              <a:defRPr sz="2100" b="0"/>
            </a:lvl1pPr>
            <a:extLst/>
          </a:lstStyle>
          <a:p>
            <a:r>
              <a:rPr lang="en-US" smtClean="0"/>
              <a:t>Click to edit Master title style</a:t>
            </a:r>
            <a:endParaRPr lang="en-US" dirty="0"/>
          </a:p>
        </p:txBody>
      </p:sp>
      <p:sp>
        <p:nvSpPr>
          <p:cNvPr id="3" name="Picture Placeholder 2"/>
          <p:cNvSpPr>
            <a:spLocks noGrp="1"/>
          </p:cNvSpPr>
          <p:nvPr>
            <p:ph type="pic" idx="1"/>
          </p:nvPr>
        </p:nvSpPr>
        <p:spPr>
          <a:xfrm>
            <a:off x="366712" y="1905000"/>
            <a:ext cx="8778240" cy="4960144"/>
          </a:xfrm>
        </p:spPr>
        <p:txBody>
          <a:bodyPr/>
          <a:lstStyle>
            <a:lvl1pPr>
              <a:buNone/>
              <a:defRPr sz="3200"/>
            </a:lvl1pPr>
            <a:extLst/>
          </a:lstStyle>
          <a:p>
            <a:r>
              <a:rPr lang="en-US" smtClean="0"/>
              <a:t>Click icon to add picture</a:t>
            </a:r>
            <a:endParaRPr lang="en-US" dirty="0"/>
          </a:p>
        </p:txBody>
      </p:sp>
      <p:sp>
        <p:nvSpPr>
          <p:cNvPr id="4" name="Text Placeholder 3"/>
          <p:cNvSpPr>
            <a:spLocks noGrp="1"/>
          </p:cNvSpPr>
          <p:nvPr>
            <p:ph type="body" sz="half" idx="2"/>
          </p:nvPr>
        </p:nvSpPr>
        <p:spPr>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en-US" smtClean="0"/>
              <a:t>Click to edit Master text styles</a:t>
            </a:r>
          </a:p>
        </p:txBody>
      </p:sp>
      <p:grpSp>
        <p:nvGrpSpPr>
          <p:cNvPr id="14" name="Group 17"/>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p:txBody>
          <a:bodyPr/>
          <a:lstStyle>
            <a:extLst/>
          </a:lstStyle>
          <a:p>
            <a:fld id="{51E20EC5-AC53-4169-941E-EDF10CD23748}" type="datetimeFigureOut">
              <a:rPr lang="en-US" smtClean="0">
                <a:solidFill>
                  <a:srgbClr val="E9E5DC"/>
                </a:solidFill>
              </a:rPr>
              <a:pPr/>
              <a:t>4/29/2014</a:t>
            </a:fld>
            <a:endParaRPr lang="en-US">
              <a:solidFill>
                <a:srgbClr val="E9E5DC"/>
              </a:solidFill>
            </a:endParaRPr>
          </a:p>
        </p:txBody>
      </p:sp>
      <p:sp>
        <p:nvSpPr>
          <p:cNvPr id="6" name="Footer Placeholder 5"/>
          <p:cNvSpPr>
            <a:spLocks noGrp="1"/>
          </p:cNvSpPr>
          <p:nvPr>
            <p:ph type="ftr" sz="quarter" idx="11"/>
          </p:nvPr>
        </p:nvSpPr>
        <p:spPr/>
        <p:txBody>
          <a:bodyPr/>
          <a:lstStyle>
            <a:extLst/>
          </a:lstStyle>
          <a:p>
            <a:endParaRPr lang="en-US">
              <a:solidFill>
                <a:srgbClr val="E9E5DC"/>
              </a:solidFill>
            </a:endParaRPr>
          </a:p>
        </p:txBody>
      </p:sp>
      <p:sp>
        <p:nvSpPr>
          <p:cNvPr id="7" name="Slide Number Placeholder 6"/>
          <p:cNvSpPr>
            <a:spLocks noGrp="1"/>
          </p:cNvSpPr>
          <p:nvPr>
            <p:ph type="sldNum" sz="quarter" idx="12"/>
          </p:nvPr>
        </p:nvSpPr>
        <p:spPr/>
        <p:txBody>
          <a:bodyPr/>
          <a:lstStyle>
            <a:extLst/>
          </a:lstStyle>
          <a:p>
            <a:fld id="{1AD93096-5B34-4342-9326-69289CEAE4C2}" type="slidenum">
              <a:rPr lang="en-US" smtClean="0">
                <a:solidFill>
                  <a:srgbClr val="E9E5DC"/>
                </a:solidFill>
              </a:rPr>
              <a:pPr/>
              <a:t>‹#›</a:t>
            </a:fld>
            <a:endParaRPr lang="en-US">
              <a:solidFill>
                <a:srgbClr val="E9E5DC"/>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extLst/>
          </a:lstStyle>
          <a:p>
            <a:fld id="{B7129108-AC8D-4212-9283-60D9E99BF07A}" type="datetimeFigureOut">
              <a:rPr lang="en-US" smtClean="0"/>
              <a:pPr/>
              <a:t>4/29/2014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AD93096-5B34-4342-9326-69289CEAE4C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3352800"/>
            <a:ext cx="7772400" cy="1974059"/>
          </a:xfrm>
        </p:spPr>
        <p:txBody>
          <a:bodyPr anchor="b">
            <a:scene3d>
              <a:camera prst="orthographicFront">
                <a:rot lat="0" lon="0" rev="0"/>
              </a:camera>
              <a:lightRig rig="contrasting" dir="t">
                <a:rot lat="0" lon="0" rev="7500000"/>
              </a:lightRig>
            </a:scene3d>
            <a:sp3d contourW="6350" prstMaterial="metal">
              <a:bevelT w="130810" h="31750" prst="relaxedInset"/>
              <a:contourClr>
                <a:schemeClr val="accent1">
                  <a:shade val="75000"/>
                </a:schemeClr>
              </a:contourClr>
            </a:sp3d>
          </a:bodyPr>
          <a:lstStyle>
            <a:lvl1pPr algn="l">
              <a:buNone/>
              <a:defRPr lang="en-US" sz="4000" b="1" cap="all" dirty="0">
                <a:ln/>
                <a:solidFill>
                  <a:schemeClr val="tx1"/>
                </a:solidFill>
                <a:effectLst>
                  <a:reflection blurRad="12700" stA="50000" endPos="50000" dir="5400000" sy="-100000" rotWithShape="0"/>
                </a:effectLst>
              </a:defRPr>
            </a:lvl1pPr>
            <a:extLst/>
          </a:lstStyle>
          <a:p>
            <a:r>
              <a:rPr lang="en-US" smtClean="0"/>
              <a:t>Click to edit Master title style</a:t>
            </a:r>
            <a:endParaRPr lang="en-US" dirty="0"/>
          </a:p>
        </p:txBody>
      </p:sp>
      <p:sp>
        <p:nvSpPr>
          <p:cNvPr id="3" name="Text Placeholder 2"/>
          <p:cNvSpPr>
            <a:spLocks noGrp="1"/>
          </p:cNvSpPr>
          <p:nvPr>
            <p:ph type="body" idx="1"/>
          </p:nvPr>
        </p:nvSpPr>
        <p:spPr>
          <a:xfrm>
            <a:off x="914400" y="5334000"/>
            <a:ext cx="7772400" cy="1052512"/>
          </a:xfrm>
        </p:spPr>
        <p:txBody>
          <a:bodyPr anchor="t"/>
          <a:lstStyle>
            <a:lvl1pPr marL="374904">
              <a:buNone/>
              <a:defRPr sz="20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p:txBody>
          <a:bodyPr/>
          <a:lstStyle>
            <a:extLst/>
          </a:lstStyle>
          <a:p>
            <a:fld id="{B6DED3D3-6235-4F4C-B439-DF277FB555A7}" type="datetimeFigureOut">
              <a:rPr lang="en-US" smtClean="0"/>
              <a:pPr/>
              <a:t>4/29/2014</a:t>
            </a:fld>
            <a:endParaRPr lang="en-US"/>
          </a:p>
        </p:txBody>
      </p:sp>
      <p:sp>
        <p:nvSpPr>
          <p:cNvPr id="5" name="Footer Placeholder 4"/>
          <p:cNvSpPr>
            <a:spLocks noGrp="1"/>
          </p:cNvSpPr>
          <p:nvPr>
            <p:ph type="ftr" sz="quarter" idx="11"/>
          </p:nvPr>
        </p:nvSpPr>
        <p:spPr>
          <a:xfrm>
            <a:off x="914400" y="6416675"/>
            <a:ext cx="5562600" cy="365125"/>
          </a:xfrm>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AD93096-5B34-4342-9326-69289CEAE4C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8229600" cy="1295400"/>
          </a:xfrm>
        </p:spPr>
        <p:txBody>
          <a:bodyPr anchor="ctr"/>
          <a:lstStyle>
            <a:extLst/>
          </a:lstStyle>
          <a:p>
            <a:r>
              <a:rPr lang="en-US" smtClean="0"/>
              <a:t>Click to edit Master title style</a:t>
            </a:r>
            <a:endParaRPr lang="en-US" dirty="0"/>
          </a:p>
        </p:txBody>
      </p:sp>
      <p:sp>
        <p:nvSpPr>
          <p:cNvPr id="3" name="Content Placeholder 2"/>
          <p:cNvSpPr>
            <a:spLocks noGrp="1"/>
          </p:cNvSpPr>
          <p:nvPr>
            <p:ph sz="half" idx="1"/>
          </p:nvPr>
        </p:nvSpPr>
        <p:spPr>
          <a:xfrm>
            <a:off x="464344" y="1600200"/>
            <a:ext cx="4038600" cy="4525963"/>
          </a:xfrm>
        </p:spPr>
        <p:txBody>
          <a:bodyPr/>
          <a:lstStyle>
            <a:lvl1pPr marL="0" indent="0">
              <a:buFontTx/>
              <a:buNone/>
              <a:defRPr sz="2000"/>
            </a:lvl1pPr>
            <a:lvl2pPr>
              <a:defRPr sz="2400"/>
            </a:lvl2pPr>
            <a:lvl3pPr>
              <a:defRPr sz="2000"/>
            </a:lvl3pPr>
            <a:lvl4pPr>
              <a:defRPr sz="1800"/>
            </a:lvl4pPr>
            <a:lvl5pPr>
              <a:defRPr sz="1800"/>
            </a:lvl5pPr>
            <a:extLst/>
          </a:lstStyle>
          <a:p>
            <a:pPr lvl="0"/>
            <a:r>
              <a:rPr lang="en-US" smtClean="0"/>
              <a:t>Click to edit Master text styles</a:t>
            </a:r>
          </a:p>
        </p:txBody>
      </p:sp>
      <p:sp>
        <p:nvSpPr>
          <p:cNvPr id="4" name="Content Placeholder 3"/>
          <p:cNvSpPr>
            <a:spLocks noGrp="1"/>
          </p:cNvSpPr>
          <p:nvPr>
            <p:ph sz="half" idx="2"/>
          </p:nvPr>
        </p:nvSpPr>
        <p:spPr>
          <a:xfrm>
            <a:off x="4655344" y="1600200"/>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extLst/>
          </a:lstStyle>
          <a:p>
            <a:fld id="{3B5F1E3E-4B2F-4895-B65E-28B2E64F39F6}" type="datetimeFigureOut">
              <a:rPr lang="en-US" smtClean="0"/>
              <a:pPr/>
              <a:t>4/29/2014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AD93096-5B34-4342-9326-69289CEAE4C2}" type="slidenum">
              <a:rPr lang="en-US" smtClean="0"/>
              <a:pPr/>
              <a:t>‹#›</a:t>
            </a:fld>
            <a:endParaRPr lang="en-US"/>
          </a:p>
        </p:txBody>
      </p:sp>
      <p:cxnSp>
        <p:nvCxnSpPr>
          <p:cNvPr id="9" name="Straight Connector 8"/>
          <p:cNvCxnSpPr/>
          <p:nvPr/>
        </p:nvCxnSpPr>
        <p:spPr>
          <a:xfrm rot="5400000">
            <a:off x="2305044" y="3867144"/>
            <a:ext cx="4533900" cy="1601"/>
          </a:xfrm>
          <a:prstGeom prst="line">
            <a:avLst/>
          </a:prstGeom>
          <a:ln/>
        </p:spPr>
        <p:style>
          <a:lnRef idx="1">
            <a:schemeClr val="accent2"/>
          </a:lnRef>
          <a:fillRef idx="0">
            <a:schemeClr val="accent2"/>
          </a:fillRef>
          <a:effectRef idx="0">
            <a:schemeClr val="accent2"/>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3" name="Rectangle 22"/>
          <p:cNvSpPr/>
          <p:nvPr/>
        </p:nvSpPr>
        <p:spPr>
          <a:xfrm>
            <a:off x="0" y="402264"/>
            <a:ext cx="8686800" cy="886265"/>
          </a:xfrm>
          <a:prstGeom prst="rect">
            <a:avLst/>
          </a:prstGeom>
          <a:solidFill>
            <a:schemeClr val="bg2">
              <a:alpha val="50000"/>
              <a:satMod val="18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lang="en-US" smtClean="0"/>
              <a:t>Click to edit Master title style</a:t>
            </a:r>
            <a:endParaRPr lang="en-US" dirty="0"/>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2"/>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3"/>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extLst/>
          </a:lstStyle>
          <a:p>
            <a:fld id="{63085435-8225-4333-BFFA-0096413F0D76}" type="datetimeFigureOut">
              <a:rPr lang="en-US" smtClean="0"/>
              <a:pPr/>
              <a:t>4/29/2014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AD93096-5B34-4342-9326-69289CEAE4C2}"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extLst/>
          </a:lstStyle>
          <a:p>
            <a:fld id="{0783C494-2A87-468C-A21B-CB14FB9ABB00}" type="datetimeFigureOut">
              <a:rPr lang="en-US" smtClean="0"/>
              <a:pPr/>
              <a:t>4/29/2014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AD93096-5B34-4342-9326-69289CEAE4C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A180FA0-5B31-4864-A2BB-719EA5A679C6}" type="datetimeFigureOut">
              <a:rPr lang="en-US" smtClean="0"/>
              <a:pPr/>
              <a:t>4/29/2014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AD93096-5B34-4342-9326-69289CEAE4C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lang="en-US" smtClean="0"/>
              <a:t>Click to edit Master title style</a:t>
            </a:r>
            <a:endParaRPr lang="en-US" dirty="0"/>
          </a:p>
        </p:txBody>
      </p:sp>
      <p:sp>
        <p:nvSpPr>
          <p:cNvPr id="3" name="Text Placeholder 2"/>
          <p:cNvSpPr>
            <a:spLocks noGrp="1"/>
          </p:cNvSpPr>
          <p:nvPr>
            <p:ph type="body" idx="1"/>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2"/>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extLst/>
          </a:lstStyle>
          <a:p>
            <a:fld id="{4BECC0C8-36B8-442A-833D-B6AACE86BB77}" type="datetimeFigureOut">
              <a:rPr lang="en-US" smtClean="0"/>
              <a:pPr/>
              <a:t>4/29/2014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AD93096-5B34-4342-9326-69289CEAE4C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28" name="Group 17"/>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a:xfrm>
            <a:off x="914400" y="228600"/>
            <a:ext cx="6858000" cy="914400"/>
          </a:xfrm>
        </p:spPr>
        <p:txBody>
          <a:bodyPr anchor="b"/>
          <a:lstStyle>
            <a:lvl1pPr algn="l">
              <a:buNone/>
              <a:defRPr sz="2100" b="0"/>
            </a:lvl1pPr>
            <a:extLst/>
          </a:lstStyle>
          <a:p>
            <a:r>
              <a:rPr lang="en-US" smtClean="0"/>
              <a:t>Click to edit Master title style</a:t>
            </a:r>
            <a:endParaRPr lang="en-US" dirty="0"/>
          </a:p>
        </p:txBody>
      </p:sp>
      <p:sp>
        <p:nvSpPr>
          <p:cNvPr id="3" name="Picture Placeholder 2"/>
          <p:cNvSpPr>
            <a:spLocks noGrp="1"/>
          </p:cNvSpPr>
          <p:nvPr>
            <p:ph type="pic" idx="1"/>
          </p:nvPr>
        </p:nvSpPr>
        <p:spPr>
          <a:xfrm>
            <a:off x="366712" y="1905000"/>
            <a:ext cx="8778240" cy="4960144"/>
          </a:xfrm>
        </p:spPr>
        <p:txBody>
          <a:bodyPr/>
          <a:lstStyle>
            <a:lvl1pPr>
              <a:buNone/>
              <a:defRPr sz="3200"/>
            </a:lvl1pPr>
            <a:extLst/>
          </a:lstStyle>
          <a:p>
            <a:r>
              <a:rPr lang="en-US" smtClean="0"/>
              <a:t>Click icon to add picture</a:t>
            </a:r>
            <a:endParaRPr lang="en-US" dirty="0"/>
          </a:p>
        </p:txBody>
      </p:sp>
      <p:sp>
        <p:nvSpPr>
          <p:cNvPr id="4" name="Text Placeholder 3"/>
          <p:cNvSpPr>
            <a:spLocks noGrp="1"/>
          </p:cNvSpPr>
          <p:nvPr>
            <p:ph type="body" sz="half" idx="2"/>
          </p:nvPr>
        </p:nvSpPr>
        <p:spPr>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en-US" smtClean="0"/>
              <a:t>Click to edit Master text styles</a:t>
            </a:r>
          </a:p>
        </p:txBody>
      </p:sp>
      <p:grpSp>
        <p:nvGrpSpPr>
          <p:cNvPr id="14" name="Group 17"/>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p:txBody>
          <a:bodyPr/>
          <a:lstStyle>
            <a:extLst/>
          </a:lstStyle>
          <a:p>
            <a:fld id="{51E20EC5-AC53-4169-941E-EDF10CD23748}" type="datetimeFigureOut">
              <a:rPr lang="en-US" smtClean="0"/>
              <a:pPr/>
              <a:t>4/29/2014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AD93096-5B34-4342-9326-69289CEAE4C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lang="en-US" smtClean="0"/>
              <a:t>Click to edit Master title style</a:t>
            </a:r>
            <a:endParaRPr lang="en-US" dirty="0"/>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a:defRPr sz="1100">
                <a:solidFill>
                  <a:schemeClr val="tx2"/>
                </a:solidFill>
              </a:defRPr>
            </a:lvl1pPr>
            <a:extLst/>
          </a:lstStyle>
          <a:p>
            <a:fld id="{8D3816DF-213E-421B-92D3-C068DBB023D6}" type="datetimeFigureOut">
              <a:rPr lang="en-US" smtClean="0">
                <a:solidFill>
                  <a:schemeClr val="tx2"/>
                </a:solidFill>
              </a:rPr>
              <a:pPr/>
              <a:t>4/29/2014</a:t>
            </a:fld>
            <a:endParaRPr lang="en-US" sz="1100" dirty="0">
              <a:solidFill>
                <a:schemeClr val="tx2"/>
              </a:solidFill>
            </a:endParaRPr>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a:defRPr sz="1100">
                <a:solidFill>
                  <a:schemeClr val="tx2"/>
                </a:solidFill>
              </a:defRPr>
            </a:lvl1pPr>
            <a:extLst/>
          </a:lstStyle>
          <a:p>
            <a:pPr algn="r"/>
            <a:endParaRPr lang="en-US" sz="1100" dirty="0">
              <a:solidFill>
                <a:schemeClr val="tx2"/>
              </a:solidFill>
            </a:endParaRPr>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a:defRPr sz="1200">
                <a:solidFill>
                  <a:schemeClr val="tx2"/>
                </a:solidFill>
              </a:defRPr>
            </a:lvl1pPr>
            <a:extLst/>
          </a:lstStyle>
          <a:p>
            <a:pPr algn="l"/>
            <a:fld id="{72AC53DF-4216-466D-99A7-94400E6C2A25}" type="slidenum">
              <a:rPr lang="en-US" sz="1200" smtClean="0">
                <a:solidFill>
                  <a:schemeClr val="tx2"/>
                </a:solidFill>
              </a:rPr>
              <a:pPr algn="l"/>
              <a:t>‹#›</a:t>
            </a:fld>
            <a:endParaRPr lang="en-US" sz="1200">
              <a:solidFill>
                <a:schemeClr val="tx2"/>
              </a:solidFill>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latinLnBrk="0" hangingPunct="1">
        <a:spcBef>
          <a:spcPct val="0"/>
        </a:spcBef>
        <a:buNone/>
        <a:defRPr sz="4000" kern="1200" spc="-150" baseline="0">
          <a:solidFill>
            <a:schemeClr val="tx2">
              <a:satMod val="200000"/>
            </a:schemeClr>
          </a:solidFill>
          <a:effectLst>
            <a:outerShdw blurRad="50800" dist="50800" dir="2700000" algn="tl" rotWithShape="0">
              <a:srgbClr val="000000">
                <a:alpha val="43137"/>
              </a:srgbClr>
            </a:outerShdw>
          </a:effectLst>
          <a:latin typeface="+mj-lt"/>
          <a:ea typeface="+mj-ea"/>
          <a:cs typeface="+mj-cs"/>
        </a:defRPr>
      </a:lvl1pPr>
      <a:extLst/>
    </p:titleStyle>
    <p:bodyStyle>
      <a:lvl1pPr marL="411480" indent="-342900" algn="l" rtl="0" eaLnBrk="1" latinLnBrk="0" hangingPunct="1">
        <a:spcBef>
          <a:spcPts val="700"/>
        </a:spcBef>
        <a:buSzPct val="95000"/>
        <a:buFont typeface="Wingdings"/>
        <a:buChar char=""/>
        <a:defRPr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sz="1600" kern="120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lang="en-US" smtClean="0"/>
              <a:t>Click to edit Master title style</a:t>
            </a:r>
            <a:endParaRPr lang="en-US" dirty="0"/>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a:defRPr sz="1100">
                <a:solidFill>
                  <a:schemeClr val="tx2"/>
                </a:solidFill>
              </a:defRPr>
            </a:lvl1pPr>
            <a:extLst/>
          </a:lstStyle>
          <a:p>
            <a:fld id="{8D3816DF-213E-421B-92D3-C068DBB023D6}" type="datetimeFigureOut">
              <a:rPr lang="en-US" smtClean="0">
                <a:solidFill>
                  <a:srgbClr val="E9E5DC"/>
                </a:solidFill>
              </a:rPr>
              <a:pPr/>
              <a:t>4/29/2014</a:t>
            </a:fld>
            <a:endParaRPr lang="en-US" dirty="0">
              <a:solidFill>
                <a:srgbClr val="E9E5DC"/>
              </a:solidFill>
            </a:endParaRPr>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a:defRPr sz="1100">
                <a:solidFill>
                  <a:schemeClr val="tx2"/>
                </a:solidFill>
              </a:defRPr>
            </a:lvl1pPr>
            <a:extLst/>
          </a:lstStyle>
          <a:p>
            <a:endParaRPr lang="en-US" dirty="0">
              <a:solidFill>
                <a:srgbClr val="E9E5DC"/>
              </a:solidFill>
            </a:endParaRPr>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a:defRPr sz="1200">
                <a:solidFill>
                  <a:schemeClr val="tx2"/>
                </a:solidFill>
              </a:defRPr>
            </a:lvl1pPr>
            <a:extLst/>
          </a:lstStyle>
          <a:p>
            <a:fld id="{72AC53DF-4216-466D-99A7-94400E6C2A25}" type="slidenum">
              <a:rPr lang="en-US" smtClean="0">
                <a:solidFill>
                  <a:srgbClr val="E9E5DC"/>
                </a:solidFill>
              </a:rPr>
              <a:pPr/>
              <a:t>‹#›</a:t>
            </a:fld>
            <a:endParaRPr lang="en-US">
              <a:solidFill>
                <a:srgbClr val="E9E5DC"/>
              </a:solidFill>
            </a:endParaRPr>
          </a:p>
        </p:txBody>
      </p:sp>
    </p:spTree>
  </p:cSld>
  <p:clrMap bg1="dk1" tx1="lt1" bg2="dk2" tx2="lt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Lst>
  <p:txStyles>
    <p:titleStyle>
      <a:lvl1pPr algn="l" rtl="0" eaLnBrk="1" latinLnBrk="0" hangingPunct="1">
        <a:spcBef>
          <a:spcPct val="0"/>
        </a:spcBef>
        <a:buNone/>
        <a:defRPr sz="4000" kern="1200" spc="-150" baseline="0">
          <a:solidFill>
            <a:schemeClr val="tx2">
              <a:satMod val="200000"/>
            </a:schemeClr>
          </a:solidFill>
          <a:effectLst>
            <a:outerShdw blurRad="50800" dist="50800" dir="2700000" algn="tl" rotWithShape="0">
              <a:srgbClr val="000000">
                <a:alpha val="43137"/>
              </a:srgbClr>
            </a:outerShdw>
          </a:effectLst>
          <a:latin typeface="+mj-lt"/>
          <a:ea typeface="+mj-ea"/>
          <a:cs typeface="+mj-cs"/>
        </a:defRPr>
      </a:lvl1pPr>
      <a:extLst/>
    </p:titleStyle>
    <p:bodyStyle>
      <a:lvl1pPr marL="411480" indent="-342900" algn="l" rtl="0" eaLnBrk="1" latinLnBrk="0" hangingPunct="1">
        <a:spcBef>
          <a:spcPts val="700"/>
        </a:spcBef>
        <a:buSzPct val="95000"/>
        <a:buFont typeface="Wingdings"/>
        <a:buChar char=""/>
        <a:defRPr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sz="1600" kern="120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www.hazine.gov.tr/default.aspx?nsw=kcZWUtPTNIzA34ZGxEO85Q==-H7deC+LxBI8=&amp;nm=990"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7D0113"/>
        </a:solidFill>
        <a:effectLst/>
      </p:bgPr>
    </p:bg>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rgbClr val="8B0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5" name="TextBox 4"/>
          <p:cNvSpPr txBox="1"/>
          <p:nvPr/>
        </p:nvSpPr>
        <p:spPr>
          <a:xfrm>
            <a:off x="2267744" y="1988840"/>
            <a:ext cx="4824536" cy="1446550"/>
          </a:xfrm>
          <a:prstGeom prst="rect">
            <a:avLst/>
          </a:prstGeom>
          <a:noFill/>
        </p:spPr>
        <p:txBody>
          <a:bodyPr wrap="square" rtlCol="0">
            <a:spAutoFit/>
          </a:bodyPr>
          <a:lstStyle/>
          <a:p>
            <a:pPr algn="ctr"/>
            <a:r>
              <a:rPr lang="tr-TR" sz="4400" b="1" dirty="0" smtClean="0"/>
              <a:t>BİREYSEL KATILIM SERMAYESİ SİSTEMİ </a:t>
            </a:r>
            <a:endParaRPr lang="tr-TR" sz="4400" dirty="0">
              <a:latin typeface="Arial" pitchFamily="34" charset="0"/>
              <a:cs typeface="Arial" pitchFamily="34" charset="0"/>
            </a:endParaRPr>
          </a:p>
        </p:txBody>
      </p:sp>
      <p:sp>
        <p:nvSpPr>
          <p:cNvPr id="7" name="TextBox 6"/>
          <p:cNvSpPr txBox="1"/>
          <p:nvPr/>
        </p:nvSpPr>
        <p:spPr>
          <a:xfrm>
            <a:off x="2051720" y="3789040"/>
            <a:ext cx="5040560" cy="1938992"/>
          </a:xfrm>
          <a:prstGeom prst="rect">
            <a:avLst/>
          </a:prstGeom>
          <a:noFill/>
        </p:spPr>
        <p:txBody>
          <a:bodyPr wrap="square" rtlCol="0">
            <a:spAutoFit/>
          </a:bodyPr>
          <a:lstStyle/>
          <a:p>
            <a:pPr algn="ctr"/>
            <a:r>
              <a:rPr lang="tr-TR" sz="2000" b="1" dirty="0" smtClean="0"/>
              <a:t>Tuğrul TEKBULUT</a:t>
            </a:r>
          </a:p>
          <a:p>
            <a:pPr algn="ctr"/>
            <a:r>
              <a:rPr lang="tr-TR" sz="2000" dirty="0" smtClean="0"/>
              <a:t>Logo Yazılım Yönetim Kurulu Başkanı</a:t>
            </a:r>
          </a:p>
          <a:p>
            <a:pPr algn="ctr"/>
            <a:endParaRPr lang="tr-TR" sz="2000" dirty="0" smtClean="0"/>
          </a:p>
          <a:p>
            <a:pPr algn="ctr"/>
            <a:endParaRPr lang="tr-TR" sz="2000" dirty="0" smtClean="0"/>
          </a:p>
          <a:p>
            <a:pPr algn="ctr"/>
            <a:endParaRPr lang="tr-TR" sz="2000" dirty="0" smtClean="0"/>
          </a:p>
          <a:p>
            <a:pPr algn="ctr"/>
            <a:r>
              <a:rPr lang="tr-TR" sz="2000" dirty="0" smtClean="0"/>
              <a:t>Nisan 2014</a:t>
            </a:r>
            <a:endParaRPr lang="tr-TR" sz="2000" dirty="0"/>
          </a:p>
        </p:txBody>
      </p:sp>
      <p:pic>
        <p:nvPicPr>
          <p:cNvPr id="2" name="Picture 1"/>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2520330" y="692696"/>
            <a:ext cx="3809524" cy="87619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Rectangle 9"/>
          <p:cNvSpPr/>
          <p:nvPr/>
        </p:nvSpPr>
        <p:spPr>
          <a:xfrm>
            <a:off x="0" y="260648"/>
            <a:ext cx="9144000" cy="648072"/>
          </a:xfrm>
          <a:prstGeom prst="rect">
            <a:avLst/>
          </a:prstGeom>
          <a:solidFill>
            <a:srgbClr val="8B0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TextBox 10"/>
          <p:cNvSpPr txBox="1"/>
          <p:nvPr/>
        </p:nvSpPr>
        <p:spPr>
          <a:xfrm>
            <a:off x="251520" y="395372"/>
            <a:ext cx="8892480" cy="400110"/>
          </a:xfrm>
          <a:prstGeom prst="rect">
            <a:avLst/>
          </a:prstGeom>
          <a:noFill/>
        </p:spPr>
        <p:txBody>
          <a:bodyPr wrap="square" rtlCol="0">
            <a:spAutoFit/>
          </a:bodyPr>
          <a:lstStyle/>
          <a:p>
            <a:r>
              <a:rPr lang="tr-TR" sz="2000" b="1" dirty="0" smtClean="0">
                <a:solidFill>
                  <a:schemeClr val="bg1"/>
                </a:solidFill>
              </a:rPr>
              <a:t>BKY VERGİ DESTEĞİ KAPSAMINDA EN FAZLA KAÇ YATIRIM YAPABİLİR? </a:t>
            </a:r>
            <a:r>
              <a:rPr lang="tr-TR" sz="2000" i="1" dirty="0" smtClean="0">
                <a:solidFill>
                  <a:schemeClr val="bg1"/>
                </a:solidFill>
              </a:rPr>
              <a:t>(Madde 13) </a:t>
            </a:r>
            <a:endParaRPr lang="tr-TR" sz="2000" i="1" dirty="0">
              <a:solidFill>
                <a:schemeClr val="bg1"/>
              </a:solidFill>
              <a:latin typeface="Arial" pitchFamily="34" charset="0"/>
              <a:cs typeface="Arial" pitchFamily="34" charset="0"/>
            </a:endParaRPr>
          </a:p>
        </p:txBody>
      </p:sp>
      <p:sp>
        <p:nvSpPr>
          <p:cNvPr id="12" name="Rectangle 11"/>
          <p:cNvSpPr/>
          <p:nvPr/>
        </p:nvSpPr>
        <p:spPr>
          <a:xfrm>
            <a:off x="0" y="6525344"/>
            <a:ext cx="9144000" cy="332656"/>
          </a:xfrm>
          <a:prstGeom prst="rect">
            <a:avLst/>
          </a:prstGeom>
          <a:solidFill>
            <a:srgbClr val="8B0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9" name="TextBox 8"/>
          <p:cNvSpPr txBox="1"/>
          <p:nvPr/>
        </p:nvSpPr>
        <p:spPr>
          <a:xfrm>
            <a:off x="251520" y="1196752"/>
            <a:ext cx="8640960" cy="2320635"/>
          </a:xfrm>
          <a:prstGeom prst="rect">
            <a:avLst/>
          </a:prstGeom>
          <a:noFill/>
        </p:spPr>
        <p:txBody>
          <a:bodyPr wrap="square" rtlCol="0">
            <a:spAutoFit/>
          </a:bodyPr>
          <a:lstStyle/>
          <a:p>
            <a:pPr indent="-176213" algn="just">
              <a:lnSpc>
                <a:spcPct val="114000"/>
              </a:lnSpc>
              <a:spcBef>
                <a:spcPct val="20000"/>
              </a:spcBef>
              <a:buClr>
                <a:srgbClr val="8B0035"/>
              </a:buClr>
              <a:buFont typeface="Arial" pitchFamily="34" charset="0"/>
              <a:buChar char="•"/>
            </a:pPr>
            <a:r>
              <a:rPr lang="tr-TR" sz="2000" dirty="0" smtClean="0">
                <a:solidFill>
                  <a:schemeClr val="tx1">
                    <a:lumMod val="65000"/>
                    <a:lumOff val="35000"/>
                  </a:schemeClr>
                </a:solidFill>
                <a:latin typeface="Calibri" pitchFamily="34" charset="0"/>
                <a:cs typeface="Arial" pitchFamily="34" charset="0"/>
              </a:rPr>
              <a:t>BKY’ler, lisanslarının 5 yıllık geçerlilik döneminde bireysel olarak en fazla 20 farklı anonim şirkete yaptıkları yatırım için vergi desteği alabilir. </a:t>
            </a:r>
          </a:p>
          <a:p>
            <a:pPr indent="-176213" algn="just">
              <a:lnSpc>
                <a:spcPct val="114000"/>
              </a:lnSpc>
              <a:spcBef>
                <a:spcPct val="20000"/>
              </a:spcBef>
              <a:buClr>
                <a:srgbClr val="8B0035"/>
              </a:buClr>
              <a:buFont typeface="Arial" pitchFamily="34" charset="0"/>
              <a:buChar char="•"/>
            </a:pPr>
            <a:r>
              <a:rPr lang="tr-TR" sz="2000" dirty="0" smtClean="0">
                <a:solidFill>
                  <a:schemeClr val="tx1">
                    <a:lumMod val="65000"/>
                    <a:lumOff val="35000"/>
                  </a:schemeClr>
                </a:solidFill>
                <a:latin typeface="Calibri" pitchFamily="34" charset="0"/>
                <a:cs typeface="Arial" pitchFamily="34" charset="0"/>
              </a:rPr>
              <a:t>Bu sınırı aşan yatırımlar için vergi desteği sağlanmaz. </a:t>
            </a:r>
          </a:p>
          <a:p>
            <a:pPr indent="-176213" algn="just">
              <a:lnSpc>
                <a:spcPct val="114000"/>
              </a:lnSpc>
              <a:spcBef>
                <a:spcPct val="20000"/>
              </a:spcBef>
              <a:buClr>
                <a:srgbClr val="8B0035"/>
              </a:buClr>
              <a:buFont typeface="Arial" pitchFamily="34" charset="0"/>
              <a:buChar char="•"/>
            </a:pPr>
            <a:r>
              <a:rPr lang="tr-TR" sz="2000" dirty="0" smtClean="0">
                <a:solidFill>
                  <a:schemeClr val="tx1">
                    <a:lumMod val="65000"/>
                    <a:lumOff val="35000"/>
                  </a:schemeClr>
                </a:solidFill>
                <a:latin typeface="Calibri" pitchFamily="34" charset="0"/>
                <a:cs typeface="Arial" pitchFamily="34" charset="0"/>
              </a:rPr>
              <a:t>En az 2 lisanslı BKY tarafından ortak yatırım yapıldığında BKY’ler, lisanslarının 5 yıllık geçerlilik döneminde kendilerinin bireysel katılım yatırımları hariç, en fazla 20 farklı anonim şirkete yaptıkları ortak yatırım için devlet desteği alabilir.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Rectangle 9"/>
          <p:cNvSpPr/>
          <p:nvPr/>
        </p:nvSpPr>
        <p:spPr>
          <a:xfrm>
            <a:off x="0" y="260648"/>
            <a:ext cx="9144000" cy="648072"/>
          </a:xfrm>
          <a:prstGeom prst="rect">
            <a:avLst/>
          </a:prstGeom>
          <a:solidFill>
            <a:srgbClr val="8B0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TextBox 10"/>
          <p:cNvSpPr txBox="1"/>
          <p:nvPr/>
        </p:nvSpPr>
        <p:spPr>
          <a:xfrm>
            <a:off x="251520" y="395372"/>
            <a:ext cx="8892480" cy="400110"/>
          </a:xfrm>
          <a:prstGeom prst="rect">
            <a:avLst/>
          </a:prstGeom>
          <a:noFill/>
        </p:spPr>
        <p:txBody>
          <a:bodyPr wrap="square" rtlCol="0">
            <a:spAutoFit/>
          </a:bodyPr>
          <a:lstStyle/>
          <a:p>
            <a:r>
              <a:rPr lang="tr-TR" sz="2000" b="1" dirty="0" smtClean="0">
                <a:solidFill>
                  <a:schemeClr val="bg1"/>
                </a:solidFill>
              </a:rPr>
              <a:t>ASGARİ VE AZAMİ YATIRIM TUTARI NEDİR? </a:t>
            </a:r>
            <a:r>
              <a:rPr lang="tr-TR" sz="2000" i="1" dirty="0" smtClean="0">
                <a:solidFill>
                  <a:schemeClr val="bg1"/>
                </a:solidFill>
              </a:rPr>
              <a:t>(Madde 14) </a:t>
            </a:r>
            <a:endParaRPr lang="tr-TR" sz="2000" i="1" dirty="0">
              <a:solidFill>
                <a:schemeClr val="bg1"/>
              </a:solidFill>
              <a:latin typeface="Arial" pitchFamily="34" charset="0"/>
              <a:cs typeface="Arial" pitchFamily="34" charset="0"/>
            </a:endParaRPr>
          </a:p>
        </p:txBody>
      </p:sp>
      <p:sp>
        <p:nvSpPr>
          <p:cNvPr id="12" name="Rectangle 11"/>
          <p:cNvSpPr/>
          <p:nvPr/>
        </p:nvSpPr>
        <p:spPr>
          <a:xfrm>
            <a:off x="0" y="6525344"/>
            <a:ext cx="9144000" cy="332656"/>
          </a:xfrm>
          <a:prstGeom prst="rect">
            <a:avLst/>
          </a:prstGeom>
          <a:solidFill>
            <a:srgbClr val="8B0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9" name="TextBox 8"/>
          <p:cNvSpPr txBox="1"/>
          <p:nvPr/>
        </p:nvSpPr>
        <p:spPr>
          <a:xfrm>
            <a:off x="251520" y="1196752"/>
            <a:ext cx="8640960" cy="2733056"/>
          </a:xfrm>
          <a:prstGeom prst="rect">
            <a:avLst/>
          </a:prstGeom>
          <a:noFill/>
        </p:spPr>
        <p:txBody>
          <a:bodyPr wrap="square" rtlCol="0">
            <a:spAutoFit/>
          </a:bodyPr>
          <a:lstStyle/>
          <a:p>
            <a:pPr indent="-176213" algn="just">
              <a:lnSpc>
                <a:spcPct val="114000"/>
              </a:lnSpc>
              <a:spcBef>
                <a:spcPct val="20000"/>
              </a:spcBef>
              <a:buClr>
                <a:srgbClr val="8B0035"/>
              </a:buClr>
              <a:buFont typeface="Arial" pitchFamily="34" charset="0"/>
              <a:buChar char="•"/>
            </a:pPr>
            <a:r>
              <a:rPr lang="tr-TR" sz="2000" dirty="0" smtClean="0">
                <a:solidFill>
                  <a:schemeClr val="tx1">
                    <a:lumMod val="65000"/>
                    <a:lumOff val="35000"/>
                  </a:schemeClr>
                </a:solidFill>
                <a:latin typeface="Calibri" pitchFamily="34" charset="0"/>
                <a:cs typeface="Arial" pitchFamily="34" charset="0"/>
              </a:rPr>
              <a:t>BKY’lerin bir şirkete yatırım yapacakları tutarın alt sınırı </a:t>
            </a:r>
            <a:r>
              <a:rPr lang="tr-TR" sz="2000" b="1" dirty="0" smtClean="0">
                <a:solidFill>
                  <a:schemeClr val="tx1">
                    <a:lumMod val="65000"/>
                    <a:lumOff val="35000"/>
                  </a:schemeClr>
                </a:solidFill>
                <a:latin typeface="Calibri" pitchFamily="34" charset="0"/>
                <a:cs typeface="Arial" pitchFamily="34" charset="0"/>
              </a:rPr>
              <a:t>20.000TL</a:t>
            </a:r>
            <a:r>
              <a:rPr lang="tr-TR" sz="2000" dirty="0" smtClean="0">
                <a:solidFill>
                  <a:schemeClr val="tx1">
                    <a:lumMod val="65000"/>
                    <a:lumOff val="35000"/>
                  </a:schemeClr>
                </a:solidFill>
                <a:latin typeface="Calibri" pitchFamily="34" charset="0"/>
                <a:cs typeface="Arial" pitchFamily="34" charset="0"/>
              </a:rPr>
              <a:t> üst sınırı </a:t>
            </a:r>
            <a:r>
              <a:rPr lang="tr-TR" sz="2000" b="1" dirty="0" smtClean="0">
                <a:solidFill>
                  <a:schemeClr val="tx1">
                    <a:lumMod val="65000"/>
                    <a:lumOff val="35000"/>
                  </a:schemeClr>
                </a:solidFill>
                <a:latin typeface="Calibri" pitchFamily="34" charset="0"/>
                <a:cs typeface="Arial" pitchFamily="34" charset="0"/>
              </a:rPr>
              <a:t>1.000.000TL</a:t>
            </a:r>
            <a:r>
              <a:rPr lang="tr-TR" sz="2000" dirty="0" smtClean="0">
                <a:solidFill>
                  <a:schemeClr val="tx1">
                    <a:lumMod val="65000"/>
                    <a:lumOff val="35000"/>
                  </a:schemeClr>
                </a:solidFill>
                <a:latin typeface="Calibri" pitchFamily="34" charset="0"/>
                <a:cs typeface="Arial" pitchFamily="34" charset="0"/>
              </a:rPr>
              <a:t>’dir. </a:t>
            </a:r>
          </a:p>
          <a:p>
            <a:pPr indent="-176213" algn="just">
              <a:lnSpc>
                <a:spcPct val="114000"/>
              </a:lnSpc>
              <a:spcBef>
                <a:spcPct val="20000"/>
              </a:spcBef>
              <a:buClr>
                <a:srgbClr val="8B0035"/>
              </a:buClr>
              <a:buFont typeface="Arial" pitchFamily="34" charset="0"/>
              <a:buChar char="•"/>
            </a:pPr>
            <a:r>
              <a:rPr lang="tr-TR" sz="2000" dirty="0" smtClean="0">
                <a:solidFill>
                  <a:schemeClr val="tx1">
                    <a:lumMod val="65000"/>
                    <a:lumOff val="35000"/>
                  </a:schemeClr>
                </a:solidFill>
                <a:latin typeface="Calibri" pitchFamily="34" charset="0"/>
                <a:cs typeface="Arial" pitchFamily="34" charset="0"/>
              </a:rPr>
              <a:t>Alt sınır BKY’lerin hem tek başlarına hem de ortak olarak gerçekleştirmek istedikleri yatırımlar için geçerlidir. </a:t>
            </a:r>
          </a:p>
          <a:p>
            <a:pPr indent="-176213" algn="just">
              <a:lnSpc>
                <a:spcPct val="114000"/>
              </a:lnSpc>
              <a:spcBef>
                <a:spcPct val="20000"/>
              </a:spcBef>
              <a:buClr>
                <a:srgbClr val="8B0035"/>
              </a:buClr>
              <a:buFont typeface="Arial" pitchFamily="34" charset="0"/>
              <a:buChar char="•"/>
            </a:pPr>
            <a:r>
              <a:rPr lang="tr-TR" sz="2000" dirty="0" smtClean="0">
                <a:solidFill>
                  <a:schemeClr val="tx1">
                    <a:lumMod val="65000"/>
                    <a:lumOff val="35000"/>
                  </a:schemeClr>
                </a:solidFill>
                <a:latin typeface="Calibri" pitchFamily="34" charset="0"/>
                <a:cs typeface="Arial" pitchFamily="34" charset="0"/>
              </a:rPr>
              <a:t>BKY tarafından farklı girişim şirketlerine yapılan yatırım üst sınırı aşabilir. </a:t>
            </a:r>
          </a:p>
          <a:p>
            <a:pPr indent="-176213" algn="just">
              <a:lnSpc>
                <a:spcPct val="114000"/>
              </a:lnSpc>
              <a:spcBef>
                <a:spcPct val="20000"/>
              </a:spcBef>
              <a:buClr>
                <a:srgbClr val="8B0035"/>
              </a:buClr>
              <a:buFont typeface="Arial" pitchFamily="34" charset="0"/>
              <a:buChar char="•"/>
            </a:pPr>
            <a:r>
              <a:rPr lang="tr-TR" sz="2000" dirty="0" smtClean="0">
                <a:solidFill>
                  <a:schemeClr val="tx1">
                    <a:lumMod val="65000"/>
                    <a:lumOff val="35000"/>
                  </a:schemeClr>
                </a:solidFill>
                <a:latin typeface="Calibri" pitchFamily="34" charset="0"/>
                <a:cs typeface="Arial" pitchFamily="34" charset="0"/>
              </a:rPr>
              <a:t>BKY’lerin ortak yatırımı söz konusu olduğunda ise bir şirkete yapabilecekleri azami yatırım tutarı </a:t>
            </a:r>
            <a:r>
              <a:rPr lang="tr-TR" sz="2000" b="1" dirty="0" smtClean="0">
                <a:solidFill>
                  <a:schemeClr val="tx1">
                    <a:lumMod val="65000"/>
                    <a:lumOff val="35000"/>
                  </a:schemeClr>
                </a:solidFill>
                <a:latin typeface="Calibri" pitchFamily="34" charset="0"/>
                <a:cs typeface="Arial" pitchFamily="34" charset="0"/>
              </a:rPr>
              <a:t>2.000.000TL</a:t>
            </a:r>
            <a:r>
              <a:rPr lang="tr-TR" sz="2000" dirty="0" smtClean="0">
                <a:solidFill>
                  <a:schemeClr val="tx1">
                    <a:lumMod val="65000"/>
                    <a:lumOff val="35000"/>
                  </a:schemeClr>
                </a:solidFill>
                <a:latin typeface="Calibri" pitchFamily="34" charset="0"/>
                <a:cs typeface="Arial" pitchFamily="34" charset="0"/>
              </a:rPr>
              <a:t> ’dir. </a:t>
            </a:r>
          </a:p>
        </p:txBody>
      </p:sp>
      <p:pic>
        <p:nvPicPr>
          <p:cNvPr id="5122" name="Picture 2" descr="Z:\In\Current\iStock\iStock_000012110987Small.jpg"/>
          <p:cNvPicPr>
            <a:picLocks noChangeAspect="1" noChangeArrowheads="1"/>
          </p:cNvPicPr>
          <p:nvPr/>
        </p:nvPicPr>
        <p:blipFill>
          <a:blip r:embed="rId3" cstate="print"/>
          <a:srcRect/>
          <a:stretch>
            <a:fillRect/>
          </a:stretch>
        </p:blipFill>
        <p:spPr bwMode="auto">
          <a:xfrm>
            <a:off x="2817222" y="4077072"/>
            <a:ext cx="3462502" cy="230425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nodeType="with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linds(vertical)">
                                      <p:cBhvr>
                                        <p:cTn id="7" dur="1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Rectangle 9"/>
          <p:cNvSpPr/>
          <p:nvPr/>
        </p:nvSpPr>
        <p:spPr>
          <a:xfrm>
            <a:off x="0" y="260648"/>
            <a:ext cx="9144000" cy="648072"/>
          </a:xfrm>
          <a:prstGeom prst="rect">
            <a:avLst/>
          </a:prstGeom>
          <a:solidFill>
            <a:srgbClr val="8B0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TextBox 10"/>
          <p:cNvSpPr txBox="1"/>
          <p:nvPr/>
        </p:nvSpPr>
        <p:spPr>
          <a:xfrm>
            <a:off x="251520" y="395372"/>
            <a:ext cx="8892480" cy="400110"/>
          </a:xfrm>
          <a:prstGeom prst="rect">
            <a:avLst/>
          </a:prstGeom>
          <a:noFill/>
        </p:spPr>
        <p:txBody>
          <a:bodyPr wrap="square" rtlCol="0">
            <a:spAutoFit/>
          </a:bodyPr>
          <a:lstStyle/>
          <a:p>
            <a:r>
              <a:rPr lang="tr-TR" sz="2000" b="1" dirty="0" smtClean="0">
                <a:solidFill>
                  <a:schemeClr val="bg1"/>
                </a:solidFill>
              </a:rPr>
              <a:t>ORTAKLIĞA İLİŞKİN GENEL HUSUSLAR NELERDİR? </a:t>
            </a:r>
            <a:r>
              <a:rPr lang="tr-TR" sz="2000" i="1" dirty="0" smtClean="0">
                <a:solidFill>
                  <a:schemeClr val="bg1"/>
                </a:solidFill>
              </a:rPr>
              <a:t>(Madde 18) </a:t>
            </a:r>
            <a:endParaRPr lang="tr-TR" sz="2000" i="1" dirty="0">
              <a:solidFill>
                <a:schemeClr val="bg1"/>
              </a:solidFill>
              <a:latin typeface="Arial" pitchFamily="34" charset="0"/>
              <a:cs typeface="Arial" pitchFamily="34" charset="0"/>
            </a:endParaRPr>
          </a:p>
        </p:txBody>
      </p:sp>
      <p:sp>
        <p:nvSpPr>
          <p:cNvPr id="12" name="Rectangle 11"/>
          <p:cNvSpPr/>
          <p:nvPr/>
        </p:nvSpPr>
        <p:spPr>
          <a:xfrm>
            <a:off x="0" y="6525344"/>
            <a:ext cx="9144000" cy="332656"/>
          </a:xfrm>
          <a:prstGeom prst="rect">
            <a:avLst/>
          </a:prstGeom>
          <a:solidFill>
            <a:srgbClr val="8B0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9" name="TextBox 8"/>
          <p:cNvSpPr txBox="1"/>
          <p:nvPr/>
        </p:nvSpPr>
        <p:spPr>
          <a:xfrm>
            <a:off x="251520" y="1196752"/>
            <a:ext cx="8640960" cy="3785652"/>
          </a:xfrm>
          <a:prstGeom prst="rect">
            <a:avLst/>
          </a:prstGeom>
          <a:noFill/>
        </p:spPr>
        <p:txBody>
          <a:bodyPr wrap="square" rtlCol="0">
            <a:spAutoFit/>
          </a:bodyPr>
          <a:lstStyle/>
          <a:p>
            <a:pPr indent="-176213" algn="just">
              <a:lnSpc>
                <a:spcPct val="114000"/>
              </a:lnSpc>
              <a:spcBef>
                <a:spcPct val="20000"/>
              </a:spcBef>
              <a:buClr>
                <a:srgbClr val="8B0035"/>
              </a:buClr>
              <a:buFont typeface="Arial" pitchFamily="34" charset="0"/>
              <a:buChar char="•"/>
            </a:pPr>
            <a:r>
              <a:rPr lang="tr-TR" sz="2000" dirty="0" smtClean="0">
                <a:solidFill>
                  <a:schemeClr val="tx1">
                    <a:lumMod val="65000"/>
                    <a:lumOff val="35000"/>
                  </a:schemeClr>
                </a:solidFill>
                <a:latin typeface="Calibri" pitchFamily="34" charset="0"/>
                <a:cs typeface="Arial" pitchFamily="34" charset="0"/>
              </a:rPr>
              <a:t>BKY’ler girişim şirketi hisselerinin </a:t>
            </a:r>
            <a:r>
              <a:rPr lang="tr-TR" sz="2000" b="1" dirty="0" smtClean="0">
                <a:solidFill>
                  <a:schemeClr val="tx1">
                    <a:lumMod val="65000"/>
                    <a:lumOff val="35000"/>
                  </a:schemeClr>
                </a:solidFill>
                <a:latin typeface="Calibri" pitchFamily="34" charset="0"/>
                <a:cs typeface="Arial" pitchFamily="34" charset="0"/>
              </a:rPr>
              <a:t>%50</a:t>
            </a:r>
            <a:r>
              <a:rPr lang="tr-TR" sz="2000" dirty="0" smtClean="0">
                <a:solidFill>
                  <a:schemeClr val="tx1">
                    <a:lumMod val="65000"/>
                    <a:lumOff val="35000"/>
                  </a:schemeClr>
                </a:solidFill>
                <a:latin typeface="Calibri" pitchFamily="34" charset="0"/>
                <a:cs typeface="Arial" pitchFamily="34" charset="0"/>
              </a:rPr>
              <a:t>’sinden fazlasına sahip olamaz. </a:t>
            </a:r>
          </a:p>
          <a:p>
            <a:pPr indent="-176213" algn="just">
              <a:lnSpc>
                <a:spcPct val="114000"/>
              </a:lnSpc>
              <a:spcBef>
                <a:spcPct val="20000"/>
              </a:spcBef>
              <a:buClr>
                <a:srgbClr val="8B0035"/>
              </a:buClr>
              <a:buFont typeface="Arial" pitchFamily="34" charset="0"/>
              <a:buChar char="•"/>
            </a:pPr>
            <a:r>
              <a:rPr lang="tr-TR" sz="2000" dirty="0" smtClean="0">
                <a:solidFill>
                  <a:schemeClr val="tx1">
                    <a:lumMod val="65000"/>
                    <a:lumOff val="35000"/>
                  </a:schemeClr>
                </a:solidFill>
                <a:latin typeface="Calibri" pitchFamily="34" charset="0"/>
                <a:cs typeface="Arial" pitchFamily="34" charset="0"/>
              </a:rPr>
              <a:t>BKY’ler ya da BKY ortaklıkları girişim şirketinde, doğrudan ya da dolaylı olarak, tek başına veya birlikte girişim şirketini kontrol edemez. </a:t>
            </a:r>
          </a:p>
          <a:p>
            <a:pPr indent="-176213" algn="just">
              <a:lnSpc>
                <a:spcPct val="114000"/>
              </a:lnSpc>
              <a:spcBef>
                <a:spcPct val="20000"/>
              </a:spcBef>
              <a:buClr>
                <a:srgbClr val="8B0035"/>
              </a:buClr>
              <a:buFont typeface="Arial" pitchFamily="34" charset="0"/>
              <a:buChar char="•"/>
            </a:pPr>
            <a:r>
              <a:rPr lang="tr-TR" sz="2000" dirty="0" smtClean="0">
                <a:solidFill>
                  <a:schemeClr val="tx1">
                    <a:lumMod val="65000"/>
                    <a:lumOff val="35000"/>
                  </a:schemeClr>
                </a:solidFill>
                <a:latin typeface="Calibri" pitchFamily="34" charset="0"/>
                <a:cs typeface="Arial" pitchFamily="34" charset="0"/>
              </a:rPr>
              <a:t>BKY’ler akrabalık ilişkisi içinde oldukları kişiler ile birlikte doğrudan veya dolaylı olarak sermayeyi temsil eden payların ve payların temsil ettiği toplam oy hakkının %50’sinden fazlasına sahip olamaz ve yönetim kurulu üyelerinin %50’sinden fazlasını atayamaz. </a:t>
            </a:r>
          </a:p>
          <a:p>
            <a:pPr indent="-176213" algn="just">
              <a:lnSpc>
                <a:spcPct val="114000"/>
              </a:lnSpc>
              <a:spcBef>
                <a:spcPct val="20000"/>
              </a:spcBef>
              <a:buClr>
                <a:srgbClr val="8B0035"/>
              </a:buClr>
              <a:buFont typeface="Arial" pitchFamily="34" charset="0"/>
              <a:buChar char="•"/>
            </a:pPr>
            <a:r>
              <a:rPr lang="tr-TR" sz="2000" dirty="0" smtClean="0">
                <a:solidFill>
                  <a:schemeClr val="tx1">
                    <a:lumMod val="65000"/>
                    <a:lumOff val="35000"/>
                  </a:schemeClr>
                </a:solidFill>
                <a:latin typeface="Calibri" pitchFamily="34" charset="0"/>
                <a:cs typeface="Arial" pitchFamily="34" charset="0"/>
              </a:rPr>
              <a:t>BKY ve girişimci, önem arz eden konular için BKY’ye girişim şirketinin yönetiminde veto hakkı veren imtiyazların ve girişimciye getirilebilecek kısıtlamaların kapsamını serbestçe belirleyebilir.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Rectangle 9"/>
          <p:cNvSpPr/>
          <p:nvPr/>
        </p:nvSpPr>
        <p:spPr>
          <a:xfrm>
            <a:off x="0" y="260648"/>
            <a:ext cx="9144000" cy="648072"/>
          </a:xfrm>
          <a:prstGeom prst="rect">
            <a:avLst/>
          </a:prstGeom>
          <a:solidFill>
            <a:srgbClr val="8B0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TextBox 10"/>
          <p:cNvSpPr txBox="1"/>
          <p:nvPr/>
        </p:nvSpPr>
        <p:spPr>
          <a:xfrm>
            <a:off x="251520" y="395372"/>
            <a:ext cx="8892480" cy="400110"/>
          </a:xfrm>
          <a:prstGeom prst="rect">
            <a:avLst/>
          </a:prstGeom>
          <a:noFill/>
        </p:spPr>
        <p:txBody>
          <a:bodyPr wrap="square" rtlCol="0">
            <a:spAutoFit/>
          </a:bodyPr>
          <a:lstStyle/>
          <a:p>
            <a:r>
              <a:rPr lang="tr-TR" sz="2000" b="1" dirty="0" smtClean="0">
                <a:solidFill>
                  <a:schemeClr val="bg1"/>
                </a:solidFill>
              </a:rPr>
              <a:t>BKYLERİN GİRİŞİM ŞİRKETİNE KATILIMININ SINIRI NEDİR? </a:t>
            </a:r>
            <a:r>
              <a:rPr lang="tr-TR" sz="2000" i="1" dirty="0" smtClean="0">
                <a:solidFill>
                  <a:schemeClr val="bg1"/>
                </a:solidFill>
              </a:rPr>
              <a:t>(Madde 19) </a:t>
            </a:r>
            <a:endParaRPr lang="tr-TR" sz="2000" i="1" dirty="0">
              <a:solidFill>
                <a:schemeClr val="bg1"/>
              </a:solidFill>
              <a:latin typeface="Arial" pitchFamily="34" charset="0"/>
              <a:cs typeface="Arial" pitchFamily="34" charset="0"/>
            </a:endParaRPr>
          </a:p>
        </p:txBody>
      </p:sp>
      <p:sp>
        <p:nvSpPr>
          <p:cNvPr id="12" name="Rectangle 11"/>
          <p:cNvSpPr/>
          <p:nvPr/>
        </p:nvSpPr>
        <p:spPr>
          <a:xfrm>
            <a:off x="0" y="6525344"/>
            <a:ext cx="9144000" cy="332656"/>
          </a:xfrm>
          <a:prstGeom prst="rect">
            <a:avLst/>
          </a:prstGeom>
          <a:solidFill>
            <a:srgbClr val="8B0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9" name="TextBox 8"/>
          <p:cNvSpPr txBox="1"/>
          <p:nvPr/>
        </p:nvSpPr>
        <p:spPr>
          <a:xfrm>
            <a:off x="251520" y="1196752"/>
            <a:ext cx="8640960" cy="1618905"/>
          </a:xfrm>
          <a:prstGeom prst="rect">
            <a:avLst/>
          </a:prstGeom>
          <a:noFill/>
        </p:spPr>
        <p:txBody>
          <a:bodyPr wrap="square" rtlCol="0">
            <a:spAutoFit/>
          </a:bodyPr>
          <a:lstStyle/>
          <a:p>
            <a:pPr indent="-176213" algn="just">
              <a:lnSpc>
                <a:spcPct val="114000"/>
              </a:lnSpc>
              <a:spcBef>
                <a:spcPct val="20000"/>
              </a:spcBef>
              <a:buClr>
                <a:srgbClr val="8B0035"/>
              </a:buClr>
              <a:buFont typeface="Arial" pitchFamily="34" charset="0"/>
              <a:buChar char="•"/>
            </a:pPr>
            <a:r>
              <a:rPr lang="tr-TR" sz="2000" dirty="0" smtClean="0">
                <a:solidFill>
                  <a:schemeClr val="tx1">
                    <a:lumMod val="65000"/>
                    <a:lumOff val="35000"/>
                  </a:schemeClr>
                </a:solidFill>
                <a:latin typeface="Calibri" pitchFamily="34" charset="0"/>
                <a:cs typeface="Arial" pitchFamily="34" charset="0"/>
              </a:rPr>
              <a:t>BKY’lerin girişim şirketi yönetimine katılımı yönetim kurulu üyeliği ile sınırlıdır. </a:t>
            </a:r>
          </a:p>
          <a:p>
            <a:pPr indent="-176213" algn="just">
              <a:lnSpc>
                <a:spcPct val="114000"/>
              </a:lnSpc>
              <a:spcBef>
                <a:spcPct val="20000"/>
              </a:spcBef>
              <a:buClr>
                <a:srgbClr val="8B0035"/>
              </a:buClr>
              <a:buFont typeface="Arial" pitchFamily="34" charset="0"/>
              <a:buChar char="•"/>
            </a:pPr>
            <a:r>
              <a:rPr lang="tr-TR" sz="2000" dirty="0" smtClean="0">
                <a:solidFill>
                  <a:schemeClr val="tx1">
                    <a:lumMod val="65000"/>
                    <a:lumOff val="35000"/>
                  </a:schemeClr>
                </a:solidFill>
                <a:latin typeface="Calibri" pitchFamily="34" charset="0"/>
                <a:cs typeface="Arial" pitchFamily="34" charset="0"/>
              </a:rPr>
              <a:t>BKY girişim şirketinde yönetim kurulu dışında idari görev alamaz ve şirket personeli olarak çalışamaz. </a:t>
            </a:r>
          </a:p>
          <a:p>
            <a:pPr indent="-176213" algn="just">
              <a:lnSpc>
                <a:spcPct val="114000"/>
              </a:lnSpc>
              <a:spcBef>
                <a:spcPct val="20000"/>
              </a:spcBef>
              <a:buClr>
                <a:srgbClr val="8B0035"/>
              </a:buClr>
              <a:buFont typeface="Arial" pitchFamily="34" charset="0"/>
              <a:buChar char="•"/>
            </a:pPr>
            <a:r>
              <a:rPr lang="tr-TR" sz="2000" dirty="0" smtClean="0">
                <a:solidFill>
                  <a:schemeClr val="tx1">
                    <a:lumMod val="65000"/>
                    <a:lumOff val="35000"/>
                  </a:schemeClr>
                </a:solidFill>
                <a:latin typeface="Calibri" pitchFamily="34" charset="0"/>
                <a:cs typeface="Arial" pitchFamily="34" charset="0"/>
              </a:rPr>
              <a:t>BKY girişim şirketinden herhangi bir şekilde ücret ya da maaş alamaz.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Rectangle 9"/>
          <p:cNvSpPr/>
          <p:nvPr/>
        </p:nvSpPr>
        <p:spPr>
          <a:xfrm>
            <a:off x="0" y="260648"/>
            <a:ext cx="9144000" cy="648072"/>
          </a:xfrm>
          <a:prstGeom prst="rect">
            <a:avLst/>
          </a:prstGeom>
          <a:solidFill>
            <a:srgbClr val="8B0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TextBox 10"/>
          <p:cNvSpPr txBox="1"/>
          <p:nvPr/>
        </p:nvSpPr>
        <p:spPr>
          <a:xfrm>
            <a:off x="251520" y="395372"/>
            <a:ext cx="8892480" cy="400110"/>
          </a:xfrm>
          <a:prstGeom prst="rect">
            <a:avLst/>
          </a:prstGeom>
          <a:noFill/>
        </p:spPr>
        <p:txBody>
          <a:bodyPr wrap="square" rtlCol="0">
            <a:spAutoFit/>
          </a:bodyPr>
          <a:lstStyle/>
          <a:p>
            <a:r>
              <a:rPr lang="tr-TR" sz="2000" b="1" dirty="0" smtClean="0">
                <a:solidFill>
                  <a:schemeClr val="bg1"/>
                </a:solidFill>
              </a:rPr>
              <a:t>YATIRIM YAPILACAK GİRİŞİM ŞİRKETİNİN NİTELİKLERİ NE OLMALIDIR? </a:t>
            </a:r>
            <a:r>
              <a:rPr lang="tr-TR" sz="2000" i="1" dirty="0" smtClean="0">
                <a:solidFill>
                  <a:schemeClr val="bg1"/>
                </a:solidFill>
              </a:rPr>
              <a:t>(Madde 26) </a:t>
            </a:r>
            <a:endParaRPr lang="tr-TR" sz="2000" i="1" dirty="0">
              <a:solidFill>
                <a:schemeClr val="bg1"/>
              </a:solidFill>
              <a:latin typeface="Arial" pitchFamily="34" charset="0"/>
              <a:cs typeface="Arial" pitchFamily="34" charset="0"/>
            </a:endParaRPr>
          </a:p>
        </p:txBody>
      </p:sp>
      <p:sp>
        <p:nvSpPr>
          <p:cNvPr id="12" name="Rectangle 11"/>
          <p:cNvSpPr/>
          <p:nvPr/>
        </p:nvSpPr>
        <p:spPr>
          <a:xfrm>
            <a:off x="0" y="6525344"/>
            <a:ext cx="9144000" cy="332656"/>
          </a:xfrm>
          <a:prstGeom prst="rect">
            <a:avLst/>
          </a:prstGeom>
          <a:solidFill>
            <a:srgbClr val="8B0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9" name="TextBox 8"/>
          <p:cNvSpPr txBox="1"/>
          <p:nvPr/>
        </p:nvSpPr>
        <p:spPr>
          <a:xfrm>
            <a:off x="251520" y="1196752"/>
            <a:ext cx="8640960" cy="4672048"/>
          </a:xfrm>
          <a:prstGeom prst="rect">
            <a:avLst/>
          </a:prstGeom>
          <a:noFill/>
        </p:spPr>
        <p:txBody>
          <a:bodyPr wrap="square" rtlCol="0">
            <a:spAutoFit/>
          </a:bodyPr>
          <a:lstStyle/>
          <a:p>
            <a:pPr indent="-176213" algn="just">
              <a:lnSpc>
                <a:spcPct val="114000"/>
              </a:lnSpc>
              <a:spcBef>
                <a:spcPct val="20000"/>
              </a:spcBef>
              <a:buClr>
                <a:srgbClr val="8B0035"/>
              </a:buClr>
              <a:buFont typeface="Arial" pitchFamily="34" charset="0"/>
              <a:buChar char="•"/>
            </a:pPr>
            <a:r>
              <a:rPr lang="tr-TR" sz="2000" dirty="0" smtClean="0">
                <a:solidFill>
                  <a:schemeClr val="tx1">
                    <a:lumMod val="65000"/>
                    <a:lumOff val="35000"/>
                  </a:schemeClr>
                </a:solidFill>
                <a:latin typeface="Calibri" pitchFamily="34" charset="0"/>
                <a:cs typeface="Arial" pitchFamily="34" charset="0"/>
              </a:rPr>
              <a:t>Türk Ticaret Kanununa tabi bir anonim şirket olması.</a:t>
            </a:r>
          </a:p>
          <a:p>
            <a:pPr indent="-176213" algn="just">
              <a:lnSpc>
                <a:spcPct val="114000"/>
              </a:lnSpc>
              <a:spcBef>
                <a:spcPct val="20000"/>
              </a:spcBef>
              <a:buClr>
                <a:srgbClr val="8B0035"/>
              </a:buClr>
              <a:buFont typeface="Arial" pitchFamily="34" charset="0"/>
              <a:buChar char="•"/>
            </a:pPr>
            <a:r>
              <a:rPr lang="tr-TR" sz="2000" dirty="0" smtClean="0">
                <a:solidFill>
                  <a:schemeClr val="tx1">
                    <a:lumMod val="65000"/>
                    <a:lumOff val="35000"/>
                  </a:schemeClr>
                </a:solidFill>
                <a:latin typeface="Calibri" pitchFamily="34" charset="0"/>
                <a:cs typeface="Arial" pitchFamily="34" charset="0"/>
              </a:rPr>
              <a:t>Şirketin BKY’nin iştirakinden önceki son iki mali yıldaki net satışlarının yıllık </a:t>
            </a:r>
            <a:r>
              <a:rPr lang="tr-TR" sz="2000" b="1" dirty="0" smtClean="0">
                <a:solidFill>
                  <a:schemeClr val="tx1">
                    <a:lumMod val="65000"/>
                    <a:lumOff val="35000"/>
                  </a:schemeClr>
                </a:solidFill>
                <a:latin typeface="Calibri" pitchFamily="34" charset="0"/>
                <a:cs typeface="Arial" pitchFamily="34" charset="0"/>
              </a:rPr>
              <a:t>5.000.000TL’</a:t>
            </a:r>
            <a:r>
              <a:rPr lang="tr-TR" sz="2000" dirty="0" smtClean="0">
                <a:solidFill>
                  <a:schemeClr val="tx1">
                    <a:lumMod val="65000"/>
                    <a:lumOff val="35000"/>
                  </a:schemeClr>
                </a:solidFill>
                <a:latin typeface="Calibri" pitchFamily="34" charset="0"/>
                <a:cs typeface="Arial" pitchFamily="34" charset="0"/>
              </a:rPr>
              <a:t>den fazla olmaması. </a:t>
            </a:r>
          </a:p>
          <a:p>
            <a:pPr indent="-176213" algn="just">
              <a:lnSpc>
                <a:spcPct val="114000"/>
              </a:lnSpc>
              <a:spcBef>
                <a:spcPct val="20000"/>
              </a:spcBef>
              <a:buClr>
                <a:srgbClr val="8B0035"/>
              </a:buClr>
              <a:buFont typeface="Arial" pitchFamily="34" charset="0"/>
              <a:buChar char="•"/>
            </a:pPr>
            <a:r>
              <a:rPr lang="tr-TR" sz="2000" dirty="0" smtClean="0">
                <a:solidFill>
                  <a:schemeClr val="tx1">
                    <a:lumMod val="65000"/>
                    <a:lumOff val="35000"/>
                  </a:schemeClr>
                </a:solidFill>
                <a:latin typeface="Calibri" pitchFamily="34" charset="0"/>
                <a:cs typeface="Arial" pitchFamily="34" charset="0"/>
              </a:rPr>
              <a:t>En fazla elli çalışanı bulunması. </a:t>
            </a:r>
          </a:p>
          <a:p>
            <a:pPr indent="-176213" algn="just">
              <a:lnSpc>
                <a:spcPct val="114000"/>
              </a:lnSpc>
              <a:spcBef>
                <a:spcPct val="20000"/>
              </a:spcBef>
              <a:buClr>
                <a:srgbClr val="8B0035"/>
              </a:buClr>
              <a:buFont typeface="Arial" pitchFamily="34" charset="0"/>
              <a:buChar char="•"/>
            </a:pPr>
            <a:r>
              <a:rPr lang="tr-TR" sz="2000" dirty="0" smtClean="0">
                <a:solidFill>
                  <a:schemeClr val="tx1">
                    <a:lumMod val="65000"/>
                    <a:lumOff val="35000"/>
                  </a:schemeClr>
                </a:solidFill>
                <a:latin typeface="Calibri" pitchFamily="34" charset="0"/>
                <a:cs typeface="Arial" pitchFamily="34" charset="0"/>
              </a:rPr>
              <a:t>Şirketin, BKY’nin kendisine, eşine, kendisinin veya eşinin altsoyu ve üstsoyu ile üçüncü derece dahil yansoy hısımlarına ve kayın hısımlarına idaresi, denetimi veya sermayesi bakımından doğrudan veya dolaylı olarak bağlı bulunmaması ya da nüfuzu altında olmaması. </a:t>
            </a:r>
          </a:p>
          <a:p>
            <a:pPr indent="-176213" algn="just">
              <a:lnSpc>
                <a:spcPct val="114000"/>
              </a:lnSpc>
              <a:spcBef>
                <a:spcPct val="20000"/>
              </a:spcBef>
              <a:buClr>
                <a:srgbClr val="8B0035"/>
              </a:buClr>
              <a:buFont typeface="Arial" pitchFamily="34" charset="0"/>
              <a:buChar char="•"/>
            </a:pPr>
            <a:r>
              <a:rPr lang="tr-TR" sz="2000" dirty="0" smtClean="0">
                <a:solidFill>
                  <a:schemeClr val="tx1">
                    <a:lumMod val="65000"/>
                    <a:lumOff val="35000"/>
                  </a:schemeClr>
                </a:solidFill>
                <a:latin typeface="Calibri" pitchFamily="34" charset="0"/>
                <a:cs typeface="Arial" pitchFamily="34" charset="0"/>
              </a:rPr>
              <a:t>Başka bir şirketin kontrolünde olmaması. </a:t>
            </a:r>
          </a:p>
          <a:p>
            <a:pPr indent="-176213" algn="just">
              <a:lnSpc>
                <a:spcPct val="114000"/>
              </a:lnSpc>
              <a:spcBef>
                <a:spcPct val="20000"/>
              </a:spcBef>
              <a:buClr>
                <a:srgbClr val="8B0035"/>
              </a:buClr>
              <a:buFont typeface="Arial" pitchFamily="34" charset="0"/>
              <a:buChar char="•"/>
            </a:pPr>
            <a:r>
              <a:rPr lang="tr-TR" sz="2000" dirty="0" smtClean="0">
                <a:solidFill>
                  <a:schemeClr val="tx1">
                    <a:lumMod val="65000"/>
                    <a:lumOff val="35000"/>
                  </a:schemeClr>
                </a:solidFill>
                <a:latin typeface="Calibri" pitchFamily="34" charset="0"/>
                <a:cs typeface="Arial" pitchFamily="34" charset="0"/>
              </a:rPr>
              <a:t>Müsteşarlıkça belirlenen devlet desteği sağlanacak sektörlere ilişkin listedeki sektörlerde veya faaliyetlerde bulunması. </a:t>
            </a:r>
          </a:p>
          <a:p>
            <a:pPr indent="-176213" algn="just">
              <a:lnSpc>
                <a:spcPct val="114000"/>
              </a:lnSpc>
              <a:spcBef>
                <a:spcPct val="20000"/>
              </a:spcBef>
              <a:buClr>
                <a:srgbClr val="8B0035"/>
              </a:buClr>
              <a:buFont typeface="Arial" pitchFamily="34" charset="0"/>
              <a:buChar char="•"/>
            </a:pPr>
            <a:r>
              <a:rPr lang="tr-TR" sz="2000" dirty="0" smtClean="0">
                <a:solidFill>
                  <a:schemeClr val="tx1">
                    <a:lumMod val="65000"/>
                    <a:lumOff val="35000"/>
                  </a:schemeClr>
                </a:solidFill>
                <a:latin typeface="Calibri" pitchFamily="34" charset="0"/>
                <a:cs typeface="Arial" pitchFamily="34" charset="0"/>
              </a:rPr>
              <a:t>Paylarının halka arz edilmemiş olması.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Rectangle 9"/>
          <p:cNvSpPr/>
          <p:nvPr/>
        </p:nvSpPr>
        <p:spPr>
          <a:xfrm>
            <a:off x="0" y="260648"/>
            <a:ext cx="9144000" cy="648072"/>
          </a:xfrm>
          <a:prstGeom prst="rect">
            <a:avLst/>
          </a:prstGeom>
          <a:solidFill>
            <a:srgbClr val="8B0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TextBox 10"/>
          <p:cNvSpPr txBox="1"/>
          <p:nvPr/>
        </p:nvSpPr>
        <p:spPr>
          <a:xfrm>
            <a:off x="251520" y="395372"/>
            <a:ext cx="8892480" cy="400110"/>
          </a:xfrm>
          <a:prstGeom prst="rect">
            <a:avLst/>
          </a:prstGeom>
          <a:noFill/>
        </p:spPr>
        <p:txBody>
          <a:bodyPr wrap="square" rtlCol="0">
            <a:spAutoFit/>
          </a:bodyPr>
          <a:lstStyle/>
          <a:p>
            <a:r>
              <a:rPr lang="tr-TR" sz="2000" b="1" dirty="0" smtClean="0">
                <a:solidFill>
                  <a:schemeClr val="bg1"/>
                </a:solidFill>
              </a:rPr>
              <a:t>ÖNERİLER</a:t>
            </a:r>
            <a:endParaRPr lang="tr-TR" sz="2000" i="1" dirty="0">
              <a:solidFill>
                <a:schemeClr val="bg1"/>
              </a:solidFill>
              <a:latin typeface="Arial" pitchFamily="34" charset="0"/>
              <a:cs typeface="Arial" pitchFamily="34" charset="0"/>
            </a:endParaRPr>
          </a:p>
        </p:txBody>
      </p:sp>
      <p:sp>
        <p:nvSpPr>
          <p:cNvPr id="12" name="Rectangle 11"/>
          <p:cNvSpPr/>
          <p:nvPr/>
        </p:nvSpPr>
        <p:spPr>
          <a:xfrm>
            <a:off x="0" y="6525344"/>
            <a:ext cx="9144000" cy="332656"/>
          </a:xfrm>
          <a:prstGeom prst="rect">
            <a:avLst/>
          </a:prstGeom>
          <a:solidFill>
            <a:srgbClr val="8B0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9" name="TextBox 8"/>
          <p:cNvSpPr txBox="1"/>
          <p:nvPr/>
        </p:nvSpPr>
        <p:spPr>
          <a:xfrm>
            <a:off x="251520" y="1196752"/>
            <a:ext cx="8640960" cy="4302716"/>
          </a:xfrm>
          <a:prstGeom prst="rect">
            <a:avLst/>
          </a:prstGeom>
          <a:noFill/>
        </p:spPr>
        <p:txBody>
          <a:bodyPr wrap="square" rtlCol="0">
            <a:spAutoFit/>
          </a:bodyPr>
          <a:lstStyle/>
          <a:p>
            <a:pPr algn="just">
              <a:lnSpc>
                <a:spcPct val="114000"/>
              </a:lnSpc>
              <a:spcBef>
                <a:spcPct val="20000"/>
              </a:spcBef>
              <a:buClr>
                <a:srgbClr val="8B0035"/>
              </a:buClr>
            </a:pPr>
            <a:r>
              <a:rPr lang="tr-TR" sz="2000" b="1" dirty="0" smtClean="0">
                <a:solidFill>
                  <a:schemeClr val="tx1">
                    <a:lumMod val="65000"/>
                    <a:lumOff val="35000"/>
                  </a:schemeClr>
                </a:solidFill>
                <a:latin typeface="Calibri" pitchFamily="34" charset="0"/>
                <a:cs typeface="Arial" pitchFamily="34" charset="0"/>
              </a:rPr>
              <a:t>Kocaeli Sanayi Odası’nın İnisiyatifi ile  :</a:t>
            </a:r>
          </a:p>
          <a:p>
            <a:pPr indent="-176213" algn="just">
              <a:lnSpc>
                <a:spcPct val="114000"/>
              </a:lnSpc>
              <a:spcBef>
                <a:spcPct val="20000"/>
              </a:spcBef>
              <a:buClr>
                <a:srgbClr val="8B0035"/>
              </a:buClr>
              <a:buFont typeface="Arial" pitchFamily="34" charset="0"/>
              <a:buChar char="•"/>
            </a:pPr>
            <a:endParaRPr lang="tr-TR" sz="2000" b="1" dirty="0" smtClean="0">
              <a:solidFill>
                <a:schemeClr val="tx1">
                  <a:lumMod val="65000"/>
                  <a:lumOff val="35000"/>
                </a:schemeClr>
              </a:solidFill>
              <a:latin typeface="Calibri" pitchFamily="34" charset="0"/>
              <a:cs typeface="Arial" pitchFamily="34" charset="0"/>
            </a:endParaRPr>
          </a:p>
          <a:p>
            <a:pPr marL="342900" indent="-342900" algn="just">
              <a:lnSpc>
                <a:spcPct val="114000"/>
              </a:lnSpc>
              <a:spcBef>
                <a:spcPct val="20000"/>
              </a:spcBef>
              <a:buClr>
                <a:srgbClr val="8B0035"/>
              </a:buClr>
              <a:buFont typeface="Arial" panose="020B0604020202020204" pitchFamily="34" charset="0"/>
              <a:buChar char="•"/>
            </a:pPr>
            <a:r>
              <a:rPr lang="tr-TR" sz="2000" b="1" dirty="0" smtClean="0">
                <a:solidFill>
                  <a:schemeClr val="tx1">
                    <a:lumMod val="65000"/>
                    <a:lumOff val="35000"/>
                  </a:schemeClr>
                </a:solidFill>
                <a:latin typeface="Calibri" pitchFamily="34" charset="0"/>
                <a:cs typeface="Arial" pitchFamily="34" charset="0"/>
              </a:rPr>
              <a:t>Üyelerimizin BKS Sertifikası almasının teşvik edilmesi</a:t>
            </a:r>
          </a:p>
          <a:p>
            <a:pPr marL="342900" indent="-342900" algn="just">
              <a:lnSpc>
                <a:spcPct val="114000"/>
              </a:lnSpc>
              <a:spcBef>
                <a:spcPct val="20000"/>
              </a:spcBef>
              <a:buClr>
                <a:srgbClr val="8B0035"/>
              </a:buClr>
              <a:buFont typeface="Arial" panose="020B0604020202020204" pitchFamily="34" charset="0"/>
              <a:buChar char="•"/>
            </a:pPr>
            <a:r>
              <a:rPr lang="tr-TR" sz="2000" b="1" dirty="0" smtClean="0">
                <a:solidFill>
                  <a:schemeClr val="tx1">
                    <a:lumMod val="65000"/>
                    <a:lumOff val="35000"/>
                  </a:schemeClr>
                </a:solidFill>
                <a:latin typeface="Calibri" pitchFamily="34" charset="0"/>
                <a:cs typeface="Arial" pitchFamily="34" charset="0"/>
              </a:rPr>
              <a:t>BKS üyelerimize başarılı yatırım yapmanın yolları konusunda eğitimler düzenlenmesi</a:t>
            </a:r>
          </a:p>
          <a:p>
            <a:pPr marL="342900" indent="-342900" algn="just">
              <a:lnSpc>
                <a:spcPct val="114000"/>
              </a:lnSpc>
              <a:spcBef>
                <a:spcPct val="20000"/>
              </a:spcBef>
              <a:buClr>
                <a:srgbClr val="8B0035"/>
              </a:buClr>
              <a:buFont typeface="Arial" panose="020B0604020202020204" pitchFamily="34" charset="0"/>
              <a:buChar char="•"/>
            </a:pPr>
            <a:r>
              <a:rPr lang="tr-TR" sz="2000" b="1" dirty="0" smtClean="0">
                <a:solidFill>
                  <a:schemeClr val="tx1">
                    <a:lumMod val="65000"/>
                    <a:lumOff val="35000"/>
                  </a:schemeClr>
                </a:solidFill>
                <a:latin typeface="Calibri" pitchFamily="34" charset="0"/>
                <a:cs typeface="Arial" pitchFamily="34" charset="0"/>
              </a:rPr>
              <a:t>«DOĞU MARMARA/KÖRFEZ»   BKS </a:t>
            </a:r>
            <a:r>
              <a:rPr lang="tr-TR" sz="2000" b="1" dirty="0">
                <a:solidFill>
                  <a:schemeClr val="tx1">
                    <a:lumMod val="65000"/>
                    <a:lumOff val="35000"/>
                  </a:schemeClr>
                </a:solidFill>
                <a:latin typeface="Calibri" pitchFamily="34" charset="0"/>
                <a:cs typeface="Arial" pitchFamily="34" charset="0"/>
              </a:rPr>
              <a:t>YATIRIMCI AĞI </a:t>
            </a:r>
            <a:r>
              <a:rPr lang="tr-TR" sz="2000" b="1" dirty="0" smtClean="0">
                <a:solidFill>
                  <a:schemeClr val="tx1">
                    <a:lumMod val="65000"/>
                    <a:lumOff val="35000"/>
                  </a:schemeClr>
                </a:solidFill>
                <a:latin typeface="Calibri" pitchFamily="34" charset="0"/>
                <a:cs typeface="Arial" pitchFamily="34" charset="0"/>
              </a:rPr>
              <a:t>KURULMASI</a:t>
            </a:r>
          </a:p>
          <a:p>
            <a:pPr marL="800100" lvl="1" indent="-342900" algn="just">
              <a:spcBef>
                <a:spcPct val="20000"/>
              </a:spcBef>
              <a:buClr>
                <a:srgbClr val="8B0035"/>
              </a:buClr>
              <a:buFont typeface="Arial" panose="020B0604020202020204" pitchFamily="34" charset="0"/>
              <a:buChar char="•"/>
            </a:pPr>
            <a:r>
              <a:rPr lang="tr-TR" sz="1400" b="1" i="1" dirty="0" smtClean="0">
                <a:solidFill>
                  <a:schemeClr val="tx1">
                    <a:lumMod val="65000"/>
                    <a:lumOff val="35000"/>
                  </a:schemeClr>
                </a:solidFill>
                <a:latin typeface="Calibri" pitchFamily="34" charset="0"/>
                <a:cs typeface="Arial" pitchFamily="34" charset="0"/>
              </a:rPr>
              <a:t>Sekreterya</a:t>
            </a:r>
          </a:p>
          <a:p>
            <a:pPr marL="800100" lvl="1" indent="-342900" algn="just">
              <a:spcBef>
                <a:spcPct val="20000"/>
              </a:spcBef>
              <a:buClr>
                <a:srgbClr val="8B0035"/>
              </a:buClr>
              <a:buFont typeface="Arial" panose="020B0604020202020204" pitchFamily="34" charset="0"/>
              <a:buChar char="•"/>
            </a:pPr>
            <a:r>
              <a:rPr lang="tr-TR" sz="1400" b="1" i="1" dirty="0" smtClean="0">
                <a:solidFill>
                  <a:schemeClr val="tx1">
                    <a:lumMod val="65000"/>
                    <a:lumOff val="35000"/>
                  </a:schemeClr>
                </a:solidFill>
                <a:latin typeface="Calibri" pitchFamily="34" charset="0"/>
                <a:cs typeface="Arial" pitchFamily="34" charset="0"/>
              </a:rPr>
              <a:t>Hukuk</a:t>
            </a:r>
          </a:p>
          <a:p>
            <a:pPr marL="800100" lvl="1" indent="-342900" algn="just">
              <a:spcBef>
                <a:spcPct val="20000"/>
              </a:spcBef>
              <a:buClr>
                <a:srgbClr val="8B0035"/>
              </a:buClr>
              <a:buFont typeface="Arial" panose="020B0604020202020204" pitchFamily="34" charset="0"/>
              <a:buChar char="•"/>
            </a:pPr>
            <a:r>
              <a:rPr lang="tr-TR" sz="1400" b="1" i="1" dirty="0" smtClean="0">
                <a:solidFill>
                  <a:schemeClr val="tx1">
                    <a:lumMod val="65000"/>
                    <a:lumOff val="35000"/>
                  </a:schemeClr>
                </a:solidFill>
                <a:latin typeface="Calibri" pitchFamily="34" charset="0"/>
                <a:cs typeface="Arial" pitchFamily="34" charset="0"/>
              </a:rPr>
              <a:t>Finans</a:t>
            </a:r>
          </a:p>
          <a:p>
            <a:pPr marL="800100" lvl="1" indent="-342900" algn="just">
              <a:spcBef>
                <a:spcPct val="20000"/>
              </a:spcBef>
              <a:buClr>
                <a:srgbClr val="8B0035"/>
              </a:buClr>
              <a:buFont typeface="Arial" panose="020B0604020202020204" pitchFamily="34" charset="0"/>
              <a:buChar char="•"/>
            </a:pPr>
            <a:r>
              <a:rPr lang="tr-TR" sz="1400" b="1" i="1" dirty="0" smtClean="0">
                <a:solidFill>
                  <a:schemeClr val="tx1">
                    <a:lumMod val="65000"/>
                    <a:lumOff val="35000"/>
                  </a:schemeClr>
                </a:solidFill>
                <a:latin typeface="Calibri" pitchFamily="34" charset="0"/>
                <a:cs typeface="Arial" pitchFamily="34" charset="0"/>
              </a:rPr>
              <a:t>Girişimci İlişkileri</a:t>
            </a:r>
          </a:p>
          <a:p>
            <a:pPr marL="342900" indent="-342900" algn="just">
              <a:lnSpc>
                <a:spcPct val="114000"/>
              </a:lnSpc>
              <a:spcBef>
                <a:spcPct val="20000"/>
              </a:spcBef>
              <a:buClr>
                <a:srgbClr val="8B0035"/>
              </a:buClr>
              <a:buFont typeface="Arial" panose="020B0604020202020204" pitchFamily="34" charset="0"/>
              <a:buChar char="•"/>
            </a:pPr>
            <a:r>
              <a:rPr lang="tr-TR" sz="2000" b="1" dirty="0" smtClean="0">
                <a:solidFill>
                  <a:schemeClr val="tx1">
                    <a:lumMod val="65000"/>
                    <a:lumOff val="35000"/>
                  </a:schemeClr>
                </a:solidFill>
                <a:latin typeface="Calibri" pitchFamily="34" charset="0"/>
                <a:cs typeface="Arial" pitchFamily="34" charset="0"/>
              </a:rPr>
              <a:t>Girişimcilerin Eğitimi</a:t>
            </a:r>
          </a:p>
          <a:p>
            <a:pPr marL="342900" indent="-342900" algn="just">
              <a:lnSpc>
                <a:spcPct val="114000"/>
              </a:lnSpc>
              <a:spcBef>
                <a:spcPct val="20000"/>
              </a:spcBef>
              <a:buClr>
                <a:srgbClr val="8B0035"/>
              </a:buClr>
              <a:buFont typeface="Arial" panose="020B0604020202020204" pitchFamily="34" charset="0"/>
              <a:buChar char="•"/>
            </a:pPr>
            <a:r>
              <a:rPr lang="tr-TR" sz="2000" b="1" dirty="0" smtClean="0">
                <a:solidFill>
                  <a:schemeClr val="tx1">
                    <a:lumMod val="65000"/>
                    <a:lumOff val="35000"/>
                  </a:schemeClr>
                </a:solidFill>
                <a:latin typeface="Calibri" pitchFamily="34" charset="0"/>
                <a:cs typeface="Arial" pitchFamily="34" charset="0"/>
              </a:rPr>
              <a:t>Proje Pazarının </a:t>
            </a:r>
            <a:r>
              <a:rPr lang="tr-TR" sz="2000" b="1" dirty="0" smtClean="0">
                <a:solidFill>
                  <a:schemeClr val="tx1">
                    <a:lumMod val="65000"/>
                    <a:lumOff val="35000"/>
                  </a:schemeClr>
                </a:solidFill>
                <a:latin typeface="Calibri" pitchFamily="34" charset="0"/>
                <a:cs typeface="Arial" pitchFamily="34" charset="0"/>
              </a:rPr>
              <a:t>Oluşturulması</a:t>
            </a:r>
            <a:endParaRPr lang="tr-TR" sz="2000" b="1" dirty="0" smtClean="0">
              <a:solidFill>
                <a:schemeClr val="tx1">
                  <a:lumMod val="65000"/>
                  <a:lumOff val="35000"/>
                </a:schemeClr>
              </a:solidFill>
              <a:latin typeface="Calibri" pitchFamily="34" charset="0"/>
              <a:cs typeface="Arial" pitchFamily="34" charset="0"/>
            </a:endParaRPr>
          </a:p>
        </p:txBody>
      </p:sp>
      <p:sp>
        <p:nvSpPr>
          <p:cNvPr id="6" name="5 Metin kutusu"/>
          <p:cNvSpPr txBox="1"/>
          <p:nvPr/>
        </p:nvSpPr>
        <p:spPr>
          <a:xfrm>
            <a:off x="642910" y="5929330"/>
            <a:ext cx="4929619" cy="369332"/>
          </a:xfrm>
          <a:prstGeom prst="rect">
            <a:avLst/>
          </a:prstGeom>
          <a:noFill/>
        </p:spPr>
        <p:txBody>
          <a:bodyPr wrap="none" rtlCol="0">
            <a:spAutoFit/>
          </a:bodyPr>
          <a:lstStyle/>
          <a:p>
            <a:r>
              <a:rPr lang="tr-TR" dirty="0" smtClean="0">
                <a:solidFill>
                  <a:srgbClr val="0070C0"/>
                </a:solidFill>
                <a:hlinkClick r:id="rId3"/>
              </a:rPr>
              <a:t>Hazine Müsteşarlığının  Detaylı Bilgisi İçin Tıklayınız</a:t>
            </a:r>
            <a:endParaRPr lang="tr-TR" dirty="0">
              <a:solidFill>
                <a:srgbClr val="0070C0"/>
              </a:solidFill>
            </a:endParaRPr>
          </a:p>
        </p:txBody>
      </p:sp>
    </p:spTree>
    <p:extLst>
      <p:ext uri="{BB962C8B-B14F-4D97-AF65-F5344CB8AC3E}">
        <p14:creationId xmlns="" xmlns:p14="http://schemas.microsoft.com/office/powerpoint/2010/main" val="8719976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8B0035"/>
        </a:solidFill>
        <a:effectLst/>
      </p:bgPr>
    </p:bg>
    <p:spTree>
      <p:nvGrpSpPr>
        <p:cNvPr id="1" name=""/>
        <p:cNvGrpSpPr/>
        <p:nvPr/>
      </p:nvGrpSpPr>
      <p:grpSpPr>
        <a:xfrm>
          <a:off x="0" y="0"/>
          <a:ext cx="0" cy="0"/>
          <a:chOff x="0" y="0"/>
          <a:chExt cx="0" cy="0"/>
        </a:xfrm>
      </p:grpSpPr>
      <p:sp>
        <p:nvSpPr>
          <p:cNvPr id="11" name="TextBox 10"/>
          <p:cNvSpPr txBox="1"/>
          <p:nvPr/>
        </p:nvSpPr>
        <p:spPr>
          <a:xfrm>
            <a:off x="3059832" y="2492896"/>
            <a:ext cx="3096344" cy="646331"/>
          </a:xfrm>
          <a:prstGeom prst="rect">
            <a:avLst/>
          </a:prstGeom>
          <a:noFill/>
        </p:spPr>
        <p:txBody>
          <a:bodyPr wrap="square" rtlCol="0">
            <a:spAutoFit/>
          </a:bodyPr>
          <a:lstStyle/>
          <a:p>
            <a:pPr algn="ctr"/>
            <a:r>
              <a:rPr lang="tr-TR" sz="3600" dirty="0" smtClean="0"/>
              <a:t>Teşekkürler</a:t>
            </a:r>
            <a:endParaRPr lang="tr-TR" sz="3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p:nvPr/>
        </p:nvSpPr>
        <p:spPr>
          <a:xfrm>
            <a:off x="0" y="260648"/>
            <a:ext cx="9144000" cy="648072"/>
          </a:xfrm>
          <a:prstGeom prst="rect">
            <a:avLst/>
          </a:prstGeom>
          <a:solidFill>
            <a:srgbClr val="8B0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TextBox 6"/>
          <p:cNvSpPr txBox="1"/>
          <p:nvPr/>
        </p:nvSpPr>
        <p:spPr>
          <a:xfrm>
            <a:off x="251520" y="395372"/>
            <a:ext cx="8712968" cy="400110"/>
          </a:xfrm>
          <a:prstGeom prst="rect">
            <a:avLst/>
          </a:prstGeom>
          <a:noFill/>
        </p:spPr>
        <p:txBody>
          <a:bodyPr wrap="square" rtlCol="0">
            <a:spAutoFit/>
          </a:bodyPr>
          <a:lstStyle/>
          <a:p>
            <a:r>
              <a:rPr lang="tr-TR" sz="2000" b="1" dirty="0" smtClean="0">
                <a:solidFill>
                  <a:schemeClr val="bg1"/>
                </a:solidFill>
                <a:latin typeface="Calibri" pitchFamily="34" charset="0"/>
              </a:rPr>
              <a:t>BİREYSEL KATILIM SERMAYESİ (BKS) SİSTEMİNİN AMACI </a:t>
            </a:r>
            <a:endParaRPr lang="tr-TR" sz="2000" dirty="0">
              <a:solidFill>
                <a:schemeClr val="bg1"/>
              </a:solidFill>
              <a:latin typeface="Calibri" pitchFamily="34" charset="0"/>
              <a:cs typeface="Arial" pitchFamily="34" charset="0"/>
            </a:endParaRPr>
          </a:p>
        </p:txBody>
      </p:sp>
      <p:sp>
        <p:nvSpPr>
          <p:cNvPr id="9" name="TextBox 8"/>
          <p:cNvSpPr txBox="1"/>
          <p:nvPr/>
        </p:nvSpPr>
        <p:spPr>
          <a:xfrm>
            <a:off x="251520" y="1196752"/>
            <a:ext cx="8499100" cy="2031325"/>
          </a:xfrm>
          <a:prstGeom prst="rect">
            <a:avLst/>
          </a:prstGeom>
          <a:noFill/>
        </p:spPr>
        <p:txBody>
          <a:bodyPr wrap="square" rtlCol="0">
            <a:spAutoFit/>
          </a:bodyPr>
          <a:lstStyle/>
          <a:p>
            <a:pPr indent="-176213" algn="just">
              <a:lnSpc>
                <a:spcPct val="114000"/>
              </a:lnSpc>
              <a:spcBef>
                <a:spcPct val="20000"/>
              </a:spcBef>
              <a:buClr>
                <a:srgbClr val="8B0035"/>
              </a:buClr>
              <a:buFont typeface="Arial" pitchFamily="34" charset="0"/>
              <a:buChar char="•"/>
            </a:pPr>
            <a:r>
              <a:rPr lang="tr-TR" sz="2000" dirty="0" smtClean="0">
                <a:solidFill>
                  <a:schemeClr val="tx1">
                    <a:lumMod val="65000"/>
                    <a:lumOff val="35000"/>
                  </a:schemeClr>
                </a:solidFill>
                <a:latin typeface="Calibri" pitchFamily="34" charset="0"/>
                <a:cs typeface="Arial" pitchFamily="34" charset="0"/>
              </a:rPr>
              <a:t>Erken aşama şirketler için yeni bir finansal enstrüman oluşturulması, </a:t>
            </a:r>
          </a:p>
          <a:p>
            <a:pPr indent="-176213" algn="just">
              <a:lnSpc>
                <a:spcPct val="114000"/>
              </a:lnSpc>
              <a:spcBef>
                <a:spcPct val="20000"/>
              </a:spcBef>
              <a:buClr>
                <a:srgbClr val="8B0035"/>
              </a:buClr>
              <a:buFont typeface="Arial" pitchFamily="34" charset="0"/>
              <a:buChar char="•"/>
            </a:pPr>
            <a:r>
              <a:rPr lang="tr-TR" sz="2000" dirty="0" smtClean="0">
                <a:solidFill>
                  <a:schemeClr val="tx1">
                    <a:lumMod val="65000"/>
                    <a:lumOff val="35000"/>
                  </a:schemeClr>
                </a:solidFill>
                <a:latin typeface="Calibri" pitchFamily="34" charset="0"/>
                <a:cs typeface="Arial" pitchFamily="34" charset="0"/>
              </a:rPr>
              <a:t>Davranış kültürünün ve etik kuralların hakim kılınması ve profesyonelliğin artırılması, </a:t>
            </a:r>
          </a:p>
          <a:p>
            <a:pPr indent="-176213" algn="just">
              <a:lnSpc>
                <a:spcPct val="114000"/>
              </a:lnSpc>
              <a:spcBef>
                <a:spcPct val="20000"/>
              </a:spcBef>
              <a:buClr>
                <a:srgbClr val="8B0035"/>
              </a:buClr>
              <a:buFont typeface="Arial" pitchFamily="34" charset="0"/>
              <a:buChar char="•"/>
            </a:pPr>
            <a:r>
              <a:rPr lang="tr-TR" sz="2000" dirty="0" smtClean="0">
                <a:solidFill>
                  <a:schemeClr val="tx1">
                    <a:lumMod val="65000"/>
                    <a:lumOff val="35000"/>
                  </a:schemeClr>
                </a:solidFill>
                <a:latin typeface="Calibri" pitchFamily="34" charset="0"/>
                <a:cs typeface="Arial" pitchFamily="34" charset="0"/>
              </a:rPr>
              <a:t>Girişimcilerin güven duyacağı bir finans piyasası oluşturulması.</a:t>
            </a:r>
          </a:p>
          <a:p>
            <a:pPr indent="-176213" algn="just">
              <a:lnSpc>
                <a:spcPct val="114000"/>
              </a:lnSpc>
              <a:spcBef>
                <a:spcPct val="20000"/>
              </a:spcBef>
              <a:buClr>
                <a:srgbClr val="8B0035"/>
              </a:buClr>
              <a:buFont typeface="Arial" pitchFamily="34" charset="0"/>
              <a:buChar char="•"/>
            </a:pPr>
            <a:r>
              <a:rPr lang="tr-TR" sz="2000" dirty="0" smtClean="0">
                <a:solidFill>
                  <a:schemeClr val="tx1">
                    <a:lumMod val="65000"/>
                    <a:lumOff val="35000"/>
                  </a:schemeClr>
                </a:solidFill>
                <a:latin typeface="Calibri" pitchFamily="34" charset="0"/>
                <a:cs typeface="Arial" pitchFamily="34" charset="0"/>
              </a:rPr>
              <a:t>BKS yatırımlarının devlet destekleri ile cazip hale getirilmesidir. </a:t>
            </a:r>
          </a:p>
        </p:txBody>
      </p:sp>
      <p:sp>
        <p:nvSpPr>
          <p:cNvPr id="10" name="Rectangle 9"/>
          <p:cNvSpPr/>
          <p:nvPr/>
        </p:nvSpPr>
        <p:spPr>
          <a:xfrm>
            <a:off x="0" y="6525344"/>
            <a:ext cx="9144000" cy="332656"/>
          </a:xfrm>
          <a:prstGeom prst="rect">
            <a:avLst/>
          </a:prstGeom>
          <a:solidFill>
            <a:srgbClr val="8B0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pic>
        <p:nvPicPr>
          <p:cNvPr id="1026" name="Picture 2" descr="Z:\In\Current\iStock\shutterstock_59198428.jpg"/>
          <p:cNvPicPr>
            <a:picLocks noChangeAspect="1" noChangeArrowheads="1"/>
          </p:cNvPicPr>
          <p:nvPr/>
        </p:nvPicPr>
        <p:blipFill>
          <a:blip r:embed="rId3" cstate="print"/>
          <a:srcRect/>
          <a:stretch>
            <a:fillRect/>
          </a:stretch>
        </p:blipFill>
        <p:spPr bwMode="auto">
          <a:xfrm>
            <a:off x="2146109" y="4005064"/>
            <a:ext cx="4422461" cy="244827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linds(horizontal)">
                                      <p:cBhvr>
                                        <p:cTn id="7"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Rectangle 9"/>
          <p:cNvSpPr/>
          <p:nvPr/>
        </p:nvSpPr>
        <p:spPr>
          <a:xfrm>
            <a:off x="0" y="260648"/>
            <a:ext cx="9144000" cy="648072"/>
          </a:xfrm>
          <a:prstGeom prst="rect">
            <a:avLst/>
          </a:prstGeom>
          <a:solidFill>
            <a:srgbClr val="8B0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TextBox 10"/>
          <p:cNvSpPr txBox="1"/>
          <p:nvPr/>
        </p:nvSpPr>
        <p:spPr>
          <a:xfrm>
            <a:off x="251520" y="395372"/>
            <a:ext cx="7344816" cy="400110"/>
          </a:xfrm>
          <a:prstGeom prst="rect">
            <a:avLst/>
          </a:prstGeom>
          <a:noFill/>
        </p:spPr>
        <p:txBody>
          <a:bodyPr wrap="square" rtlCol="0">
            <a:spAutoFit/>
          </a:bodyPr>
          <a:lstStyle/>
          <a:p>
            <a:r>
              <a:rPr lang="tr-TR" sz="2000" b="1" dirty="0" smtClean="0">
                <a:solidFill>
                  <a:schemeClr val="bg1"/>
                </a:solidFill>
              </a:rPr>
              <a:t>KİMLER BİREYSEL KATILIM YATIRIMCISI (BKY) OLABİLİR? </a:t>
            </a:r>
            <a:endParaRPr lang="tr-TR" sz="2000" dirty="0">
              <a:solidFill>
                <a:schemeClr val="bg1"/>
              </a:solidFill>
              <a:latin typeface="Arial" pitchFamily="34" charset="0"/>
              <a:cs typeface="Arial" pitchFamily="34" charset="0"/>
            </a:endParaRPr>
          </a:p>
        </p:txBody>
      </p:sp>
      <p:sp>
        <p:nvSpPr>
          <p:cNvPr id="12" name="Rectangle 11"/>
          <p:cNvSpPr/>
          <p:nvPr/>
        </p:nvSpPr>
        <p:spPr>
          <a:xfrm>
            <a:off x="0" y="6525344"/>
            <a:ext cx="9144000" cy="332656"/>
          </a:xfrm>
          <a:prstGeom prst="rect">
            <a:avLst/>
          </a:prstGeom>
          <a:solidFill>
            <a:srgbClr val="8B0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9" name="TextBox 8"/>
          <p:cNvSpPr txBox="1"/>
          <p:nvPr/>
        </p:nvSpPr>
        <p:spPr>
          <a:xfrm>
            <a:off x="251520" y="1196752"/>
            <a:ext cx="8640960" cy="1557349"/>
          </a:xfrm>
          <a:prstGeom prst="rect">
            <a:avLst/>
          </a:prstGeom>
          <a:noFill/>
        </p:spPr>
        <p:txBody>
          <a:bodyPr wrap="square" rtlCol="0">
            <a:spAutoFit/>
          </a:bodyPr>
          <a:lstStyle/>
          <a:p>
            <a:pPr indent="-176213" algn="just">
              <a:lnSpc>
                <a:spcPct val="114000"/>
              </a:lnSpc>
              <a:spcBef>
                <a:spcPct val="20000"/>
              </a:spcBef>
              <a:buClr>
                <a:srgbClr val="8B0035"/>
              </a:buClr>
              <a:buFont typeface="Arial" pitchFamily="34" charset="0"/>
              <a:buChar char="•"/>
            </a:pPr>
            <a:r>
              <a:rPr lang="tr-TR" sz="2000" u="sng" dirty="0" smtClean="0">
                <a:solidFill>
                  <a:schemeClr val="tx1">
                    <a:lumMod val="65000"/>
                    <a:lumOff val="35000"/>
                  </a:schemeClr>
                </a:solidFill>
                <a:latin typeface="Calibri" pitchFamily="34" charset="0"/>
                <a:cs typeface="Arial" pitchFamily="34" charset="0"/>
              </a:rPr>
              <a:t>Kişisel varlıklarını, tecrübelerini ve birikimlerini başlangıç veya büyüme aşamasındaki girişimlere aktaran gerçek kişiler BKY olarak tanımlanır</a:t>
            </a:r>
            <a:r>
              <a:rPr lang="tr-TR" sz="2000" dirty="0" smtClean="0">
                <a:solidFill>
                  <a:schemeClr val="tx1">
                    <a:lumMod val="65000"/>
                    <a:lumOff val="35000"/>
                  </a:schemeClr>
                </a:solidFill>
                <a:latin typeface="Calibri" pitchFamily="34" charset="0"/>
                <a:cs typeface="Arial" pitchFamily="34" charset="0"/>
              </a:rPr>
              <a:t>. </a:t>
            </a:r>
          </a:p>
          <a:p>
            <a:pPr indent="-176213" algn="just">
              <a:lnSpc>
                <a:spcPct val="114000"/>
              </a:lnSpc>
              <a:spcBef>
                <a:spcPct val="20000"/>
              </a:spcBef>
              <a:buClr>
                <a:srgbClr val="8B0035"/>
              </a:buClr>
              <a:buFont typeface="Arial" pitchFamily="34" charset="0"/>
              <a:buChar char="•"/>
            </a:pPr>
            <a:r>
              <a:rPr lang="tr-TR" sz="2000" dirty="0" smtClean="0">
                <a:solidFill>
                  <a:schemeClr val="tx1">
                    <a:lumMod val="65000"/>
                    <a:lumOff val="35000"/>
                  </a:schemeClr>
                </a:solidFill>
                <a:latin typeface="Calibri" pitchFamily="34" charset="0"/>
                <a:cs typeface="Arial" pitchFamily="34" charset="0"/>
              </a:rPr>
              <a:t>BKY olarak faaliyette bulunan gerçek kişilerin vergi desteğinden yararlanabilmeleri için </a:t>
            </a:r>
            <a:r>
              <a:rPr lang="tr-TR" sz="2000" u="sng" dirty="0" smtClean="0">
                <a:solidFill>
                  <a:schemeClr val="tx1">
                    <a:lumMod val="65000"/>
                    <a:lumOff val="35000"/>
                  </a:schemeClr>
                </a:solidFill>
                <a:latin typeface="Calibri" pitchFamily="34" charset="0"/>
                <a:cs typeface="Arial" pitchFamily="34" charset="0"/>
              </a:rPr>
              <a:t>Bireysel Katılım Yatırımcısı Lisansı’na </a:t>
            </a:r>
            <a:r>
              <a:rPr lang="tr-TR" sz="2000" dirty="0" smtClean="0">
                <a:solidFill>
                  <a:schemeClr val="tx1">
                    <a:lumMod val="65000"/>
                    <a:lumOff val="35000"/>
                  </a:schemeClr>
                </a:solidFill>
                <a:latin typeface="Calibri" pitchFamily="34" charset="0"/>
                <a:cs typeface="Arial" pitchFamily="34" charset="0"/>
              </a:rPr>
              <a:t>sahip olmaları gerekir. </a:t>
            </a:r>
          </a:p>
        </p:txBody>
      </p:sp>
      <p:pic>
        <p:nvPicPr>
          <p:cNvPr id="2052" name="Picture 4" descr="Z:\In\Current\iStock\iStock_000018671600Small.jpg"/>
          <p:cNvPicPr>
            <a:picLocks noChangeAspect="1" noChangeArrowheads="1"/>
          </p:cNvPicPr>
          <p:nvPr/>
        </p:nvPicPr>
        <p:blipFill>
          <a:blip r:embed="rId3" cstate="print"/>
          <a:srcRect/>
          <a:stretch>
            <a:fillRect/>
          </a:stretch>
        </p:blipFill>
        <p:spPr bwMode="auto">
          <a:xfrm>
            <a:off x="2411760" y="3122966"/>
            <a:ext cx="3866744" cy="290005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with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box(out)">
                                      <p:cBhvr>
                                        <p:cTn id="7" dur="10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Rectangle 9"/>
          <p:cNvSpPr/>
          <p:nvPr/>
        </p:nvSpPr>
        <p:spPr>
          <a:xfrm>
            <a:off x="0" y="260648"/>
            <a:ext cx="9144000" cy="648072"/>
          </a:xfrm>
          <a:prstGeom prst="rect">
            <a:avLst/>
          </a:prstGeom>
          <a:solidFill>
            <a:srgbClr val="8B0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TextBox 10"/>
          <p:cNvSpPr txBox="1"/>
          <p:nvPr/>
        </p:nvSpPr>
        <p:spPr>
          <a:xfrm>
            <a:off x="251520" y="395372"/>
            <a:ext cx="7344816" cy="400110"/>
          </a:xfrm>
          <a:prstGeom prst="rect">
            <a:avLst/>
          </a:prstGeom>
          <a:noFill/>
        </p:spPr>
        <p:txBody>
          <a:bodyPr wrap="square" rtlCol="0">
            <a:spAutoFit/>
          </a:bodyPr>
          <a:lstStyle/>
          <a:p>
            <a:r>
              <a:rPr lang="tr-TR" sz="2000" b="1" dirty="0" smtClean="0">
                <a:solidFill>
                  <a:schemeClr val="bg1"/>
                </a:solidFill>
              </a:rPr>
              <a:t>LİSANSLI BKY’LERE SAĞLANAN DESTEKLER</a:t>
            </a:r>
            <a:endParaRPr lang="tr-TR" sz="2000" dirty="0">
              <a:solidFill>
                <a:schemeClr val="bg1"/>
              </a:solidFill>
              <a:latin typeface="Arial" pitchFamily="34" charset="0"/>
              <a:cs typeface="Arial" pitchFamily="34" charset="0"/>
            </a:endParaRPr>
          </a:p>
        </p:txBody>
      </p:sp>
      <p:sp>
        <p:nvSpPr>
          <p:cNvPr id="12" name="Rectangle 11"/>
          <p:cNvSpPr/>
          <p:nvPr/>
        </p:nvSpPr>
        <p:spPr>
          <a:xfrm>
            <a:off x="0" y="6525344"/>
            <a:ext cx="9144000" cy="332656"/>
          </a:xfrm>
          <a:prstGeom prst="rect">
            <a:avLst/>
          </a:prstGeom>
          <a:solidFill>
            <a:srgbClr val="8B0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9" name="TextBox 8"/>
          <p:cNvSpPr txBox="1"/>
          <p:nvPr/>
        </p:nvSpPr>
        <p:spPr>
          <a:xfrm>
            <a:off x="251520" y="1196752"/>
            <a:ext cx="8640960" cy="2671501"/>
          </a:xfrm>
          <a:prstGeom prst="rect">
            <a:avLst/>
          </a:prstGeom>
          <a:noFill/>
        </p:spPr>
        <p:txBody>
          <a:bodyPr wrap="square" rtlCol="0">
            <a:spAutoFit/>
          </a:bodyPr>
          <a:lstStyle/>
          <a:p>
            <a:pPr indent="-176213" algn="just">
              <a:lnSpc>
                <a:spcPct val="114000"/>
              </a:lnSpc>
              <a:spcBef>
                <a:spcPct val="20000"/>
              </a:spcBef>
              <a:buClr>
                <a:srgbClr val="8B0035"/>
              </a:buClr>
              <a:buFont typeface="Arial" pitchFamily="34" charset="0"/>
              <a:buChar char="•"/>
            </a:pPr>
            <a:r>
              <a:rPr lang="tr-TR" sz="2000" dirty="0" smtClean="0">
                <a:solidFill>
                  <a:schemeClr val="tx1">
                    <a:lumMod val="65000"/>
                    <a:lumOff val="35000"/>
                  </a:schemeClr>
                </a:solidFill>
                <a:latin typeface="Calibri" pitchFamily="34" charset="0"/>
                <a:cs typeface="Arial" pitchFamily="34" charset="0"/>
              </a:rPr>
              <a:t>BKY‘ler hesapladıkları hisse tutarlarının </a:t>
            </a:r>
            <a:r>
              <a:rPr lang="tr-TR" sz="2000" b="1" dirty="0" smtClean="0">
                <a:solidFill>
                  <a:schemeClr val="tx1">
                    <a:lumMod val="65000"/>
                    <a:lumOff val="35000"/>
                  </a:schemeClr>
                </a:solidFill>
                <a:latin typeface="Calibri" pitchFamily="34" charset="0"/>
                <a:cs typeface="Arial" pitchFamily="34" charset="0"/>
              </a:rPr>
              <a:t>%75</a:t>
            </a:r>
            <a:r>
              <a:rPr lang="tr-TR" sz="2000" dirty="0" smtClean="0">
                <a:solidFill>
                  <a:schemeClr val="tx1">
                    <a:lumMod val="65000"/>
                    <a:lumOff val="35000"/>
                  </a:schemeClr>
                </a:solidFill>
                <a:latin typeface="Calibri" pitchFamily="34" charset="0"/>
                <a:cs typeface="Arial" pitchFamily="34" charset="0"/>
              </a:rPr>
              <a:t>’ini, hisselerin elde edildiği dönemde yıllık gelir vergisi matrahlarından indirebilirler. </a:t>
            </a:r>
          </a:p>
          <a:p>
            <a:pPr indent="-176213" algn="just">
              <a:lnSpc>
                <a:spcPct val="114000"/>
              </a:lnSpc>
              <a:spcBef>
                <a:spcPct val="20000"/>
              </a:spcBef>
              <a:buClr>
                <a:srgbClr val="8B0035"/>
              </a:buClr>
              <a:buFont typeface="Arial" pitchFamily="34" charset="0"/>
              <a:buChar char="•"/>
            </a:pPr>
            <a:r>
              <a:rPr lang="tr-TR" sz="2000" dirty="0" smtClean="0">
                <a:solidFill>
                  <a:schemeClr val="tx1">
                    <a:lumMod val="65000"/>
                    <a:lumOff val="35000"/>
                  </a:schemeClr>
                </a:solidFill>
                <a:latin typeface="Calibri" pitchFamily="34" charset="0"/>
                <a:cs typeface="Arial" pitchFamily="34" charset="0"/>
              </a:rPr>
              <a:t>Bilim, Sanayi ve Teknoloji Bakanlığı, TÜBİTAK ve KOSGEB tarafından belirlenmiş programlar kapsamında, vergi desteği için müsteşarlığa başvurulan tarihten itibaren projesi son 5 yıl içinde desteklenmiş girişim şirketlerine iştirak sağlayan BKY’ler için vergi desteği oranı </a:t>
            </a:r>
            <a:r>
              <a:rPr lang="tr-TR" sz="2000" b="1" dirty="0" smtClean="0">
                <a:solidFill>
                  <a:schemeClr val="tx1">
                    <a:lumMod val="65000"/>
                    <a:lumOff val="35000"/>
                  </a:schemeClr>
                </a:solidFill>
                <a:latin typeface="Calibri" pitchFamily="34" charset="0"/>
                <a:cs typeface="Arial" pitchFamily="34" charset="0"/>
              </a:rPr>
              <a:t>%100 </a:t>
            </a:r>
            <a:r>
              <a:rPr lang="tr-TR" sz="2000" dirty="0" smtClean="0">
                <a:solidFill>
                  <a:schemeClr val="tx1">
                    <a:lumMod val="65000"/>
                    <a:lumOff val="35000"/>
                  </a:schemeClr>
                </a:solidFill>
                <a:latin typeface="Calibri" pitchFamily="34" charset="0"/>
                <a:cs typeface="Arial" pitchFamily="34" charset="0"/>
              </a:rPr>
              <a:t>olarak uygulanır. </a:t>
            </a:r>
          </a:p>
          <a:p>
            <a:pPr indent="-176213" algn="just">
              <a:lnSpc>
                <a:spcPct val="114000"/>
              </a:lnSpc>
              <a:spcBef>
                <a:spcPct val="20000"/>
              </a:spcBef>
              <a:buClr>
                <a:srgbClr val="8B0035"/>
              </a:buClr>
              <a:buFont typeface="Arial" pitchFamily="34" charset="0"/>
              <a:buChar char="•"/>
            </a:pPr>
            <a:r>
              <a:rPr lang="tr-TR" sz="2000" dirty="0" smtClean="0">
                <a:solidFill>
                  <a:schemeClr val="tx1">
                    <a:lumMod val="65000"/>
                    <a:lumOff val="35000"/>
                  </a:schemeClr>
                </a:solidFill>
                <a:latin typeface="Calibri" pitchFamily="34" charset="0"/>
                <a:cs typeface="Arial" pitchFamily="34" charset="0"/>
              </a:rPr>
              <a:t>Vergi desteğine konu yıllık indirim tutarı  </a:t>
            </a:r>
            <a:r>
              <a:rPr lang="tr-TR" sz="2000" b="1" dirty="0" smtClean="0">
                <a:solidFill>
                  <a:schemeClr val="tx1">
                    <a:lumMod val="65000"/>
                    <a:lumOff val="35000"/>
                  </a:schemeClr>
                </a:solidFill>
                <a:latin typeface="Calibri" pitchFamily="34" charset="0"/>
                <a:cs typeface="Arial" pitchFamily="34" charset="0"/>
              </a:rPr>
              <a:t>1.000.000TL</a:t>
            </a:r>
            <a:r>
              <a:rPr lang="tr-TR" sz="2000" dirty="0" smtClean="0">
                <a:solidFill>
                  <a:schemeClr val="tx1">
                    <a:lumMod val="65000"/>
                    <a:lumOff val="35000"/>
                  </a:schemeClr>
                </a:solidFill>
                <a:latin typeface="Calibri" pitchFamily="34" charset="0"/>
                <a:cs typeface="Arial" pitchFamily="34" charset="0"/>
              </a:rPr>
              <a:t>’yi aşamaz.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Rectangle 9"/>
          <p:cNvSpPr/>
          <p:nvPr/>
        </p:nvSpPr>
        <p:spPr>
          <a:xfrm>
            <a:off x="0" y="260648"/>
            <a:ext cx="9144000" cy="648072"/>
          </a:xfrm>
          <a:prstGeom prst="rect">
            <a:avLst/>
          </a:prstGeom>
          <a:solidFill>
            <a:srgbClr val="8B0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TextBox 10"/>
          <p:cNvSpPr txBox="1"/>
          <p:nvPr/>
        </p:nvSpPr>
        <p:spPr>
          <a:xfrm>
            <a:off x="251520" y="395372"/>
            <a:ext cx="7344816" cy="400110"/>
          </a:xfrm>
          <a:prstGeom prst="rect">
            <a:avLst/>
          </a:prstGeom>
          <a:noFill/>
        </p:spPr>
        <p:txBody>
          <a:bodyPr wrap="square" rtlCol="0">
            <a:spAutoFit/>
          </a:bodyPr>
          <a:lstStyle/>
          <a:p>
            <a:r>
              <a:rPr lang="tr-TR" sz="2000" b="1" dirty="0" smtClean="0">
                <a:solidFill>
                  <a:schemeClr val="bg1"/>
                </a:solidFill>
              </a:rPr>
              <a:t>LİSANSLAMA VE VERGİ DESTEĞİNE HAK KAZANMA SÜRECİ </a:t>
            </a:r>
            <a:endParaRPr lang="tr-TR" sz="2000" dirty="0">
              <a:solidFill>
                <a:schemeClr val="bg1"/>
              </a:solidFill>
              <a:latin typeface="Arial" pitchFamily="34" charset="0"/>
              <a:cs typeface="Arial" pitchFamily="34" charset="0"/>
            </a:endParaRPr>
          </a:p>
        </p:txBody>
      </p:sp>
      <p:sp>
        <p:nvSpPr>
          <p:cNvPr id="12" name="Rectangle 11"/>
          <p:cNvSpPr/>
          <p:nvPr/>
        </p:nvSpPr>
        <p:spPr>
          <a:xfrm>
            <a:off x="0" y="6525344"/>
            <a:ext cx="9144000" cy="332656"/>
          </a:xfrm>
          <a:prstGeom prst="rect">
            <a:avLst/>
          </a:prstGeom>
          <a:solidFill>
            <a:srgbClr val="8B0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grpSp>
        <p:nvGrpSpPr>
          <p:cNvPr id="16" name="Group 15"/>
          <p:cNvGrpSpPr/>
          <p:nvPr/>
        </p:nvGrpSpPr>
        <p:grpSpPr>
          <a:xfrm>
            <a:off x="611560" y="3759529"/>
            <a:ext cx="1686995" cy="1037623"/>
            <a:chOff x="1181550" y="1396109"/>
            <a:chExt cx="2376259" cy="482820"/>
          </a:xfrm>
        </p:grpSpPr>
        <p:sp>
          <p:nvSpPr>
            <p:cNvPr id="17" name="Rounded Rectangle 16"/>
            <p:cNvSpPr/>
            <p:nvPr/>
          </p:nvSpPr>
          <p:spPr>
            <a:xfrm>
              <a:off x="1181550" y="1396109"/>
              <a:ext cx="2376259" cy="477271"/>
            </a:xfrm>
            <a:prstGeom prst="roundRect">
              <a:avLst>
                <a:gd name="adj" fmla="val 10000"/>
              </a:avLst>
            </a:prstGeom>
            <a:solidFill>
              <a:srgbClr val="77777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8" name="Rounded Rectangle 12"/>
            <p:cNvSpPr/>
            <p:nvPr/>
          </p:nvSpPr>
          <p:spPr>
            <a:xfrm>
              <a:off x="1181550" y="1429616"/>
              <a:ext cx="2348302" cy="44931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2400" b="1" kern="1200" dirty="0" smtClean="0">
                  <a:solidFill>
                    <a:schemeClr val="bg1"/>
                  </a:solidFill>
                  <a:cs typeface="Arial" pitchFamily="34" charset="0"/>
                </a:rPr>
                <a:t>BKY</a:t>
              </a:r>
            </a:p>
          </p:txBody>
        </p:sp>
      </p:grpSp>
      <p:sp>
        <p:nvSpPr>
          <p:cNvPr id="19" name="Bent Arrow 18"/>
          <p:cNvSpPr/>
          <p:nvPr/>
        </p:nvSpPr>
        <p:spPr>
          <a:xfrm>
            <a:off x="1475656" y="2319369"/>
            <a:ext cx="360040" cy="1368152"/>
          </a:xfrm>
          <a:prstGeom prst="bentArrow">
            <a:avLst/>
          </a:prstGeom>
          <a:solidFill>
            <a:srgbClr val="8B0035"/>
          </a:solidFill>
          <a:ln>
            <a:solidFill>
              <a:srgbClr val="8B00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3" name="Group 22"/>
          <p:cNvGrpSpPr/>
          <p:nvPr/>
        </p:nvGrpSpPr>
        <p:grpSpPr>
          <a:xfrm>
            <a:off x="1907704" y="1671298"/>
            <a:ext cx="2376264" cy="1025698"/>
            <a:chOff x="1181550" y="1396109"/>
            <a:chExt cx="2376259" cy="477271"/>
          </a:xfrm>
        </p:grpSpPr>
        <p:sp>
          <p:nvSpPr>
            <p:cNvPr id="24" name="Rounded Rectangle 23"/>
            <p:cNvSpPr/>
            <p:nvPr/>
          </p:nvSpPr>
          <p:spPr>
            <a:xfrm>
              <a:off x="1181550" y="1396109"/>
              <a:ext cx="2376259" cy="477271"/>
            </a:xfrm>
            <a:prstGeom prst="roundRect">
              <a:avLst>
                <a:gd name="adj" fmla="val 10000"/>
              </a:avLst>
            </a:prstGeom>
            <a:solidFill>
              <a:srgbClr val="77777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5" name="Rounded Rectangle 12"/>
            <p:cNvSpPr/>
            <p:nvPr/>
          </p:nvSpPr>
          <p:spPr>
            <a:xfrm>
              <a:off x="1181550" y="1396109"/>
              <a:ext cx="2348302" cy="44931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2400" b="1" kern="1200" dirty="0" smtClean="0">
                  <a:solidFill>
                    <a:schemeClr val="tx1"/>
                  </a:solidFill>
                  <a:cs typeface="Arial" pitchFamily="34" charset="0"/>
                </a:rPr>
                <a:t>Hazine</a:t>
              </a:r>
            </a:p>
            <a:p>
              <a:pPr lvl="0" algn="ctr" defTabSz="711200">
                <a:lnSpc>
                  <a:spcPct val="90000"/>
                </a:lnSpc>
                <a:spcBef>
                  <a:spcPct val="0"/>
                </a:spcBef>
                <a:spcAft>
                  <a:spcPct val="35000"/>
                </a:spcAft>
              </a:pPr>
              <a:r>
                <a:rPr lang="tr-TR" sz="2400" b="1" dirty="0" smtClean="0">
                  <a:solidFill>
                    <a:schemeClr val="tx1"/>
                  </a:solidFill>
                  <a:cs typeface="Arial" pitchFamily="34" charset="0"/>
                </a:rPr>
                <a:t>Müsteşarlığı</a:t>
              </a:r>
              <a:endParaRPr lang="tr-TR" sz="2400" b="1" kern="1200" dirty="0" smtClean="0">
                <a:solidFill>
                  <a:schemeClr val="tx1"/>
                </a:solidFill>
                <a:cs typeface="Arial" pitchFamily="34" charset="0"/>
              </a:endParaRPr>
            </a:p>
          </p:txBody>
        </p:sp>
      </p:grpSp>
      <p:sp>
        <p:nvSpPr>
          <p:cNvPr id="26" name="TextBox 25"/>
          <p:cNvSpPr txBox="1"/>
          <p:nvPr/>
        </p:nvSpPr>
        <p:spPr>
          <a:xfrm>
            <a:off x="35496" y="1815313"/>
            <a:ext cx="1728192" cy="1477328"/>
          </a:xfrm>
          <a:prstGeom prst="rect">
            <a:avLst/>
          </a:prstGeom>
          <a:noFill/>
        </p:spPr>
        <p:txBody>
          <a:bodyPr wrap="square" rtlCol="0">
            <a:spAutoFit/>
          </a:bodyPr>
          <a:lstStyle/>
          <a:p>
            <a:r>
              <a:rPr lang="tr-TR" dirty="0" smtClean="0"/>
              <a:t>Devlet desteklerinden yararlanmak amacıyla başvuru</a:t>
            </a:r>
            <a:endParaRPr lang="tr-TR" dirty="0"/>
          </a:p>
        </p:txBody>
      </p:sp>
      <p:sp>
        <p:nvSpPr>
          <p:cNvPr id="27" name="Right Arrow 26"/>
          <p:cNvSpPr/>
          <p:nvPr/>
        </p:nvSpPr>
        <p:spPr>
          <a:xfrm>
            <a:off x="4427984" y="2175353"/>
            <a:ext cx="1800200" cy="144016"/>
          </a:xfrm>
          <a:prstGeom prst="rightArrow">
            <a:avLst/>
          </a:prstGeom>
          <a:solidFill>
            <a:srgbClr val="8B0035"/>
          </a:solidFill>
          <a:ln>
            <a:solidFill>
              <a:srgbClr val="8B00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8" name="Group 27"/>
          <p:cNvGrpSpPr/>
          <p:nvPr/>
        </p:nvGrpSpPr>
        <p:grpSpPr>
          <a:xfrm>
            <a:off x="6444208" y="1671297"/>
            <a:ext cx="2376264" cy="1080120"/>
            <a:chOff x="1181550" y="1396109"/>
            <a:chExt cx="2376259" cy="477271"/>
          </a:xfrm>
        </p:grpSpPr>
        <p:sp>
          <p:nvSpPr>
            <p:cNvPr id="29" name="Rounded Rectangle 28"/>
            <p:cNvSpPr/>
            <p:nvPr/>
          </p:nvSpPr>
          <p:spPr>
            <a:xfrm>
              <a:off x="1181550" y="1396109"/>
              <a:ext cx="2376259" cy="477271"/>
            </a:xfrm>
            <a:prstGeom prst="roundRect">
              <a:avLst>
                <a:gd name="adj" fmla="val 10000"/>
              </a:avLst>
            </a:prstGeom>
            <a:solidFill>
              <a:srgbClr val="77777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0" name="Rounded Rectangle 12"/>
            <p:cNvSpPr/>
            <p:nvPr/>
          </p:nvSpPr>
          <p:spPr>
            <a:xfrm>
              <a:off x="1181550" y="1396109"/>
              <a:ext cx="2348302" cy="44931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2400" b="1" dirty="0" smtClean="0">
                  <a:solidFill>
                    <a:schemeClr val="tx1"/>
                  </a:solidFill>
                  <a:cs typeface="Arial" pitchFamily="34" charset="0"/>
                </a:rPr>
                <a:t>Maliye </a:t>
              </a:r>
            </a:p>
            <a:p>
              <a:pPr lvl="0" algn="ctr" defTabSz="711200">
                <a:lnSpc>
                  <a:spcPct val="90000"/>
                </a:lnSpc>
                <a:spcBef>
                  <a:spcPct val="0"/>
                </a:spcBef>
                <a:spcAft>
                  <a:spcPct val="35000"/>
                </a:spcAft>
              </a:pPr>
              <a:r>
                <a:rPr lang="tr-TR" sz="2400" b="1" kern="1200" dirty="0" smtClean="0">
                  <a:solidFill>
                    <a:schemeClr val="tx1"/>
                  </a:solidFill>
                  <a:cs typeface="Arial" pitchFamily="34" charset="0"/>
                </a:rPr>
                <a:t>Bakanlığı</a:t>
              </a:r>
            </a:p>
          </p:txBody>
        </p:sp>
      </p:grpSp>
      <p:sp>
        <p:nvSpPr>
          <p:cNvPr id="31" name="TextBox 30"/>
          <p:cNvSpPr txBox="1"/>
          <p:nvPr/>
        </p:nvSpPr>
        <p:spPr>
          <a:xfrm>
            <a:off x="4355976" y="1124744"/>
            <a:ext cx="2232248" cy="923330"/>
          </a:xfrm>
          <a:prstGeom prst="rect">
            <a:avLst/>
          </a:prstGeom>
          <a:noFill/>
        </p:spPr>
        <p:txBody>
          <a:bodyPr wrap="square" rtlCol="0">
            <a:spAutoFit/>
          </a:bodyPr>
          <a:lstStyle/>
          <a:p>
            <a:r>
              <a:rPr lang="tr-TR" dirty="0" smtClean="0"/>
              <a:t>Maliye Bakanlığı’na uygunluk bildiriminin gönderilmesi</a:t>
            </a:r>
            <a:endParaRPr lang="tr-TR" dirty="0"/>
          </a:p>
        </p:txBody>
      </p:sp>
      <p:grpSp>
        <p:nvGrpSpPr>
          <p:cNvPr id="32" name="Group 31"/>
          <p:cNvGrpSpPr/>
          <p:nvPr/>
        </p:nvGrpSpPr>
        <p:grpSpPr>
          <a:xfrm>
            <a:off x="3419872" y="5055673"/>
            <a:ext cx="3384376" cy="1037623"/>
            <a:chOff x="1181550" y="1396109"/>
            <a:chExt cx="2376259" cy="482820"/>
          </a:xfrm>
        </p:grpSpPr>
        <p:sp>
          <p:nvSpPr>
            <p:cNvPr id="33" name="Rounded Rectangle 32"/>
            <p:cNvSpPr/>
            <p:nvPr/>
          </p:nvSpPr>
          <p:spPr>
            <a:xfrm>
              <a:off x="1181550" y="1396109"/>
              <a:ext cx="2376259" cy="477271"/>
            </a:xfrm>
            <a:prstGeom prst="roundRect">
              <a:avLst>
                <a:gd name="adj" fmla="val 10000"/>
              </a:avLst>
            </a:prstGeom>
            <a:solidFill>
              <a:srgbClr val="77777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4" name="Rounded Rectangle 12"/>
            <p:cNvSpPr/>
            <p:nvPr/>
          </p:nvSpPr>
          <p:spPr>
            <a:xfrm>
              <a:off x="1181550" y="1429616"/>
              <a:ext cx="2348302" cy="44931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2400" b="1" kern="1200" dirty="0" smtClean="0">
                  <a:solidFill>
                    <a:schemeClr val="bg1"/>
                  </a:solidFill>
                  <a:cs typeface="Arial" pitchFamily="34" charset="0"/>
                </a:rPr>
                <a:t>Lisanslı</a:t>
              </a:r>
            </a:p>
            <a:p>
              <a:pPr lvl="0" algn="ctr" defTabSz="711200">
                <a:lnSpc>
                  <a:spcPct val="90000"/>
                </a:lnSpc>
                <a:spcBef>
                  <a:spcPct val="0"/>
                </a:spcBef>
                <a:spcAft>
                  <a:spcPct val="35000"/>
                </a:spcAft>
              </a:pPr>
              <a:r>
                <a:rPr lang="tr-TR" sz="2400" b="1" kern="1200" dirty="0" smtClean="0">
                  <a:solidFill>
                    <a:schemeClr val="bg1"/>
                  </a:solidFill>
                  <a:cs typeface="Arial" pitchFamily="34" charset="0"/>
                </a:rPr>
                <a:t>BKY</a:t>
              </a:r>
            </a:p>
          </p:txBody>
        </p:sp>
      </p:grpSp>
      <p:sp>
        <p:nvSpPr>
          <p:cNvPr id="38" name="Bent Arrow 37"/>
          <p:cNvSpPr/>
          <p:nvPr/>
        </p:nvSpPr>
        <p:spPr>
          <a:xfrm rot="10800000">
            <a:off x="7236296" y="2823425"/>
            <a:ext cx="432048" cy="2808312"/>
          </a:xfrm>
          <a:prstGeom prst="bentArrow">
            <a:avLst/>
          </a:prstGeom>
          <a:solidFill>
            <a:srgbClr val="8B0035"/>
          </a:solidFill>
          <a:ln>
            <a:solidFill>
              <a:srgbClr val="8B00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9" name="Right Arrow 38"/>
          <p:cNvSpPr/>
          <p:nvPr/>
        </p:nvSpPr>
        <p:spPr>
          <a:xfrm rot="16200000">
            <a:off x="2789802" y="3813535"/>
            <a:ext cx="1980220" cy="144016"/>
          </a:xfrm>
          <a:prstGeom prst="rightArrow">
            <a:avLst/>
          </a:prstGeom>
          <a:solidFill>
            <a:srgbClr val="8B0035"/>
          </a:solidFill>
          <a:ln>
            <a:solidFill>
              <a:srgbClr val="8B00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0" name="TextBox 39"/>
          <p:cNvSpPr txBox="1"/>
          <p:nvPr/>
        </p:nvSpPr>
        <p:spPr>
          <a:xfrm>
            <a:off x="3923928" y="3183465"/>
            <a:ext cx="1368152" cy="1200329"/>
          </a:xfrm>
          <a:prstGeom prst="rect">
            <a:avLst/>
          </a:prstGeom>
          <a:noFill/>
        </p:spPr>
        <p:txBody>
          <a:bodyPr wrap="square" rtlCol="0">
            <a:spAutoFit/>
          </a:bodyPr>
          <a:lstStyle/>
          <a:p>
            <a:r>
              <a:rPr lang="tr-TR" dirty="0" smtClean="0"/>
              <a:t>Şirketlerden periyodik raporların alınması</a:t>
            </a:r>
            <a:endParaRPr lang="tr-TR" dirty="0"/>
          </a:p>
        </p:txBody>
      </p:sp>
      <p:sp>
        <p:nvSpPr>
          <p:cNvPr id="41" name="TextBox 40"/>
          <p:cNvSpPr txBox="1"/>
          <p:nvPr/>
        </p:nvSpPr>
        <p:spPr>
          <a:xfrm>
            <a:off x="7775848" y="3429000"/>
            <a:ext cx="1368152" cy="1200329"/>
          </a:xfrm>
          <a:prstGeom prst="rect">
            <a:avLst/>
          </a:prstGeom>
          <a:noFill/>
        </p:spPr>
        <p:txBody>
          <a:bodyPr wrap="square" rtlCol="0">
            <a:spAutoFit/>
          </a:bodyPr>
          <a:lstStyle/>
          <a:p>
            <a:r>
              <a:rPr lang="tr-TR" dirty="0" smtClean="0"/>
              <a:t>Vergi indirimi hakkı verilmesi</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Rectangle 9"/>
          <p:cNvSpPr/>
          <p:nvPr/>
        </p:nvSpPr>
        <p:spPr>
          <a:xfrm>
            <a:off x="0" y="260648"/>
            <a:ext cx="9144000" cy="648072"/>
          </a:xfrm>
          <a:prstGeom prst="rect">
            <a:avLst/>
          </a:prstGeom>
          <a:solidFill>
            <a:srgbClr val="8B0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TextBox 10"/>
          <p:cNvSpPr txBox="1"/>
          <p:nvPr/>
        </p:nvSpPr>
        <p:spPr>
          <a:xfrm>
            <a:off x="251520" y="395372"/>
            <a:ext cx="7344816" cy="400110"/>
          </a:xfrm>
          <a:prstGeom prst="rect">
            <a:avLst/>
          </a:prstGeom>
          <a:noFill/>
        </p:spPr>
        <p:txBody>
          <a:bodyPr wrap="square" rtlCol="0">
            <a:spAutoFit/>
          </a:bodyPr>
          <a:lstStyle/>
          <a:p>
            <a:r>
              <a:rPr lang="tr-TR" sz="2000" b="1" dirty="0" smtClean="0">
                <a:solidFill>
                  <a:schemeClr val="bg1"/>
                </a:solidFill>
              </a:rPr>
              <a:t>ORTAKLIK VE SİSTEMDEN ÇIKIŞ SÜRECİ </a:t>
            </a:r>
            <a:endParaRPr lang="tr-TR" sz="2000" dirty="0">
              <a:solidFill>
                <a:schemeClr val="bg1"/>
              </a:solidFill>
              <a:latin typeface="Arial" pitchFamily="34" charset="0"/>
              <a:cs typeface="Arial" pitchFamily="34" charset="0"/>
            </a:endParaRPr>
          </a:p>
        </p:txBody>
      </p:sp>
      <p:sp>
        <p:nvSpPr>
          <p:cNvPr id="12" name="Rectangle 11"/>
          <p:cNvSpPr/>
          <p:nvPr/>
        </p:nvSpPr>
        <p:spPr>
          <a:xfrm>
            <a:off x="0" y="6525344"/>
            <a:ext cx="9144000" cy="332656"/>
          </a:xfrm>
          <a:prstGeom prst="rect">
            <a:avLst/>
          </a:prstGeom>
          <a:solidFill>
            <a:srgbClr val="8B0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grpSp>
        <p:nvGrpSpPr>
          <p:cNvPr id="3" name="Group 22"/>
          <p:cNvGrpSpPr/>
          <p:nvPr/>
        </p:nvGrpSpPr>
        <p:grpSpPr>
          <a:xfrm>
            <a:off x="1259632" y="1268760"/>
            <a:ext cx="2376264" cy="1368152"/>
            <a:chOff x="1181550" y="1396109"/>
            <a:chExt cx="2376259" cy="477271"/>
          </a:xfrm>
        </p:grpSpPr>
        <p:sp>
          <p:nvSpPr>
            <p:cNvPr id="24" name="Rounded Rectangle 23"/>
            <p:cNvSpPr/>
            <p:nvPr/>
          </p:nvSpPr>
          <p:spPr>
            <a:xfrm>
              <a:off x="1181550" y="1396109"/>
              <a:ext cx="2376259" cy="477271"/>
            </a:xfrm>
            <a:prstGeom prst="roundRect">
              <a:avLst>
                <a:gd name="adj" fmla="val 10000"/>
              </a:avLst>
            </a:prstGeom>
            <a:solidFill>
              <a:srgbClr val="77777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5" name="Rounded Rectangle 12"/>
            <p:cNvSpPr/>
            <p:nvPr/>
          </p:nvSpPr>
          <p:spPr>
            <a:xfrm>
              <a:off x="1181550" y="1396109"/>
              <a:ext cx="2348302" cy="44931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2400" b="1" kern="1200" dirty="0" smtClean="0">
                  <a:solidFill>
                    <a:schemeClr val="tx1"/>
                  </a:solidFill>
                  <a:cs typeface="Arial" pitchFamily="34" charset="0"/>
                </a:rPr>
                <a:t>BKY</a:t>
              </a:r>
            </a:p>
          </p:txBody>
        </p:sp>
      </p:grpSp>
      <p:grpSp>
        <p:nvGrpSpPr>
          <p:cNvPr id="4" name="Group 27"/>
          <p:cNvGrpSpPr/>
          <p:nvPr/>
        </p:nvGrpSpPr>
        <p:grpSpPr>
          <a:xfrm>
            <a:off x="6156176" y="3284984"/>
            <a:ext cx="2376264" cy="1080120"/>
            <a:chOff x="1181550" y="1396109"/>
            <a:chExt cx="2376259" cy="477271"/>
          </a:xfrm>
        </p:grpSpPr>
        <p:sp>
          <p:nvSpPr>
            <p:cNvPr id="29" name="Rounded Rectangle 28"/>
            <p:cNvSpPr/>
            <p:nvPr/>
          </p:nvSpPr>
          <p:spPr>
            <a:xfrm>
              <a:off x="1181550" y="1396109"/>
              <a:ext cx="2376259" cy="477271"/>
            </a:xfrm>
            <a:prstGeom prst="roundRect">
              <a:avLst>
                <a:gd name="adj" fmla="val 10000"/>
              </a:avLst>
            </a:prstGeom>
            <a:solidFill>
              <a:srgbClr val="77777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0" name="Rounded Rectangle 12"/>
            <p:cNvSpPr/>
            <p:nvPr/>
          </p:nvSpPr>
          <p:spPr>
            <a:xfrm>
              <a:off x="1181550" y="1396109"/>
              <a:ext cx="2348302" cy="44931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2400" b="1" dirty="0" smtClean="0">
                  <a:solidFill>
                    <a:schemeClr val="bg1"/>
                  </a:solidFill>
                  <a:cs typeface="Arial" pitchFamily="34" charset="0"/>
                </a:rPr>
                <a:t>Girişimci Şirket (A.Ş)</a:t>
              </a:r>
              <a:endParaRPr lang="tr-TR" sz="2400" b="1" kern="1200" dirty="0" smtClean="0">
                <a:solidFill>
                  <a:schemeClr val="bg1"/>
                </a:solidFill>
                <a:cs typeface="Arial" pitchFamily="34" charset="0"/>
              </a:endParaRPr>
            </a:p>
          </p:txBody>
        </p:sp>
      </p:grpSp>
      <p:grpSp>
        <p:nvGrpSpPr>
          <p:cNvPr id="5" name="Group 31"/>
          <p:cNvGrpSpPr/>
          <p:nvPr/>
        </p:nvGrpSpPr>
        <p:grpSpPr>
          <a:xfrm>
            <a:off x="827584" y="4365104"/>
            <a:ext cx="1512168" cy="864096"/>
            <a:chOff x="1181550" y="1396109"/>
            <a:chExt cx="2376259" cy="482820"/>
          </a:xfrm>
        </p:grpSpPr>
        <p:sp>
          <p:nvSpPr>
            <p:cNvPr id="33" name="Rounded Rectangle 32"/>
            <p:cNvSpPr/>
            <p:nvPr/>
          </p:nvSpPr>
          <p:spPr>
            <a:xfrm>
              <a:off x="1181550" y="1396109"/>
              <a:ext cx="2376259" cy="477271"/>
            </a:xfrm>
            <a:prstGeom prst="roundRect">
              <a:avLst>
                <a:gd name="adj" fmla="val 10000"/>
              </a:avLst>
            </a:prstGeom>
            <a:solidFill>
              <a:srgbClr val="77777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4" name="Rounded Rectangle 12"/>
            <p:cNvSpPr/>
            <p:nvPr/>
          </p:nvSpPr>
          <p:spPr>
            <a:xfrm>
              <a:off x="1181550" y="1429616"/>
              <a:ext cx="2348302" cy="44931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2400" b="1" kern="1200" dirty="0" smtClean="0">
                  <a:solidFill>
                    <a:schemeClr val="bg1"/>
                  </a:solidFill>
                  <a:cs typeface="Arial" pitchFamily="34" charset="0"/>
                </a:rPr>
                <a:t>Halka Arz</a:t>
              </a:r>
            </a:p>
          </p:txBody>
        </p:sp>
      </p:grpSp>
      <p:sp>
        <p:nvSpPr>
          <p:cNvPr id="38" name="Bent Arrow 37"/>
          <p:cNvSpPr/>
          <p:nvPr/>
        </p:nvSpPr>
        <p:spPr>
          <a:xfrm rot="10800000">
            <a:off x="4211960" y="4509120"/>
            <a:ext cx="3240360" cy="792088"/>
          </a:xfrm>
          <a:prstGeom prst="bentArrow">
            <a:avLst/>
          </a:prstGeom>
          <a:solidFill>
            <a:srgbClr val="8B0035"/>
          </a:solidFill>
          <a:ln>
            <a:solidFill>
              <a:srgbClr val="8B00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8" name="Group 27"/>
          <p:cNvGrpSpPr/>
          <p:nvPr/>
        </p:nvGrpSpPr>
        <p:grpSpPr>
          <a:xfrm>
            <a:off x="6228184" y="1340768"/>
            <a:ext cx="2376264" cy="1080120"/>
            <a:chOff x="1101158" y="787861"/>
            <a:chExt cx="2376259" cy="477271"/>
          </a:xfrm>
        </p:grpSpPr>
        <p:sp>
          <p:nvSpPr>
            <p:cNvPr id="32" name="Rounded Rectangle 31"/>
            <p:cNvSpPr/>
            <p:nvPr/>
          </p:nvSpPr>
          <p:spPr>
            <a:xfrm>
              <a:off x="1101158" y="787861"/>
              <a:ext cx="2376259" cy="477271"/>
            </a:xfrm>
            <a:prstGeom prst="roundRect">
              <a:avLst>
                <a:gd name="adj" fmla="val 10000"/>
              </a:avLst>
            </a:prstGeom>
            <a:solidFill>
              <a:srgbClr val="77777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5" name="Rounded Rectangle 12"/>
            <p:cNvSpPr/>
            <p:nvPr/>
          </p:nvSpPr>
          <p:spPr>
            <a:xfrm>
              <a:off x="1101158" y="787861"/>
              <a:ext cx="2348302" cy="44931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2400" b="1" dirty="0" smtClean="0">
                  <a:solidFill>
                    <a:schemeClr val="bg1"/>
                  </a:solidFill>
                  <a:cs typeface="Arial" pitchFamily="34" charset="0"/>
                </a:rPr>
                <a:t>Girişimci</a:t>
              </a:r>
              <a:endParaRPr lang="tr-TR" sz="2400" b="1" kern="1200" dirty="0" smtClean="0">
                <a:solidFill>
                  <a:schemeClr val="bg1"/>
                </a:solidFill>
                <a:cs typeface="Arial" pitchFamily="34" charset="0"/>
              </a:endParaRPr>
            </a:p>
          </p:txBody>
        </p:sp>
      </p:grpSp>
      <p:sp>
        <p:nvSpPr>
          <p:cNvPr id="37" name="Down Arrow 36"/>
          <p:cNvSpPr/>
          <p:nvPr/>
        </p:nvSpPr>
        <p:spPr>
          <a:xfrm>
            <a:off x="7236296" y="2492896"/>
            <a:ext cx="288032" cy="720080"/>
          </a:xfrm>
          <a:prstGeom prst="downArrow">
            <a:avLst/>
          </a:prstGeom>
          <a:solidFill>
            <a:srgbClr val="8B0035"/>
          </a:solidFill>
          <a:ln>
            <a:solidFill>
              <a:srgbClr val="8B00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2" name="TextBox 41"/>
          <p:cNvSpPr txBox="1"/>
          <p:nvPr/>
        </p:nvSpPr>
        <p:spPr>
          <a:xfrm>
            <a:off x="4499992" y="5445224"/>
            <a:ext cx="2871936" cy="369332"/>
          </a:xfrm>
          <a:prstGeom prst="rect">
            <a:avLst/>
          </a:prstGeom>
          <a:noFill/>
        </p:spPr>
        <p:txBody>
          <a:bodyPr wrap="square" rtlCol="0">
            <a:spAutoFit/>
          </a:bodyPr>
          <a:lstStyle/>
          <a:p>
            <a:pPr algn="ctr"/>
            <a:r>
              <a:rPr lang="tr-TR" dirty="0" smtClean="0"/>
              <a:t>BKY’nin şirketten çıkışı</a:t>
            </a:r>
            <a:endParaRPr lang="tr-TR" dirty="0"/>
          </a:p>
        </p:txBody>
      </p:sp>
      <p:sp>
        <p:nvSpPr>
          <p:cNvPr id="45" name="Bent Arrow 44"/>
          <p:cNvSpPr/>
          <p:nvPr/>
        </p:nvSpPr>
        <p:spPr>
          <a:xfrm rot="10800000" flipH="1">
            <a:off x="2267744" y="2708920"/>
            <a:ext cx="3744416" cy="1224136"/>
          </a:xfrm>
          <a:prstGeom prst="bentArrow">
            <a:avLst>
              <a:gd name="adj1" fmla="val 25000"/>
              <a:gd name="adj2" fmla="val 21145"/>
              <a:gd name="adj3" fmla="val 25000"/>
              <a:gd name="adj4" fmla="val 43750"/>
            </a:avLst>
          </a:prstGeom>
          <a:solidFill>
            <a:srgbClr val="8B0035"/>
          </a:solidFill>
          <a:ln>
            <a:solidFill>
              <a:srgbClr val="8B00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6" name="Left-Right Arrow 45"/>
          <p:cNvSpPr/>
          <p:nvPr/>
        </p:nvSpPr>
        <p:spPr>
          <a:xfrm>
            <a:off x="3995936" y="1844824"/>
            <a:ext cx="1872208" cy="360040"/>
          </a:xfrm>
          <a:prstGeom prst="leftRightArrow">
            <a:avLst/>
          </a:prstGeom>
          <a:solidFill>
            <a:srgbClr val="8B0035"/>
          </a:solidFill>
          <a:ln>
            <a:solidFill>
              <a:srgbClr val="8B00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7" name="TextBox 46"/>
          <p:cNvSpPr txBox="1"/>
          <p:nvPr/>
        </p:nvSpPr>
        <p:spPr>
          <a:xfrm>
            <a:off x="2843808" y="3068960"/>
            <a:ext cx="2871936" cy="369332"/>
          </a:xfrm>
          <a:prstGeom prst="rect">
            <a:avLst/>
          </a:prstGeom>
          <a:noFill/>
        </p:spPr>
        <p:txBody>
          <a:bodyPr wrap="square" rtlCol="0">
            <a:spAutoFit/>
          </a:bodyPr>
          <a:lstStyle/>
          <a:p>
            <a:pPr algn="ctr"/>
            <a:r>
              <a:rPr lang="tr-TR" dirty="0" smtClean="0"/>
              <a:t>Ortaklık Sözleşmesi</a:t>
            </a:r>
            <a:endParaRPr lang="tr-TR" dirty="0"/>
          </a:p>
        </p:txBody>
      </p:sp>
      <p:grpSp>
        <p:nvGrpSpPr>
          <p:cNvPr id="48" name="Group 31"/>
          <p:cNvGrpSpPr/>
          <p:nvPr/>
        </p:nvGrpSpPr>
        <p:grpSpPr>
          <a:xfrm>
            <a:off x="2411760" y="4365104"/>
            <a:ext cx="1512168" cy="864096"/>
            <a:chOff x="1181550" y="1396109"/>
            <a:chExt cx="2376259" cy="482820"/>
          </a:xfrm>
        </p:grpSpPr>
        <p:sp>
          <p:nvSpPr>
            <p:cNvPr id="49" name="Rounded Rectangle 48"/>
            <p:cNvSpPr/>
            <p:nvPr/>
          </p:nvSpPr>
          <p:spPr>
            <a:xfrm>
              <a:off x="1181550" y="1396109"/>
              <a:ext cx="2376259" cy="477271"/>
            </a:xfrm>
            <a:prstGeom prst="roundRect">
              <a:avLst>
                <a:gd name="adj" fmla="val 10000"/>
              </a:avLst>
            </a:prstGeom>
            <a:solidFill>
              <a:srgbClr val="77777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50" name="Rounded Rectangle 12"/>
            <p:cNvSpPr/>
            <p:nvPr/>
          </p:nvSpPr>
          <p:spPr>
            <a:xfrm>
              <a:off x="1181550" y="1429616"/>
              <a:ext cx="2348302" cy="44931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2200" b="1" kern="1200" dirty="0" smtClean="0">
                  <a:solidFill>
                    <a:schemeClr val="bg1"/>
                  </a:solidFill>
                  <a:cs typeface="Arial" pitchFamily="34" charset="0"/>
                </a:rPr>
                <a:t>Diğer </a:t>
              </a:r>
              <a:r>
                <a:rPr lang="tr-TR" sz="2200" b="1" dirty="0" smtClean="0">
                  <a:solidFill>
                    <a:schemeClr val="bg1"/>
                  </a:solidFill>
                  <a:cs typeface="Arial" pitchFamily="34" charset="0"/>
                </a:rPr>
                <a:t>Yatırımcılar</a:t>
              </a:r>
              <a:endParaRPr lang="tr-TR" sz="2200" b="1" kern="1200" dirty="0" smtClean="0">
                <a:solidFill>
                  <a:schemeClr val="bg1"/>
                </a:solidFill>
                <a:cs typeface="Arial" pitchFamily="34" charset="0"/>
              </a:endParaRPr>
            </a:p>
          </p:txBody>
        </p:sp>
      </p:grpSp>
      <p:grpSp>
        <p:nvGrpSpPr>
          <p:cNvPr id="51" name="Group 31"/>
          <p:cNvGrpSpPr/>
          <p:nvPr/>
        </p:nvGrpSpPr>
        <p:grpSpPr>
          <a:xfrm>
            <a:off x="827584" y="5373216"/>
            <a:ext cx="1512168" cy="864096"/>
            <a:chOff x="1181550" y="1396109"/>
            <a:chExt cx="2376259" cy="482820"/>
          </a:xfrm>
        </p:grpSpPr>
        <p:sp>
          <p:nvSpPr>
            <p:cNvPr id="52" name="Rounded Rectangle 51"/>
            <p:cNvSpPr/>
            <p:nvPr/>
          </p:nvSpPr>
          <p:spPr>
            <a:xfrm>
              <a:off x="1181550" y="1396109"/>
              <a:ext cx="2376259" cy="477271"/>
            </a:xfrm>
            <a:prstGeom prst="roundRect">
              <a:avLst>
                <a:gd name="adj" fmla="val 10000"/>
              </a:avLst>
            </a:prstGeom>
            <a:solidFill>
              <a:srgbClr val="77777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53" name="Rounded Rectangle 12"/>
            <p:cNvSpPr/>
            <p:nvPr/>
          </p:nvSpPr>
          <p:spPr>
            <a:xfrm>
              <a:off x="1181550" y="1429616"/>
              <a:ext cx="2348302" cy="44931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2200" b="1" dirty="0" smtClean="0">
                  <a:solidFill>
                    <a:schemeClr val="bg1"/>
                  </a:solidFill>
                  <a:cs typeface="Arial" pitchFamily="34" charset="0"/>
                </a:rPr>
                <a:t>Girişim Sermayesi</a:t>
              </a:r>
              <a:endParaRPr lang="tr-TR" sz="2200" b="1" kern="1200" dirty="0" smtClean="0">
                <a:solidFill>
                  <a:schemeClr val="bg1"/>
                </a:solidFill>
                <a:cs typeface="Arial" pitchFamily="34" charset="0"/>
              </a:endParaRPr>
            </a:p>
          </p:txBody>
        </p:sp>
      </p:grpSp>
      <p:grpSp>
        <p:nvGrpSpPr>
          <p:cNvPr id="54" name="Group 31"/>
          <p:cNvGrpSpPr/>
          <p:nvPr/>
        </p:nvGrpSpPr>
        <p:grpSpPr>
          <a:xfrm>
            <a:off x="2411760" y="5373216"/>
            <a:ext cx="1512168" cy="864096"/>
            <a:chOff x="1181550" y="1396109"/>
            <a:chExt cx="2376259" cy="482820"/>
          </a:xfrm>
        </p:grpSpPr>
        <p:sp>
          <p:nvSpPr>
            <p:cNvPr id="55" name="Rounded Rectangle 54"/>
            <p:cNvSpPr/>
            <p:nvPr/>
          </p:nvSpPr>
          <p:spPr>
            <a:xfrm>
              <a:off x="1181550" y="1396109"/>
              <a:ext cx="2376259" cy="477271"/>
            </a:xfrm>
            <a:prstGeom prst="roundRect">
              <a:avLst>
                <a:gd name="adj" fmla="val 10000"/>
              </a:avLst>
            </a:prstGeom>
            <a:solidFill>
              <a:srgbClr val="77777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56" name="Rounded Rectangle 12"/>
            <p:cNvSpPr/>
            <p:nvPr/>
          </p:nvSpPr>
          <p:spPr>
            <a:xfrm>
              <a:off x="1181550" y="1429616"/>
              <a:ext cx="2348302" cy="44931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2200" b="1" kern="1200" dirty="0" smtClean="0">
                  <a:solidFill>
                    <a:schemeClr val="bg1"/>
                  </a:solidFill>
                  <a:cs typeface="Arial" pitchFamily="34" charset="0"/>
                </a:rPr>
                <a:t>Geri Satış</a:t>
              </a: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Rectangle 9"/>
          <p:cNvSpPr/>
          <p:nvPr/>
        </p:nvSpPr>
        <p:spPr>
          <a:xfrm>
            <a:off x="0" y="260648"/>
            <a:ext cx="9144000" cy="648072"/>
          </a:xfrm>
          <a:prstGeom prst="rect">
            <a:avLst/>
          </a:prstGeom>
          <a:solidFill>
            <a:srgbClr val="8B0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TextBox 10"/>
          <p:cNvSpPr txBox="1"/>
          <p:nvPr/>
        </p:nvSpPr>
        <p:spPr>
          <a:xfrm>
            <a:off x="251520" y="395372"/>
            <a:ext cx="7344816" cy="400110"/>
          </a:xfrm>
          <a:prstGeom prst="rect">
            <a:avLst/>
          </a:prstGeom>
          <a:noFill/>
        </p:spPr>
        <p:txBody>
          <a:bodyPr wrap="square" rtlCol="0">
            <a:spAutoFit/>
          </a:bodyPr>
          <a:lstStyle/>
          <a:p>
            <a:r>
              <a:rPr lang="tr-TR" sz="2000" b="1" dirty="0" smtClean="0">
                <a:solidFill>
                  <a:schemeClr val="bg1"/>
                </a:solidFill>
              </a:rPr>
              <a:t>LİSANSLI BKY’LERE SAĞLANAN DESTEKLER</a:t>
            </a:r>
            <a:endParaRPr lang="tr-TR" sz="2000" dirty="0">
              <a:solidFill>
                <a:schemeClr val="bg1"/>
              </a:solidFill>
              <a:latin typeface="Arial" pitchFamily="34" charset="0"/>
              <a:cs typeface="Arial" pitchFamily="34" charset="0"/>
            </a:endParaRPr>
          </a:p>
        </p:txBody>
      </p:sp>
      <p:sp>
        <p:nvSpPr>
          <p:cNvPr id="12" name="Rectangle 11"/>
          <p:cNvSpPr/>
          <p:nvPr/>
        </p:nvSpPr>
        <p:spPr>
          <a:xfrm>
            <a:off x="0" y="6525344"/>
            <a:ext cx="9144000" cy="332656"/>
          </a:xfrm>
          <a:prstGeom prst="rect">
            <a:avLst/>
          </a:prstGeom>
          <a:solidFill>
            <a:srgbClr val="8B0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graphicFrame>
        <p:nvGraphicFramePr>
          <p:cNvPr id="8" name="Diagram 7"/>
          <p:cNvGraphicFramePr/>
          <p:nvPr/>
        </p:nvGraphicFramePr>
        <p:xfrm>
          <a:off x="179512" y="764704"/>
          <a:ext cx="8784976" cy="56886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Rectangle 9"/>
          <p:cNvSpPr/>
          <p:nvPr/>
        </p:nvSpPr>
        <p:spPr>
          <a:xfrm>
            <a:off x="0" y="260648"/>
            <a:ext cx="9144000" cy="648072"/>
          </a:xfrm>
          <a:prstGeom prst="rect">
            <a:avLst/>
          </a:prstGeom>
          <a:solidFill>
            <a:srgbClr val="8B0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TextBox 10"/>
          <p:cNvSpPr txBox="1"/>
          <p:nvPr/>
        </p:nvSpPr>
        <p:spPr>
          <a:xfrm>
            <a:off x="251520" y="395372"/>
            <a:ext cx="7344816" cy="400110"/>
          </a:xfrm>
          <a:prstGeom prst="rect">
            <a:avLst/>
          </a:prstGeom>
          <a:noFill/>
        </p:spPr>
        <p:txBody>
          <a:bodyPr wrap="square" rtlCol="0">
            <a:spAutoFit/>
          </a:bodyPr>
          <a:lstStyle/>
          <a:p>
            <a:r>
              <a:rPr lang="tr-TR" sz="2000" b="1" dirty="0" smtClean="0">
                <a:solidFill>
                  <a:schemeClr val="bg1"/>
                </a:solidFill>
              </a:rPr>
              <a:t>KİMLER BKY LİSANSINA SAHİP OLABİLİR? </a:t>
            </a:r>
            <a:r>
              <a:rPr lang="tr-TR" sz="2000" i="1" dirty="0" smtClean="0">
                <a:solidFill>
                  <a:schemeClr val="bg1"/>
                </a:solidFill>
              </a:rPr>
              <a:t>(Madde 5)</a:t>
            </a:r>
            <a:endParaRPr lang="tr-TR" sz="2000" i="1" dirty="0">
              <a:solidFill>
                <a:schemeClr val="bg1"/>
              </a:solidFill>
              <a:latin typeface="Arial" pitchFamily="34" charset="0"/>
              <a:cs typeface="Arial" pitchFamily="34" charset="0"/>
            </a:endParaRPr>
          </a:p>
        </p:txBody>
      </p:sp>
      <p:sp>
        <p:nvSpPr>
          <p:cNvPr id="12" name="Rectangle 11"/>
          <p:cNvSpPr/>
          <p:nvPr/>
        </p:nvSpPr>
        <p:spPr>
          <a:xfrm>
            <a:off x="0" y="6525344"/>
            <a:ext cx="9144000" cy="332656"/>
          </a:xfrm>
          <a:prstGeom prst="rect">
            <a:avLst/>
          </a:prstGeom>
          <a:solidFill>
            <a:srgbClr val="8B0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9" name="TextBox 8"/>
          <p:cNvSpPr txBox="1"/>
          <p:nvPr/>
        </p:nvSpPr>
        <p:spPr>
          <a:xfrm>
            <a:off x="251520" y="1052736"/>
            <a:ext cx="8424936" cy="1618905"/>
          </a:xfrm>
          <a:prstGeom prst="rect">
            <a:avLst/>
          </a:prstGeom>
          <a:noFill/>
        </p:spPr>
        <p:txBody>
          <a:bodyPr wrap="square" rtlCol="0">
            <a:spAutoFit/>
          </a:bodyPr>
          <a:lstStyle/>
          <a:p>
            <a:pPr indent="-176213" algn="just">
              <a:lnSpc>
                <a:spcPct val="114000"/>
              </a:lnSpc>
              <a:spcBef>
                <a:spcPct val="20000"/>
              </a:spcBef>
              <a:buClr>
                <a:srgbClr val="8B0035"/>
              </a:buClr>
              <a:buFont typeface="Arial" pitchFamily="34" charset="0"/>
              <a:buChar char="•"/>
            </a:pPr>
            <a:r>
              <a:rPr lang="tr-TR" sz="2000" b="1" dirty="0" smtClean="0">
                <a:solidFill>
                  <a:schemeClr val="tx1">
                    <a:lumMod val="65000"/>
                    <a:lumOff val="35000"/>
                  </a:schemeClr>
                </a:solidFill>
                <a:latin typeface="Calibri" pitchFamily="34" charset="0"/>
                <a:cs typeface="Arial" pitchFamily="34" charset="0"/>
              </a:rPr>
              <a:t>Yüksek gelir veya servete sahip yatırımcılar</a:t>
            </a:r>
          </a:p>
          <a:p>
            <a:pPr lvl="1" indent="-176213" algn="just">
              <a:lnSpc>
                <a:spcPct val="114000"/>
              </a:lnSpc>
              <a:spcBef>
                <a:spcPct val="20000"/>
              </a:spcBef>
              <a:buClr>
                <a:srgbClr val="8B0035"/>
              </a:buClr>
              <a:buFont typeface="Courier New" pitchFamily="49" charset="0"/>
              <a:buChar char="o"/>
            </a:pPr>
            <a:r>
              <a:rPr lang="tr-TR" sz="2000" dirty="0" smtClean="0">
                <a:solidFill>
                  <a:schemeClr val="tx1">
                    <a:lumMod val="65000"/>
                    <a:lumOff val="35000"/>
                  </a:schemeClr>
                </a:solidFill>
                <a:latin typeface="Calibri" pitchFamily="34" charset="0"/>
                <a:cs typeface="Arial" pitchFamily="34" charset="0"/>
              </a:rPr>
              <a:t>Lisans almadan önceki 2 yılda, yıllık gayrisafi geliri en az </a:t>
            </a:r>
            <a:r>
              <a:rPr lang="tr-TR" sz="2000" b="1" i="1" dirty="0" smtClean="0">
                <a:solidFill>
                  <a:schemeClr val="tx1">
                    <a:lumMod val="65000"/>
                    <a:lumOff val="35000"/>
                  </a:schemeClr>
                </a:solidFill>
                <a:latin typeface="Calibri" pitchFamily="34" charset="0"/>
                <a:cs typeface="Arial" pitchFamily="34" charset="0"/>
              </a:rPr>
              <a:t>200.000TL</a:t>
            </a:r>
            <a:r>
              <a:rPr lang="tr-TR" sz="2000" dirty="0" smtClean="0">
                <a:solidFill>
                  <a:schemeClr val="tx1">
                    <a:lumMod val="65000"/>
                    <a:lumOff val="35000"/>
                  </a:schemeClr>
                </a:solidFill>
                <a:latin typeface="Calibri" pitchFamily="34" charset="0"/>
                <a:cs typeface="Arial" pitchFamily="34" charset="0"/>
              </a:rPr>
              <a:t> olan </a:t>
            </a:r>
          </a:p>
          <a:p>
            <a:pPr lvl="1" indent="-176213" algn="just">
              <a:lnSpc>
                <a:spcPct val="114000"/>
              </a:lnSpc>
              <a:spcBef>
                <a:spcPct val="20000"/>
              </a:spcBef>
              <a:buClr>
                <a:srgbClr val="8B0035"/>
              </a:buClr>
              <a:buFont typeface="Courier New" pitchFamily="49" charset="0"/>
              <a:buChar char="o"/>
            </a:pPr>
            <a:r>
              <a:rPr lang="tr-TR" sz="2000" dirty="0" smtClean="0">
                <a:solidFill>
                  <a:schemeClr val="tx1">
                    <a:lumMod val="65000"/>
                    <a:lumOff val="35000"/>
                  </a:schemeClr>
                </a:solidFill>
                <a:latin typeface="Calibri" pitchFamily="34" charset="0"/>
                <a:cs typeface="Arial" pitchFamily="34" charset="0"/>
              </a:rPr>
              <a:t>Lisans başvurusu anında toplam varlıklarının (Her türlü menkul ve gayrimenkuller) değeri en az </a:t>
            </a:r>
            <a:r>
              <a:rPr lang="tr-TR" sz="2000" b="1" i="1" dirty="0" smtClean="0">
                <a:solidFill>
                  <a:schemeClr val="tx1">
                    <a:lumMod val="65000"/>
                    <a:lumOff val="35000"/>
                  </a:schemeClr>
                </a:solidFill>
                <a:latin typeface="Calibri" pitchFamily="34" charset="0"/>
                <a:cs typeface="Arial" pitchFamily="34" charset="0"/>
              </a:rPr>
              <a:t>1.000.000TL</a:t>
            </a:r>
            <a:r>
              <a:rPr lang="tr-TR" sz="2000" i="1" dirty="0" smtClean="0">
                <a:solidFill>
                  <a:schemeClr val="tx1">
                    <a:lumMod val="65000"/>
                    <a:lumOff val="35000"/>
                  </a:schemeClr>
                </a:solidFill>
                <a:latin typeface="Calibri" pitchFamily="34" charset="0"/>
                <a:cs typeface="Arial" pitchFamily="34" charset="0"/>
              </a:rPr>
              <a:t> </a:t>
            </a:r>
            <a:r>
              <a:rPr lang="tr-TR" sz="2000" dirty="0" smtClean="0">
                <a:solidFill>
                  <a:schemeClr val="tx1">
                    <a:lumMod val="65000"/>
                    <a:lumOff val="35000"/>
                  </a:schemeClr>
                </a:solidFill>
                <a:latin typeface="Calibri" pitchFamily="34" charset="0"/>
                <a:cs typeface="Arial" pitchFamily="34" charset="0"/>
              </a:rPr>
              <a:t>olan  yatırımcılardır.</a:t>
            </a:r>
          </a:p>
        </p:txBody>
      </p:sp>
      <p:sp>
        <p:nvSpPr>
          <p:cNvPr id="15" name="TextBox 14"/>
          <p:cNvSpPr txBox="1"/>
          <p:nvPr/>
        </p:nvSpPr>
        <p:spPr>
          <a:xfrm>
            <a:off x="251520" y="2636912"/>
            <a:ext cx="8424936" cy="3071610"/>
          </a:xfrm>
          <a:prstGeom prst="rect">
            <a:avLst/>
          </a:prstGeom>
          <a:noFill/>
        </p:spPr>
        <p:txBody>
          <a:bodyPr wrap="square" rtlCol="0">
            <a:spAutoFit/>
          </a:bodyPr>
          <a:lstStyle/>
          <a:p>
            <a:pPr indent="-176213" algn="just">
              <a:lnSpc>
                <a:spcPct val="114000"/>
              </a:lnSpc>
              <a:spcBef>
                <a:spcPct val="20000"/>
              </a:spcBef>
              <a:buClr>
                <a:srgbClr val="8B0035"/>
              </a:buClr>
              <a:buFont typeface="Arial" pitchFamily="34" charset="0"/>
              <a:buChar char="•"/>
            </a:pPr>
            <a:r>
              <a:rPr lang="tr-TR" sz="2000" b="1" dirty="0" smtClean="0">
                <a:solidFill>
                  <a:schemeClr val="tx1">
                    <a:lumMod val="65000"/>
                    <a:lumOff val="35000"/>
                  </a:schemeClr>
                </a:solidFill>
                <a:latin typeface="Calibri" pitchFamily="34" charset="0"/>
                <a:cs typeface="Arial" pitchFamily="34" charset="0"/>
              </a:rPr>
              <a:t>Tecrübeli yatırımcılar </a:t>
            </a:r>
          </a:p>
          <a:p>
            <a:pPr lvl="1" indent="-176213" algn="just">
              <a:lnSpc>
                <a:spcPct val="114000"/>
              </a:lnSpc>
              <a:spcBef>
                <a:spcPct val="20000"/>
              </a:spcBef>
              <a:buClr>
                <a:srgbClr val="8B0035"/>
              </a:buClr>
              <a:buFont typeface="Courier New" pitchFamily="49" charset="0"/>
              <a:buChar char="o"/>
            </a:pPr>
            <a:r>
              <a:rPr lang="tr-TR" sz="2000" dirty="0" smtClean="0">
                <a:solidFill>
                  <a:schemeClr val="tx1">
                    <a:lumMod val="65000"/>
                    <a:lumOff val="35000"/>
                  </a:schemeClr>
                </a:solidFill>
                <a:latin typeface="Calibri" pitchFamily="34" charset="0"/>
                <a:cs typeface="Arial" pitchFamily="34" charset="0"/>
              </a:rPr>
              <a:t>Banka ve finansal kuruluşlarda, </a:t>
            </a:r>
          </a:p>
          <a:p>
            <a:pPr lvl="1" indent="-176213" algn="just">
              <a:lnSpc>
                <a:spcPct val="114000"/>
              </a:lnSpc>
              <a:spcBef>
                <a:spcPct val="20000"/>
              </a:spcBef>
              <a:buClr>
                <a:srgbClr val="8B0035"/>
              </a:buClr>
              <a:buFont typeface="Courier New" pitchFamily="49" charset="0"/>
              <a:buChar char="o"/>
            </a:pPr>
            <a:r>
              <a:rPr lang="tr-TR" sz="2000" dirty="0" smtClean="0">
                <a:solidFill>
                  <a:schemeClr val="tx1">
                    <a:lumMod val="65000"/>
                    <a:lumOff val="35000"/>
                  </a:schemeClr>
                </a:solidFill>
                <a:latin typeface="Calibri" pitchFamily="34" charset="0"/>
                <a:cs typeface="Arial" pitchFamily="34" charset="0"/>
              </a:rPr>
              <a:t>Yüksek cirolu şirketlerde, </a:t>
            </a:r>
          </a:p>
          <a:p>
            <a:pPr lvl="1" indent="-176213" algn="just">
              <a:lnSpc>
                <a:spcPct val="114000"/>
              </a:lnSpc>
              <a:spcBef>
                <a:spcPct val="20000"/>
              </a:spcBef>
              <a:buClr>
                <a:srgbClr val="8B0035"/>
              </a:buClr>
              <a:buFont typeface="Courier New" pitchFamily="49" charset="0"/>
              <a:buChar char="o"/>
            </a:pPr>
            <a:r>
              <a:rPr lang="tr-TR" sz="2000" dirty="0" smtClean="0">
                <a:solidFill>
                  <a:schemeClr val="tx1">
                    <a:lumMod val="65000"/>
                    <a:lumOff val="35000"/>
                  </a:schemeClr>
                </a:solidFill>
                <a:latin typeface="Calibri" pitchFamily="34" charset="0"/>
                <a:cs typeface="Arial" pitchFamily="34" charset="0"/>
              </a:rPr>
              <a:t>Yurtiçi kuluçka merkezlerinde, </a:t>
            </a:r>
          </a:p>
          <a:p>
            <a:pPr lvl="1" indent="-176213" algn="just">
              <a:lnSpc>
                <a:spcPct val="114000"/>
              </a:lnSpc>
              <a:spcBef>
                <a:spcPct val="20000"/>
              </a:spcBef>
              <a:buClr>
                <a:srgbClr val="8B0035"/>
              </a:buClr>
              <a:buFont typeface="Courier New" pitchFamily="49" charset="0"/>
              <a:buChar char="o"/>
            </a:pPr>
            <a:r>
              <a:rPr lang="tr-TR" sz="2000" dirty="0" smtClean="0">
                <a:solidFill>
                  <a:schemeClr val="tx1">
                    <a:lumMod val="65000"/>
                    <a:lumOff val="35000"/>
                  </a:schemeClr>
                </a:solidFill>
                <a:latin typeface="Calibri" pitchFamily="34" charset="0"/>
                <a:cs typeface="Arial" pitchFamily="34" charset="0"/>
              </a:rPr>
              <a:t>Yönetici olarak iş tecrübesine sahip ve BKY ağı üyesi olan yatırımcılardan BKS Yönetmeliğinin 5. maddesinde ayrıntılı olarak tanımlanan nitelikleri haiz yatırımcılardır.</a:t>
            </a: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blinds(horizontal)">
                                      <p:cBhvr>
                                        <p:cTn id="11"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Rectangle 9"/>
          <p:cNvSpPr/>
          <p:nvPr/>
        </p:nvSpPr>
        <p:spPr>
          <a:xfrm>
            <a:off x="0" y="260648"/>
            <a:ext cx="9144000" cy="648072"/>
          </a:xfrm>
          <a:prstGeom prst="rect">
            <a:avLst/>
          </a:prstGeom>
          <a:solidFill>
            <a:srgbClr val="8B0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TextBox 10"/>
          <p:cNvSpPr txBox="1"/>
          <p:nvPr/>
        </p:nvSpPr>
        <p:spPr>
          <a:xfrm>
            <a:off x="251520" y="395372"/>
            <a:ext cx="7344816" cy="400110"/>
          </a:xfrm>
          <a:prstGeom prst="rect">
            <a:avLst/>
          </a:prstGeom>
          <a:noFill/>
        </p:spPr>
        <p:txBody>
          <a:bodyPr wrap="square" rtlCol="0">
            <a:spAutoFit/>
          </a:bodyPr>
          <a:lstStyle/>
          <a:p>
            <a:r>
              <a:rPr lang="tr-TR" sz="2000" b="1" dirty="0" smtClean="0">
                <a:solidFill>
                  <a:schemeClr val="bg1"/>
                </a:solidFill>
              </a:rPr>
              <a:t>BKY LİSANSININ GEÇERLİLİK SÜRESİ NEDİR? </a:t>
            </a:r>
            <a:r>
              <a:rPr lang="tr-TR" sz="2000" i="1" dirty="0" smtClean="0">
                <a:solidFill>
                  <a:schemeClr val="bg1"/>
                </a:solidFill>
              </a:rPr>
              <a:t>(Madde 8) </a:t>
            </a:r>
            <a:endParaRPr lang="tr-TR" sz="2000" i="1" dirty="0">
              <a:solidFill>
                <a:schemeClr val="bg1"/>
              </a:solidFill>
              <a:latin typeface="Arial" pitchFamily="34" charset="0"/>
              <a:cs typeface="Arial" pitchFamily="34" charset="0"/>
            </a:endParaRPr>
          </a:p>
        </p:txBody>
      </p:sp>
      <p:sp>
        <p:nvSpPr>
          <p:cNvPr id="12" name="Rectangle 11"/>
          <p:cNvSpPr/>
          <p:nvPr/>
        </p:nvSpPr>
        <p:spPr>
          <a:xfrm>
            <a:off x="0" y="6525344"/>
            <a:ext cx="9144000" cy="332656"/>
          </a:xfrm>
          <a:prstGeom prst="rect">
            <a:avLst/>
          </a:prstGeom>
          <a:solidFill>
            <a:srgbClr val="8B0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9" name="TextBox 8"/>
          <p:cNvSpPr txBox="1"/>
          <p:nvPr/>
        </p:nvSpPr>
        <p:spPr>
          <a:xfrm>
            <a:off x="251520" y="1196752"/>
            <a:ext cx="4320480" cy="2259080"/>
          </a:xfrm>
          <a:prstGeom prst="rect">
            <a:avLst/>
          </a:prstGeom>
          <a:noFill/>
        </p:spPr>
        <p:txBody>
          <a:bodyPr wrap="square" rtlCol="0">
            <a:spAutoFit/>
          </a:bodyPr>
          <a:lstStyle/>
          <a:p>
            <a:pPr indent="-176213" algn="just">
              <a:lnSpc>
                <a:spcPct val="114000"/>
              </a:lnSpc>
              <a:spcBef>
                <a:spcPct val="20000"/>
              </a:spcBef>
              <a:buClr>
                <a:srgbClr val="8B0035"/>
              </a:buClr>
              <a:buFont typeface="Arial" pitchFamily="34" charset="0"/>
              <a:buChar char="•"/>
            </a:pPr>
            <a:r>
              <a:rPr lang="tr-TR" sz="2000" dirty="0" smtClean="0">
                <a:solidFill>
                  <a:schemeClr val="tx1">
                    <a:lumMod val="65000"/>
                    <a:lumOff val="35000"/>
                  </a:schemeClr>
                </a:solidFill>
                <a:latin typeface="Calibri" pitchFamily="34" charset="0"/>
                <a:cs typeface="Arial" pitchFamily="34" charset="0"/>
              </a:rPr>
              <a:t>BKY Lisansı </a:t>
            </a:r>
            <a:r>
              <a:rPr lang="tr-TR" sz="2000" b="1" dirty="0" smtClean="0">
                <a:solidFill>
                  <a:schemeClr val="tx1">
                    <a:lumMod val="65000"/>
                    <a:lumOff val="35000"/>
                  </a:schemeClr>
                </a:solidFill>
                <a:latin typeface="Calibri" pitchFamily="34" charset="0"/>
                <a:cs typeface="Arial" pitchFamily="34" charset="0"/>
              </a:rPr>
              <a:t>5 yıl </a:t>
            </a:r>
            <a:r>
              <a:rPr lang="tr-TR" sz="2000" dirty="0" smtClean="0">
                <a:solidFill>
                  <a:schemeClr val="tx1">
                    <a:lumMod val="65000"/>
                    <a:lumOff val="35000"/>
                  </a:schemeClr>
                </a:solidFill>
                <a:latin typeface="Calibri" pitchFamily="34" charset="0"/>
                <a:cs typeface="Arial" pitchFamily="34" charset="0"/>
              </a:rPr>
              <a:t>için geçerlidir. </a:t>
            </a:r>
          </a:p>
          <a:p>
            <a:pPr indent="-176213" algn="just">
              <a:lnSpc>
                <a:spcPct val="114000"/>
              </a:lnSpc>
              <a:spcBef>
                <a:spcPct val="20000"/>
              </a:spcBef>
              <a:buClr>
                <a:srgbClr val="8B0035"/>
              </a:buClr>
              <a:buFont typeface="Arial" pitchFamily="34" charset="0"/>
              <a:buChar char="•"/>
            </a:pPr>
            <a:r>
              <a:rPr lang="tr-TR" sz="2000" dirty="0" smtClean="0">
                <a:solidFill>
                  <a:schemeClr val="tx1">
                    <a:lumMod val="65000"/>
                    <a:lumOff val="35000"/>
                  </a:schemeClr>
                </a:solidFill>
                <a:latin typeface="Calibri" pitchFamily="34" charset="0"/>
                <a:cs typeface="Arial" pitchFamily="34" charset="0"/>
              </a:rPr>
              <a:t>Lisans süresi sonunda BKY’ler akredite edilen BKY ağları vasıtasıyla lisans yenileme talebinde bulunabilirler ve lisansın süresi 5’er yıllık sürelerle uzatılabilir. </a:t>
            </a:r>
          </a:p>
        </p:txBody>
      </p:sp>
      <p:pic>
        <p:nvPicPr>
          <p:cNvPr id="4098" name="Picture 2" descr="Z:\In\Current\iStock\iStock_000013250893Small.jpg"/>
          <p:cNvPicPr>
            <a:picLocks noChangeAspect="1" noChangeArrowheads="1"/>
          </p:cNvPicPr>
          <p:nvPr/>
        </p:nvPicPr>
        <p:blipFill>
          <a:blip r:embed="rId3" cstate="print"/>
          <a:srcRect/>
          <a:stretch>
            <a:fillRect/>
          </a:stretch>
        </p:blipFill>
        <p:spPr bwMode="auto">
          <a:xfrm>
            <a:off x="5076056" y="1268760"/>
            <a:ext cx="3801913" cy="253098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blinds(vertical)">
                                      <p:cBhvr>
                                        <p:cTn id="7" dur="1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roducingPowerPoint2007">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53000"/>
                <a:satMod val="200000"/>
              </a:schemeClr>
              <a:schemeClr val="phClr">
                <a:tint val="78000"/>
                <a:satMod val="230000"/>
              </a:schemeClr>
            </a:duotone>
          </a:blip>
          <a:tile tx="0" ty="0" sx="90000" sy="90000" flip="none" algn="t"/>
        </a:blipFill>
      </a:bgFillStyleLst>
    </a:fmtScheme>
  </a:themeElements>
  <a:objectDefaults/>
  <a:extraClrSchemeLst/>
</a:theme>
</file>

<file path=ppt/theme/theme2.xml><?xml version="1.0" encoding="utf-8"?>
<a:theme xmlns:a="http://schemas.openxmlformats.org/drawingml/2006/main" name="3_IntroducingPowerPoint2007">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53000"/>
                <a:satMod val="200000"/>
              </a:schemeClr>
              <a:schemeClr val="phClr">
                <a:tint val="78000"/>
                <a:satMod val="230000"/>
              </a:schemeClr>
            </a:duotone>
          </a:blip>
          <a:tile tx="0" ty="0" sx="90000" sy="90000" flip="none" algn="t"/>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921</Words>
  <Application>Microsoft Office PowerPoint</Application>
  <PresentationFormat>Ekran Gösterisi (4:3)</PresentationFormat>
  <Paragraphs>116</Paragraphs>
  <Slides>16</Slides>
  <Notes>16</Notes>
  <HiddenSlides>0</HiddenSlides>
  <MMClips>0</MMClips>
  <ScaleCrop>false</ScaleCrop>
  <HeadingPairs>
    <vt:vector size="4" baseType="variant">
      <vt:variant>
        <vt:lpstr>Tema</vt:lpstr>
      </vt:variant>
      <vt:variant>
        <vt:i4>2</vt:i4>
      </vt:variant>
      <vt:variant>
        <vt:lpstr>Slayt Başlıkları</vt:lpstr>
      </vt:variant>
      <vt:variant>
        <vt:i4>16</vt:i4>
      </vt:variant>
    </vt:vector>
  </HeadingPairs>
  <TitlesOfParts>
    <vt:vector size="18" baseType="lpstr">
      <vt:lpstr>IntroducingPowerPoint2007</vt:lpstr>
      <vt:lpstr>3_IntroducingPowerPoint2007</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2010-10-25T18:27:09Z</dcterms:created>
  <dcterms:modified xsi:type="dcterms:W3CDTF">2014-04-29T07:19:46Z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