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rawing6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6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3" r:id="rId12"/>
    <p:sldId id="266" r:id="rId13"/>
    <p:sldId id="267" r:id="rId14"/>
    <p:sldId id="268" r:id="rId15"/>
    <p:sldId id="269" r:id="rId16"/>
    <p:sldId id="270" r:id="rId17"/>
    <p:sldId id="284" r:id="rId18"/>
    <p:sldId id="271" r:id="rId19"/>
    <p:sldId id="272" r:id="rId20"/>
    <p:sldId id="276" r:id="rId21"/>
    <p:sldId id="277" r:id="rId22"/>
    <p:sldId id="307" r:id="rId23"/>
    <p:sldId id="309" r:id="rId24"/>
    <p:sldId id="308" r:id="rId25"/>
    <p:sldId id="285" r:id="rId26"/>
    <p:sldId id="286" r:id="rId27"/>
    <p:sldId id="287" r:id="rId28"/>
    <p:sldId id="290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10" r:id="rId40"/>
    <p:sldId id="352" r:id="rId41"/>
    <p:sldId id="353" r:id="rId42"/>
    <p:sldId id="341" r:id="rId43"/>
    <p:sldId id="311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6" r:id="rId56"/>
    <p:sldId id="343" r:id="rId57"/>
    <p:sldId id="344" r:id="rId58"/>
    <p:sldId id="345" r:id="rId59"/>
    <p:sldId id="346" r:id="rId60"/>
    <p:sldId id="347" r:id="rId61"/>
    <p:sldId id="348" r:id="rId62"/>
    <p:sldId id="349" r:id="rId63"/>
    <p:sldId id="340" r:id="rId64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8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8FF8E5-3184-4E88-9B35-1F8D60B0ADF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8769284C-1A3A-4ECF-B51F-01DFBA81CE73}">
      <dgm:prSet phldrT="[Metin]"/>
      <dgm:spPr/>
      <dgm:t>
        <a:bodyPr/>
        <a:lstStyle/>
        <a:p>
          <a:r>
            <a:rPr lang="tr-TR" dirty="0" smtClean="0"/>
            <a:t>30 .07.2004</a:t>
          </a:r>
        </a:p>
        <a:p>
          <a:r>
            <a:rPr lang="tr-TR" dirty="0" smtClean="0"/>
            <a:t>Ambalaj Atıklarının Kontrolü Yönetmeliği</a:t>
          </a:r>
          <a:endParaRPr lang="tr-TR" dirty="0"/>
        </a:p>
      </dgm:t>
    </dgm:pt>
    <dgm:pt modelId="{60812AF7-D1AE-4801-96E5-EFA3DAE7A12B}" type="parTrans" cxnId="{1B85252B-29D5-4529-9C82-99D539BB24C8}">
      <dgm:prSet/>
      <dgm:spPr/>
      <dgm:t>
        <a:bodyPr/>
        <a:lstStyle/>
        <a:p>
          <a:endParaRPr lang="tr-TR"/>
        </a:p>
      </dgm:t>
    </dgm:pt>
    <dgm:pt modelId="{62234314-5A57-4F29-A688-CB81889E2009}" type="sibTrans" cxnId="{1B85252B-29D5-4529-9C82-99D539BB24C8}">
      <dgm:prSet/>
      <dgm:spPr/>
      <dgm:t>
        <a:bodyPr/>
        <a:lstStyle/>
        <a:p>
          <a:endParaRPr lang="tr-TR"/>
        </a:p>
      </dgm:t>
    </dgm:pt>
    <dgm:pt modelId="{273B2737-B74E-47B0-BFF7-1A06903EE17C}">
      <dgm:prSet/>
      <dgm:spPr/>
      <dgm:t>
        <a:bodyPr/>
        <a:lstStyle/>
        <a:p>
          <a:r>
            <a:rPr lang="tr-TR" dirty="0" smtClean="0"/>
            <a:t>24.06.2007 </a:t>
          </a:r>
        </a:p>
        <a:p>
          <a:r>
            <a:rPr lang="tr-TR" dirty="0" smtClean="0"/>
            <a:t>Ambalaj Atıklarının Kontrolü Yönetmeliği</a:t>
          </a:r>
          <a:endParaRPr lang="tr-TR" dirty="0"/>
        </a:p>
      </dgm:t>
    </dgm:pt>
    <dgm:pt modelId="{88CE4CC2-129B-4C32-B27A-1F0D2D0E3D6E}" type="parTrans" cxnId="{99E8CD33-6F87-4EE3-B359-CEDD7F22C3A0}">
      <dgm:prSet/>
      <dgm:spPr/>
      <dgm:t>
        <a:bodyPr/>
        <a:lstStyle/>
        <a:p>
          <a:endParaRPr lang="tr-TR"/>
        </a:p>
      </dgm:t>
    </dgm:pt>
    <dgm:pt modelId="{A72D2E6B-96BD-4B73-816D-BB6BE7056853}" type="sibTrans" cxnId="{99E8CD33-6F87-4EE3-B359-CEDD7F22C3A0}">
      <dgm:prSet/>
      <dgm:spPr/>
      <dgm:t>
        <a:bodyPr/>
        <a:lstStyle/>
        <a:p>
          <a:endParaRPr lang="tr-TR"/>
        </a:p>
      </dgm:t>
    </dgm:pt>
    <dgm:pt modelId="{0D7F8E98-A237-4244-A7A0-13DBBAA4EAA2}">
      <dgm:prSet/>
      <dgm:spPr/>
      <dgm:t>
        <a:bodyPr/>
        <a:lstStyle/>
        <a:p>
          <a:r>
            <a:rPr lang="tr-TR" dirty="0" smtClean="0"/>
            <a:t>24.08.2011 </a:t>
          </a:r>
        </a:p>
        <a:p>
          <a:r>
            <a:rPr lang="tr-TR" dirty="0" smtClean="0"/>
            <a:t>Ambalaj Atıklarının Kontrolü Yönetmeliği</a:t>
          </a:r>
          <a:endParaRPr lang="tr-TR" dirty="0"/>
        </a:p>
      </dgm:t>
    </dgm:pt>
    <dgm:pt modelId="{DC4A5D2E-0AE0-4148-988A-F7B83D95C802}" type="parTrans" cxnId="{207E8DEB-71EC-4255-A0B3-D5A2F80D5F41}">
      <dgm:prSet/>
      <dgm:spPr/>
      <dgm:t>
        <a:bodyPr/>
        <a:lstStyle/>
        <a:p>
          <a:endParaRPr lang="tr-TR"/>
        </a:p>
      </dgm:t>
    </dgm:pt>
    <dgm:pt modelId="{0043FAFE-8E08-49F4-BE16-2D75D7A8B7E5}" type="sibTrans" cxnId="{207E8DEB-71EC-4255-A0B3-D5A2F80D5F41}">
      <dgm:prSet/>
      <dgm:spPr/>
      <dgm:t>
        <a:bodyPr/>
        <a:lstStyle/>
        <a:p>
          <a:endParaRPr lang="tr-TR"/>
        </a:p>
      </dgm:t>
    </dgm:pt>
    <dgm:pt modelId="{F0A98458-3908-43E8-BEFC-C55BD5BF9CC0}" type="pres">
      <dgm:prSet presAssocID="{398FF8E5-3184-4E88-9B35-1F8D60B0ADF5}" presName="linearFlow" presStyleCnt="0">
        <dgm:presLayoutVars>
          <dgm:resizeHandles val="exact"/>
        </dgm:presLayoutVars>
      </dgm:prSet>
      <dgm:spPr/>
    </dgm:pt>
    <dgm:pt modelId="{90A4AF66-ECAA-47EA-94EB-566449F41A9C}" type="pres">
      <dgm:prSet presAssocID="{8769284C-1A3A-4ECF-B51F-01DFBA81CE73}" presName="node" presStyleLbl="node1" presStyleIdx="0" presStyleCnt="3" custScaleX="1898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5C04CB-A6C7-4BC5-8CD4-5A03814A514B}" type="pres">
      <dgm:prSet presAssocID="{62234314-5A57-4F29-A688-CB81889E2009}" presName="sibTrans" presStyleLbl="sibTrans2D1" presStyleIdx="0" presStyleCnt="2"/>
      <dgm:spPr/>
      <dgm:t>
        <a:bodyPr/>
        <a:lstStyle/>
        <a:p>
          <a:endParaRPr lang="tr-TR"/>
        </a:p>
      </dgm:t>
    </dgm:pt>
    <dgm:pt modelId="{56E4987B-9FB3-4CC6-B393-07C060A0CE91}" type="pres">
      <dgm:prSet presAssocID="{62234314-5A57-4F29-A688-CB81889E2009}" presName="connectorText" presStyleLbl="sibTrans2D1" presStyleIdx="0" presStyleCnt="2"/>
      <dgm:spPr/>
      <dgm:t>
        <a:bodyPr/>
        <a:lstStyle/>
        <a:p>
          <a:endParaRPr lang="tr-TR"/>
        </a:p>
      </dgm:t>
    </dgm:pt>
    <dgm:pt modelId="{1728E82E-A6CA-4685-A606-0AEC79CD2D6A}" type="pres">
      <dgm:prSet presAssocID="{273B2737-B74E-47B0-BFF7-1A06903EE17C}" presName="node" presStyleLbl="node1" presStyleIdx="1" presStyleCnt="3" custScaleX="19574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53901AE-1523-43E5-8E9D-585154B6D92B}" type="pres">
      <dgm:prSet presAssocID="{A72D2E6B-96BD-4B73-816D-BB6BE7056853}" presName="sibTrans" presStyleLbl="sibTrans2D1" presStyleIdx="1" presStyleCnt="2"/>
      <dgm:spPr/>
      <dgm:t>
        <a:bodyPr/>
        <a:lstStyle/>
        <a:p>
          <a:endParaRPr lang="tr-TR"/>
        </a:p>
      </dgm:t>
    </dgm:pt>
    <dgm:pt modelId="{823F5DCA-DD5D-4DF4-88BE-38AEA282579C}" type="pres">
      <dgm:prSet presAssocID="{A72D2E6B-96BD-4B73-816D-BB6BE7056853}" presName="connectorText" presStyleLbl="sibTrans2D1" presStyleIdx="1" presStyleCnt="2"/>
      <dgm:spPr/>
      <dgm:t>
        <a:bodyPr/>
        <a:lstStyle/>
        <a:p>
          <a:endParaRPr lang="tr-TR"/>
        </a:p>
      </dgm:t>
    </dgm:pt>
    <dgm:pt modelId="{AADDA139-614A-4572-90EC-04DBBA954328}" type="pres">
      <dgm:prSet presAssocID="{0D7F8E98-A237-4244-A7A0-13DBBAA4EAA2}" presName="node" presStyleLbl="node1" presStyleIdx="2" presStyleCnt="3" custScaleX="19574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A901F30-1BA8-498B-9F6C-7ED0D9B360D5}" type="presOf" srcId="{398FF8E5-3184-4E88-9B35-1F8D60B0ADF5}" destId="{F0A98458-3908-43E8-BEFC-C55BD5BF9CC0}" srcOrd="0" destOrd="0" presId="urn:microsoft.com/office/officeart/2005/8/layout/process2"/>
    <dgm:cxn modelId="{99E8CD33-6F87-4EE3-B359-CEDD7F22C3A0}" srcId="{398FF8E5-3184-4E88-9B35-1F8D60B0ADF5}" destId="{273B2737-B74E-47B0-BFF7-1A06903EE17C}" srcOrd="1" destOrd="0" parTransId="{88CE4CC2-129B-4C32-B27A-1F0D2D0E3D6E}" sibTransId="{A72D2E6B-96BD-4B73-816D-BB6BE7056853}"/>
    <dgm:cxn modelId="{42A3B7D5-DC17-461C-9EBF-81C26E8591CE}" type="presOf" srcId="{A72D2E6B-96BD-4B73-816D-BB6BE7056853}" destId="{453901AE-1523-43E5-8E9D-585154B6D92B}" srcOrd="0" destOrd="0" presId="urn:microsoft.com/office/officeart/2005/8/layout/process2"/>
    <dgm:cxn modelId="{818A040A-FC7E-4A53-9674-7C588EC49246}" type="presOf" srcId="{A72D2E6B-96BD-4B73-816D-BB6BE7056853}" destId="{823F5DCA-DD5D-4DF4-88BE-38AEA282579C}" srcOrd="1" destOrd="0" presId="urn:microsoft.com/office/officeart/2005/8/layout/process2"/>
    <dgm:cxn modelId="{4665F0EF-CB59-4ACD-A0F6-81FADC570696}" type="presOf" srcId="{273B2737-B74E-47B0-BFF7-1A06903EE17C}" destId="{1728E82E-A6CA-4685-A606-0AEC79CD2D6A}" srcOrd="0" destOrd="0" presId="urn:microsoft.com/office/officeart/2005/8/layout/process2"/>
    <dgm:cxn modelId="{1B85252B-29D5-4529-9C82-99D539BB24C8}" srcId="{398FF8E5-3184-4E88-9B35-1F8D60B0ADF5}" destId="{8769284C-1A3A-4ECF-B51F-01DFBA81CE73}" srcOrd="0" destOrd="0" parTransId="{60812AF7-D1AE-4801-96E5-EFA3DAE7A12B}" sibTransId="{62234314-5A57-4F29-A688-CB81889E2009}"/>
    <dgm:cxn modelId="{207E8DEB-71EC-4255-A0B3-D5A2F80D5F41}" srcId="{398FF8E5-3184-4E88-9B35-1F8D60B0ADF5}" destId="{0D7F8E98-A237-4244-A7A0-13DBBAA4EAA2}" srcOrd="2" destOrd="0" parTransId="{DC4A5D2E-0AE0-4148-988A-F7B83D95C802}" sibTransId="{0043FAFE-8E08-49F4-BE16-2D75D7A8B7E5}"/>
    <dgm:cxn modelId="{52521EEC-ED3F-4C6C-9D8B-14D9C7145C27}" type="presOf" srcId="{62234314-5A57-4F29-A688-CB81889E2009}" destId="{B25C04CB-A6C7-4BC5-8CD4-5A03814A514B}" srcOrd="0" destOrd="0" presId="urn:microsoft.com/office/officeart/2005/8/layout/process2"/>
    <dgm:cxn modelId="{D97079D3-A425-4A19-88CC-299FC139C6A3}" type="presOf" srcId="{62234314-5A57-4F29-A688-CB81889E2009}" destId="{56E4987B-9FB3-4CC6-B393-07C060A0CE91}" srcOrd="1" destOrd="0" presId="urn:microsoft.com/office/officeart/2005/8/layout/process2"/>
    <dgm:cxn modelId="{259E3BB2-239A-4FD9-BECF-D864BA23C611}" type="presOf" srcId="{8769284C-1A3A-4ECF-B51F-01DFBA81CE73}" destId="{90A4AF66-ECAA-47EA-94EB-566449F41A9C}" srcOrd="0" destOrd="0" presId="urn:microsoft.com/office/officeart/2005/8/layout/process2"/>
    <dgm:cxn modelId="{3227FB74-3B06-4047-B711-D65CC266E981}" type="presOf" srcId="{0D7F8E98-A237-4244-A7A0-13DBBAA4EAA2}" destId="{AADDA139-614A-4572-90EC-04DBBA954328}" srcOrd="0" destOrd="0" presId="urn:microsoft.com/office/officeart/2005/8/layout/process2"/>
    <dgm:cxn modelId="{8480652B-BF6E-4338-895F-BEA22A3E7B9F}" type="presParOf" srcId="{F0A98458-3908-43E8-BEFC-C55BD5BF9CC0}" destId="{90A4AF66-ECAA-47EA-94EB-566449F41A9C}" srcOrd="0" destOrd="0" presId="urn:microsoft.com/office/officeart/2005/8/layout/process2"/>
    <dgm:cxn modelId="{F56877F2-8469-410A-9690-0A650EAB59E1}" type="presParOf" srcId="{F0A98458-3908-43E8-BEFC-C55BD5BF9CC0}" destId="{B25C04CB-A6C7-4BC5-8CD4-5A03814A514B}" srcOrd="1" destOrd="0" presId="urn:microsoft.com/office/officeart/2005/8/layout/process2"/>
    <dgm:cxn modelId="{D3719051-9AE9-42F9-A150-7D073B133A8D}" type="presParOf" srcId="{B25C04CB-A6C7-4BC5-8CD4-5A03814A514B}" destId="{56E4987B-9FB3-4CC6-B393-07C060A0CE91}" srcOrd="0" destOrd="0" presId="urn:microsoft.com/office/officeart/2005/8/layout/process2"/>
    <dgm:cxn modelId="{794999F2-0612-4721-A259-3350919A08EB}" type="presParOf" srcId="{F0A98458-3908-43E8-BEFC-C55BD5BF9CC0}" destId="{1728E82E-A6CA-4685-A606-0AEC79CD2D6A}" srcOrd="2" destOrd="0" presId="urn:microsoft.com/office/officeart/2005/8/layout/process2"/>
    <dgm:cxn modelId="{37CECFAB-2F1A-492E-BED7-66B611B6024D}" type="presParOf" srcId="{F0A98458-3908-43E8-BEFC-C55BD5BF9CC0}" destId="{453901AE-1523-43E5-8E9D-585154B6D92B}" srcOrd="3" destOrd="0" presId="urn:microsoft.com/office/officeart/2005/8/layout/process2"/>
    <dgm:cxn modelId="{02BD5107-5AC7-493C-B14E-F7AB9EBD01AF}" type="presParOf" srcId="{453901AE-1523-43E5-8E9D-585154B6D92B}" destId="{823F5DCA-DD5D-4DF4-88BE-38AEA282579C}" srcOrd="0" destOrd="0" presId="urn:microsoft.com/office/officeart/2005/8/layout/process2"/>
    <dgm:cxn modelId="{C65DE722-A7A2-4E28-94C8-BBE5EC86230A}" type="presParOf" srcId="{F0A98458-3908-43E8-BEFC-C55BD5BF9CC0}" destId="{AADDA139-614A-4572-90EC-04DBBA95432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F5CDD28-685E-470E-B28D-98797596547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4E0C05E-FFFD-4083-AD6B-C9F49DAB5836}">
      <dgm:prSet custT="1"/>
      <dgm:spPr/>
      <dgm:t>
        <a:bodyPr/>
        <a:lstStyle/>
        <a:p>
          <a:pPr rtl="0"/>
          <a:r>
            <a:rPr lang="tr-TR" sz="2000" dirty="0" smtClean="0"/>
            <a:t>Geri kazanım kapasitesini oluşturmak</a:t>
          </a:r>
          <a:endParaRPr lang="tr-TR" sz="2000" dirty="0"/>
        </a:p>
      </dgm:t>
    </dgm:pt>
    <dgm:pt modelId="{B23C89CB-2736-49BE-A9BC-1217D39E2058}" type="parTrans" cxnId="{7BB06C1D-999D-47CD-B3C9-E24880EC5268}">
      <dgm:prSet/>
      <dgm:spPr/>
      <dgm:t>
        <a:bodyPr/>
        <a:lstStyle/>
        <a:p>
          <a:endParaRPr lang="tr-TR"/>
        </a:p>
      </dgm:t>
    </dgm:pt>
    <dgm:pt modelId="{69F6B539-AEA8-4045-86BD-64C85DE106EB}" type="sibTrans" cxnId="{7BB06C1D-999D-47CD-B3C9-E24880EC5268}">
      <dgm:prSet/>
      <dgm:spPr/>
      <dgm:t>
        <a:bodyPr/>
        <a:lstStyle/>
        <a:p>
          <a:endParaRPr lang="tr-TR"/>
        </a:p>
      </dgm:t>
    </dgm:pt>
    <dgm:pt modelId="{782DF5CA-2849-48A6-A9C3-D25AF28FD4EB}">
      <dgm:prSet custT="1"/>
      <dgm:spPr/>
      <dgm:t>
        <a:bodyPr/>
        <a:lstStyle/>
        <a:p>
          <a:pPr rtl="0"/>
          <a:r>
            <a:rPr lang="tr-TR" sz="2000" dirty="0" smtClean="0"/>
            <a:t>PS adına belediyelerle sözleşme yapmak, faaliyetleri izlemek, toplanan ambalaj atıklarını almak yada aldırmak</a:t>
          </a:r>
          <a:endParaRPr lang="tr-TR" sz="2000" dirty="0"/>
        </a:p>
      </dgm:t>
    </dgm:pt>
    <dgm:pt modelId="{A1847F81-F5EB-40E5-A19D-513F12BE77E3}" type="parTrans" cxnId="{17C69E4A-D253-4463-AD6C-A4BB828FA1D8}">
      <dgm:prSet/>
      <dgm:spPr/>
      <dgm:t>
        <a:bodyPr/>
        <a:lstStyle/>
        <a:p>
          <a:endParaRPr lang="tr-TR"/>
        </a:p>
      </dgm:t>
    </dgm:pt>
    <dgm:pt modelId="{C72315D5-388B-453F-A0D2-B5C8B50E6EDD}" type="sibTrans" cxnId="{17C69E4A-D253-4463-AD6C-A4BB828FA1D8}">
      <dgm:prSet/>
      <dgm:spPr/>
      <dgm:t>
        <a:bodyPr/>
        <a:lstStyle/>
        <a:p>
          <a:endParaRPr lang="tr-TR"/>
        </a:p>
      </dgm:t>
    </dgm:pt>
    <dgm:pt modelId="{DC073DEE-2D8E-4159-8940-0170A3B2D26C}">
      <dgm:prSet custT="1"/>
      <dgm:spPr/>
      <dgm:t>
        <a:bodyPr/>
        <a:lstStyle/>
        <a:p>
          <a:pPr rtl="0"/>
          <a:r>
            <a:rPr lang="tr-TR" sz="2000" b="1" dirty="0" smtClean="0"/>
            <a:t>Belgeleme</a:t>
          </a:r>
          <a:r>
            <a:rPr lang="tr-TR" sz="2000" dirty="0" smtClean="0"/>
            <a:t> yükümlülüğünü yerine getirmek, bildirim ve belgelemeleri incelemek</a:t>
          </a:r>
          <a:endParaRPr lang="tr-TR" sz="2000" dirty="0"/>
        </a:p>
      </dgm:t>
    </dgm:pt>
    <dgm:pt modelId="{3D14E9D8-3F42-4E21-857F-09F0D47915B9}" type="parTrans" cxnId="{28500BF8-7125-4311-96C0-C418012D1596}">
      <dgm:prSet/>
      <dgm:spPr/>
      <dgm:t>
        <a:bodyPr/>
        <a:lstStyle/>
        <a:p>
          <a:endParaRPr lang="tr-TR"/>
        </a:p>
      </dgm:t>
    </dgm:pt>
    <dgm:pt modelId="{0B51C102-3EFA-42FD-8C6C-A7709ECDD8A1}" type="sibTrans" cxnId="{28500BF8-7125-4311-96C0-C418012D1596}">
      <dgm:prSet/>
      <dgm:spPr/>
      <dgm:t>
        <a:bodyPr/>
        <a:lstStyle/>
        <a:p>
          <a:endParaRPr lang="tr-TR"/>
        </a:p>
      </dgm:t>
    </dgm:pt>
    <dgm:pt modelId="{D212CC4C-744A-42ED-9170-7AA45FD9624C}">
      <dgm:prSet custT="1"/>
      <dgm:spPr/>
      <dgm:t>
        <a:bodyPr/>
        <a:lstStyle/>
        <a:p>
          <a:pPr rtl="0"/>
          <a:r>
            <a:rPr lang="tr-TR" sz="2000" dirty="0" smtClean="0"/>
            <a:t>Fazla toplanan ambalaj atığını üyelerine paylaştırmak</a:t>
          </a:r>
          <a:endParaRPr lang="tr-TR" sz="2000" dirty="0"/>
        </a:p>
      </dgm:t>
    </dgm:pt>
    <dgm:pt modelId="{1A616DC2-8731-41B0-A21A-4D1D5390E3C3}" type="parTrans" cxnId="{EE2E31B1-98F5-4CA9-B15A-03519135E9DB}">
      <dgm:prSet/>
      <dgm:spPr/>
      <dgm:t>
        <a:bodyPr/>
        <a:lstStyle/>
        <a:p>
          <a:endParaRPr lang="tr-TR"/>
        </a:p>
      </dgm:t>
    </dgm:pt>
    <dgm:pt modelId="{0EA9AB25-6E39-4A35-AA38-9FC76E58DF62}" type="sibTrans" cxnId="{EE2E31B1-98F5-4CA9-B15A-03519135E9DB}">
      <dgm:prSet/>
      <dgm:spPr/>
      <dgm:t>
        <a:bodyPr/>
        <a:lstStyle/>
        <a:p>
          <a:endParaRPr lang="tr-TR"/>
        </a:p>
      </dgm:t>
    </dgm:pt>
    <dgm:pt modelId="{22EE09FD-85AE-4D76-B5E3-DC3D2DD92969}">
      <dgm:prSet custT="1"/>
      <dgm:spPr/>
      <dgm:t>
        <a:bodyPr/>
        <a:lstStyle/>
        <a:p>
          <a:pPr rtl="0"/>
          <a:r>
            <a:rPr lang="tr-TR" sz="2000" dirty="0" smtClean="0"/>
            <a:t>Gelişme raporlarını, bir sonraki yılın planını ve yıllık bütçesini Bakanlığa sunmak</a:t>
          </a:r>
          <a:endParaRPr lang="tr-TR" sz="2000" dirty="0"/>
        </a:p>
      </dgm:t>
    </dgm:pt>
    <dgm:pt modelId="{0132F53D-BA4E-4EC8-AF9C-4FC003C7C288}" type="parTrans" cxnId="{C4156FCA-4D87-4974-82DB-67A4EA1E207D}">
      <dgm:prSet/>
      <dgm:spPr/>
      <dgm:t>
        <a:bodyPr/>
        <a:lstStyle/>
        <a:p>
          <a:endParaRPr lang="tr-TR"/>
        </a:p>
      </dgm:t>
    </dgm:pt>
    <dgm:pt modelId="{21783D34-F730-4555-97C5-629172D177AC}" type="sibTrans" cxnId="{C4156FCA-4D87-4974-82DB-67A4EA1E207D}">
      <dgm:prSet/>
      <dgm:spPr/>
      <dgm:t>
        <a:bodyPr/>
        <a:lstStyle/>
        <a:p>
          <a:endParaRPr lang="tr-TR"/>
        </a:p>
      </dgm:t>
    </dgm:pt>
    <dgm:pt modelId="{599D757A-4F46-4FAA-A5BB-5A65A4418299}">
      <dgm:prSet custT="1"/>
      <dgm:spPr/>
      <dgm:t>
        <a:bodyPr/>
        <a:lstStyle/>
        <a:p>
          <a:pPr rtl="0"/>
          <a:r>
            <a:rPr lang="tr-TR" sz="2000" dirty="0" smtClean="0"/>
            <a:t>Belediyelerden gelen işbirliği talebini karşılamak</a:t>
          </a:r>
          <a:endParaRPr lang="tr-TR" sz="2000" dirty="0"/>
        </a:p>
      </dgm:t>
    </dgm:pt>
    <dgm:pt modelId="{140FCC75-B96A-413F-95FB-4E2A752D71D8}" type="sibTrans" cxnId="{264E191A-C9C1-4D0E-9308-F969278E36B8}">
      <dgm:prSet/>
      <dgm:spPr/>
      <dgm:t>
        <a:bodyPr/>
        <a:lstStyle/>
        <a:p>
          <a:endParaRPr lang="tr-TR"/>
        </a:p>
      </dgm:t>
    </dgm:pt>
    <dgm:pt modelId="{670F2915-321A-4451-B7C1-A2EDA0DDB066}" type="parTrans" cxnId="{264E191A-C9C1-4D0E-9308-F969278E36B8}">
      <dgm:prSet/>
      <dgm:spPr/>
      <dgm:t>
        <a:bodyPr/>
        <a:lstStyle/>
        <a:p>
          <a:endParaRPr lang="tr-TR"/>
        </a:p>
      </dgm:t>
    </dgm:pt>
    <dgm:pt modelId="{3B2C41B0-FABE-4337-B9EF-90737E2DACAE}" type="pres">
      <dgm:prSet presAssocID="{9F5CDD28-685E-470E-B28D-98797596547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CD88D41D-9CBE-4C7C-AA9B-333230BE4774}" type="pres">
      <dgm:prSet presAssocID="{F4E0C05E-FFFD-4083-AD6B-C9F49DAB5836}" presName="horFlow" presStyleCnt="0"/>
      <dgm:spPr/>
      <dgm:t>
        <a:bodyPr/>
        <a:lstStyle/>
        <a:p>
          <a:endParaRPr lang="tr-TR"/>
        </a:p>
      </dgm:t>
    </dgm:pt>
    <dgm:pt modelId="{15F7D7CE-3349-4501-A4EF-E11DBA4CAC11}" type="pres">
      <dgm:prSet presAssocID="{F4E0C05E-FFFD-4083-AD6B-C9F49DAB5836}" presName="bigChev" presStyleLbl="node1" presStyleIdx="0" presStyleCnt="6" custScaleX="487619"/>
      <dgm:spPr/>
      <dgm:t>
        <a:bodyPr/>
        <a:lstStyle/>
        <a:p>
          <a:endParaRPr lang="tr-TR"/>
        </a:p>
      </dgm:t>
    </dgm:pt>
    <dgm:pt modelId="{A29EDA35-2F99-4F66-B16B-FB5E20684870}" type="pres">
      <dgm:prSet presAssocID="{F4E0C05E-FFFD-4083-AD6B-C9F49DAB5836}" presName="vSp" presStyleCnt="0"/>
      <dgm:spPr/>
      <dgm:t>
        <a:bodyPr/>
        <a:lstStyle/>
        <a:p>
          <a:endParaRPr lang="tr-TR"/>
        </a:p>
      </dgm:t>
    </dgm:pt>
    <dgm:pt modelId="{50A8B857-9DDA-44F8-8D32-8E81902CD345}" type="pres">
      <dgm:prSet presAssocID="{782DF5CA-2849-48A6-A9C3-D25AF28FD4EB}" presName="horFlow" presStyleCnt="0"/>
      <dgm:spPr/>
      <dgm:t>
        <a:bodyPr/>
        <a:lstStyle/>
        <a:p>
          <a:endParaRPr lang="tr-TR"/>
        </a:p>
      </dgm:t>
    </dgm:pt>
    <dgm:pt modelId="{158CCBF0-8415-4254-BC39-510718E54619}" type="pres">
      <dgm:prSet presAssocID="{782DF5CA-2849-48A6-A9C3-D25AF28FD4EB}" presName="bigChev" presStyleLbl="node1" presStyleIdx="1" presStyleCnt="6" custScaleX="487619"/>
      <dgm:spPr/>
      <dgm:t>
        <a:bodyPr/>
        <a:lstStyle/>
        <a:p>
          <a:endParaRPr lang="tr-TR"/>
        </a:p>
      </dgm:t>
    </dgm:pt>
    <dgm:pt modelId="{02A85554-618B-4171-856C-CE62731E953D}" type="pres">
      <dgm:prSet presAssocID="{782DF5CA-2849-48A6-A9C3-D25AF28FD4EB}" presName="vSp" presStyleCnt="0"/>
      <dgm:spPr/>
      <dgm:t>
        <a:bodyPr/>
        <a:lstStyle/>
        <a:p>
          <a:endParaRPr lang="tr-TR"/>
        </a:p>
      </dgm:t>
    </dgm:pt>
    <dgm:pt modelId="{B8F6BD5D-6B23-4A4C-8A51-BCB56C820E5B}" type="pres">
      <dgm:prSet presAssocID="{DC073DEE-2D8E-4159-8940-0170A3B2D26C}" presName="horFlow" presStyleCnt="0"/>
      <dgm:spPr/>
      <dgm:t>
        <a:bodyPr/>
        <a:lstStyle/>
        <a:p>
          <a:endParaRPr lang="tr-TR"/>
        </a:p>
      </dgm:t>
    </dgm:pt>
    <dgm:pt modelId="{7A6EEA83-D3B9-48F9-B768-1C37456C67CA}" type="pres">
      <dgm:prSet presAssocID="{DC073DEE-2D8E-4159-8940-0170A3B2D26C}" presName="bigChev" presStyleLbl="node1" presStyleIdx="2" presStyleCnt="6" custScaleX="487619"/>
      <dgm:spPr/>
      <dgm:t>
        <a:bodyPr/>
        <a:lstStyle/>
        <a:p>
          <a:endParaRPr lang="tr-TR"/>
        </a:p>
      </dgm:t>
    </dgm:pt>
    <dgm:pt modelId="{68731038-4F66-40F0-8E7E-474F99E02478}" type="pres">
      <dgm:prSet presAssocID="{DC073DEE-2D8E-4159-8940-0170A3B2D26C}" presName="vSp" presStyleCnt="0"/>
      <dgm:spPr/>
      <dgm:t>
        <a:bodyPr/>
        <a:lstStyle/>
        <a:p>
          <a:endParaRPr lang="tr-TR"/>
        </a:p>
      </dgm:t>
    </dgm:pt>
    <dgm:pt modelId="{1C4C92CC-6519-489F-97D1-2190B3DCF8E6}" type="pres">
      <dgm:prSet presAssocID="{D212CC4C-744A-42ED-9170-7AA45FD9624C}" presName="horFlow" presStyleCnt="0"/>
      <dgm:spPr/>
      <dgm:t>
        <a:bodyPr/>
        <a:lstStyle/>
        <a:p>
          <a:endParaRPr lang="tr-TR"/>
        </a:p>
      </dgm:t>
    </dgm:pt>
    <dgm:pt modelId="{4720F3F3-2889-4796-A03F-0291BF341DB5}" type="pres">
      <dgm:prSet presAssocID="{D212CC4C-744A-42ED-9170-7AA45FD9624C}" presName="bigChev" presStyleLbl="node1" presStyleIdx="3" presStyleCnt="6" custScaleX="487619"/>
      <dgm:spPr/>
      <dgm:t>
        <a:bodyPr/>
        <a:lstStyle/>
        <a:p>
          <a:endParaRPr lang="tr-TR"/>
        </a:p>
      </dgm:t>
    </dgm:pt>
    <dgm:pt modelId="{1AF986F0-991D-44ED-9D0C-8E9DBC1FD0D6}" type="pres">
      <dgm:prSet presAssocID="{D212CC4C-744A-42ED-9170-7AA45FD9624C}" presName="vSp" presStyleCnt="0"/>
      <dgm:spPr/>
      <dgm:t>
        <a:bodyPr/>
        <a:lstStyle/>
        <a:p>
          <a:endParaRPr lang="tr-TR"/>
        </a:p>
      </dgm:t>
    </dgm:pt>
    <dgm:pt modelId="{34A0613B-E8E9-46B2-9218-84F1400A2016}" type="pres">
      <dgm:prSet presAssocID="{599D757A-4F46-4FAA-A5BB-5A65A4418299}" presName="horFlow" presStyleCnt="0"/>
      <dgm:spPr/>
      <dgm:t>
        <a:bodyPr/>
        <a:lstStyle/>
        <a:p>
          <a:endParaRPr lang="tr-TR"/>
        </a:p>
      </dgm:t>
    </dgm:pt>
    <dgm:pt modelId="{6223C75C-FD82-4269-A65C-AF2E68D6C9CF}" type="pres">
      <dgm:prSet presAssocID="{599D757A-4F46-4FAA-A5BB-5A65A4418299}" presName="bigChev" presStyleLbl="node1" presStyleIdx="4" presStyleCnt="6" custScaleX="487619"/>
      <dgm:spPr/>
      <dgm:t>
        <a:bodyPr/>
        <a:lstStyle/>
        <a:p>
          <a:endParaRPr lang="tr-TR"/>
        </a:p>
      </dgm:t>
    </dgm:pt>
    <dgm:pt modelId="{A2BE3BC3-D324-4585-AD3B-1CF7DE6B86D6}" type="pres">
      <dgm:prSet presAssocID="{599D757A-4F46-4FAA-A5BB-5A65A4418299}" presName="vSp" presStyleCnt="0"/>
      <dgm:spPr/>
      <dgm:t>
        <a:bodyPr/>
        <a:lstStyle/>
        <a:p>
          <a:endParaRPr lang="tr-TR"/>
        </a:p>
      </dgm:t>
    </dgm:pt>
    <dgm:pt modelId="{89978A30-99EE-43A6-B0E0-9772AB39394B}" type="pres">
      <dgm:prSet presAssocID="{22EE09FD-85AE-4D76-B5E3-DC3D2DD92969}" presName="horFlow" presStyleCnt="0"/>
      <dgm:spPr/>
      <dgm:t>
        <a:bodyPr/>
        <a:lstStyle/>
        <a:p>
          <a:endParaRPr lang="tr-TR"/>
        </a:p>
      </dgm:t>
    </dgm:pt>
    <dgm:pt modelId="{358DC75D-BA3E-4B07-A5CB-C2B921CEF4C9}" type="pres">
      <dgm:prSet presAssocID="{22EE09FD-85AE-4D76-B5E3-DC3D2DD92969}" presName="bigChev" presStyleLbl="node1" presStyleIdx="5" presStyleCnt="6" custScaleX="487619"/>
      <dgm:spPr/>
      <dgm:t>
        <a:bodyPr/>
        <a:lstStyle/>
        <a:p>
          <a:endParaRPr lang="tr-TR"/>
        </a:p>
      </dgm:t>
    </dgm:pt>
  </dgm:ptLst>
  <dgm:cxnLst>
    <dgm:cxn modelId="{19CA1751-ACC9-49CA-833C-A7723A7F5E0A}" type="presOf" srcId="{F4E0C05E-FFFD-4083-AD6B-C9F49DAB5836}" destId="{15F7D7CE-3349-4501-A4EF-E11DBA4CAC11}" srcOrd="0" destOrd="0" presId="urn:microsoft.com/office/officeart/2005/8/layout/lProcess3"/>
    <dgm:cxn modelId="{5BBD084A-329E-4D3F-8A39-7514F7638EA9}" type="presOf" srcId="{9F5CDD28-685E-470E-B28D-987975965476}" destId="{3B2C41B0-FABE-4337-B9EF-90737E2DACAE}" srcOrd="0" destOrd="0" presId="urn:microsoft.com/office/officeart/2005/8/layout/lProcess3"/>
    <dgm:cxn modelId="{1443CEED-9377-445D-943B-7E6048E7DB66}" type="presOf" srcId="{D212CC4C-744A-42ED-9170-7AA45FD9624C}" destId="{4720F3F3-2889-4796-A03F-0291BF341DB5}" srcOrd="0" destOrd="0" presId="urn:microsoft.com/office/officeart/2005/8/layout/lProcess3"/>
    <dgm:cxn modelId="{17C69E4A-D253-4463-AD6C-A4BB828FA1D8}" srcId="{9F5CDD28-685E-470E-B28D-987975965476}" destId="{782DF5CA-2849-48A6-A9C3-D25AF28FD4EB}" srcOrd="1" destOrd="0" parTransId="{A1847F81-F5EB-40E5-A19D-513F12BE77E3}" sibTransId="{C72315D5-388B-453F-A0D2-B5C8B50E6EDD}"/>
    <dgm:cxn modelId="{88DBE76E-6EAD-45C7-917F-C15A1777E442}" type="presOf" srcId="{22EE09FD-85AE-4D76-B5E3-DC3D2DD92969}" destId="{358DC75D-BA3E-4B07-A5CB-C2B921CEF4C9}" srcOrd="0" destOrd="0" presId="urn:microsoft.com/office/officeart/2005/8/layout/lProcess3"/>
    <dgm:cxn modelId="{7BB06C1D-999D-47CD-B3C9-E24880EC5268}" srcId="{9F5CDD28-685E-470E-B28D-987975965476}" destId="{F4E0C05E-FFFD-4083-AD6B-C9F49DAB5836}" srcOrd="0" destOrd="0" parTransId="{B23C89CB-2736-49BE-A9BC-1217D39E2058}" sibTransId="{69F6B539-AEA8-4045-86BD-64C85DE106EB}"/>
    <dgm:cxn modelId="{EE2E31B1-98F5-4CA9-B15A-03519135E9DB}" srcId="{9F5CDD28-685E-470E-B28D-987975965476}" destId="{D212CC4C-744A-42ED-9170-7AA45FD9624C}" srcOrd="3" destOrd="0" parTransId="{1A616DC2-8731-41B0-A21A-4D1D5390E3C3}" sibTransId="{0EA9AB25-6E39-4A35-AA38-9FC76E58DF62}"/>
    <dgm:cxn modelId="{28500BF8-7125-4311-96C0-C418012D1596}" srcId="{9F5CDD28-685E-470E-B28D-987975965476}" destId="{DC073DEE-2D8E-4159-8940-0170A3B2D26C}" srcOrd="2" destOrd="0" parTransId="{3D14E9D8-3F42-4E21-857F-09F0D47915B9}" sibTransId="{0B51C102-3EFA-42FD-8C6C-A7709ECDD8A1}"/>
    <dgm:cxn modelId="{E7C70E98-6C07-47C2-BDD7-770B440A6582}" type="presOf" srcId="{782DF5CA-2849-48A6-A9C3-D25AF28FD4EB}" destId="{158CCBF0-8415-4254-BC39-510718E54619}" srcOrd="0" destOrd="0" presId="urn:microsoft.com/office/officeart/2005/8/layout/lProcess3"/>
    <dgm:cxn modelId="{C4156FCA-4D87-4974-82DB-67A4EA1E207D}" srcId="{9F5CDD28-685E-470E-B28D-987975965476}" destId="{22EE09FD-85AE-4D76-B5E3-DC3D2DD92969}" srcOrd="5" destOrd="0" parTransId="{0132F53D-BA4E-4EC8-AF9C-4FC003C7C288}" sibTransId="{21783D34-F730-4555-97C5-629172D177AC}"/>
    <dgm:cxn modelId="{A403EE39-7413-42B7-A687-A4ABFD2D8C3E}" type="presOf" srcId="{599D757A-4F46-4FAA-A5BB-5A65A4418299}" destId="{6223C75C-FD82-4269-A65C-AF2E68D6C9CF}" srcOrd="0" destOrd="0" presId="urn:microsoft.com/office/officeart/2005/8/layout/lProcess3"/>
    <dgm:cxn modelId="{E17BED2F-946E-4875-9F0A-B56ED84C5BAF}" type="presOf" srcId="{DC073DEE-2D8E-4159-8940-0170A3B2D26C}" destId="{7A6EEA83-D3B9-48F9-B768-1C37456C67CA}" srcOrd="0" destOrd="0" presId="urn:microsoft.com/office/officeart/2005/8/layout/lProcess3"/>
    <dgm:cxn modelId="{264E191A-C9C1-4D0E-9308-F969278E36B8}" srcId="{9F5CDD28-685E-470E-B28D-987975965476}" destId="{599D757A-4F46-4FAA-A5BB-5A65A4418299}" srcOrd="4" destOrd="0" parTransId="{670F2915-321A-4451-B7C1-A2EDA0DDB066}" sibTransId="{140FCC75-B96A-413F-95FB-4E2A752D71D8}"/>
    <dgm:cxn modelId="{8C3FC1DC-1B68-4C25-B5EC-50ED5A66B08E}" type="presParOf" srcId="{3B2C41B0-FABE-4337-B9EF-90737E2DACAE}" destId="{CD88D41D-9CBE-4C7C-AA9B-333230BE4774}" srcOrd="0" destOrd="0" presId="urn:microsoft.com/office/officeart/2005/8/layout/lProcess3"/>
    <dgm:cxn modelId="{29C34882-751A-4B78-A25C-3137BDA62414}" type="presParOf" srcId="{CD88D41D-9CBE-4C7C-AA9B-333230BE4774}" destId="{15F7D7CE-3349-4501-A4EF-E11DBA4CAC11}" srcOrd="0" destOrd="0" presId="urn:microsoft.com/office/officeart/2005/8/layout/lProcess3"/>
    <dgm:cxn modelId="{C5AFC6DA-CA4E-4EE9-9761-9FC03CA7AF1D}" type="presParOf" srcId="{3B2C41B0-FABE-4337-B9EF-90737E2DACAE}" destId="{A29EDA35-2F99-4F66-B16B-FB5E20684870}" srcOrd="1" destOrd="0" presId="urn:microsoft.com/office/officeart/2005/8/layout/lProcess3"/>
    <dgm:cxn modelId="{F66B766B-3B3C-457A-BB11-FABF094E2481}" type="presParOf" srcId="{3B2C41B0-FABE-4337-B9EF-90737E2DACAE}" destId="{50A8B857-9DDA-44F8-8D32-8E81902CD345}" srcOrd="2" destOrd="0" presId="urn:microsoft.com/office/officeart/2005/8/layout/lProcess3"/>
    <dgm:cxn modelId="{7C3332FF-32EA-4659-AA16-C8892A8A8F39}" type="presParOf" srcId="{50A8B857-9DDA-44F8-8D32-8E81902CD345}" destId="{158CCBF0-8415-4254-BC39-510718E54619}" srcOrd="0" destOrd="0" presId="urn:microsoft.com/office/officeart/2005/8/layout/lProcess3"/>
    <dgm:cxn modelId="{63F22DBD-E0E3-4266-A551-4F9995398601}" type="presParOf" srcId="{3B2C41B0-FABE-4337-B9EF-90737E2DACAE}" destId="{02A85554-618B-4171-856C-CE62731E953D}" srcOrd="3" destOrd="0" presId="urn:microsoft.com/office/officeart/2005/8/layout/lProcess3"/>
    <dgm:cxn modelId="{6DF9BDE4-D266-4255-932A-2175142B0392}" type="presParOf" srcId="{3B2C41B0-FABE-4337-B9EF-90737E2DACAE}" destId="{B8F6BD5D-6B23-4A4C-8A51-BCB56C820E5B}" srcOrd="4" destOrd="0" presId="urn:microsoft.com/office/officeart/2005/8/layout/lProcess3"/>
    <dgm:cxn modelId="{B839570A-A04F-4D75-A611-1AFCEE57EBFE}" type="presParOf" srcId="{B8F6BD5D-6B23-4A4C-8A51-BCB56C820E5B}" destId="{7A6EEA83-D3B9-48F9-B768-1C37456C67CA}" srcOrd="0" destOrd="0" presId="urn:microsoft.com/office/officeart/2005/8/layout/lProcess3"/>
    <dgm:cxn modelId="{5758FF3F-9467-44EE-BB4F-81C161E40163}" type="presParOf" srcId="{3B2C41B0-FABE-4337-B9EF-90737E2DACAE}" destId="{68731038-4F66-40F0-8E7E-474F99E02478}" srcOrd="5" destOrd="0" presId="urn:microsoft.com/office/officeart/2005/8/layout/lProcess3"/>
    <dgm:cxn modelId="{E0EA2275-239C-4783-B2FE-442ED07E8EE5}" type="presParOf" srcId="{3B2C41B0-FABE-4337-B9EF-90737E2DACAE}" destId="{1C4C92CC-6519-489F-97D1-2190B3DCF8E6}" srcOrd="6" destOrd="0" presId="urn:microsoft.com/office/officeart/2005/8/layout/lProcess3"/>
    <dgm:cxn modelId="{1DE6CC55-8669-40B6-8872-3AC6E10FE588}" type="presParOf" srcId="{1C4C92CC-6519-489F-97D1-2190B3DCF8E6}" destId="{4720F3F3-2889-4796-A03F-0291BF341DB5}" srcOrd="0" destOrd="0" presId="urn:microsoft.com/office/officeart/2005/8/layout/lProcess3"/>
    <dgm:cxn modelId="{4CEC5632-7996-40A2-BCD2-672879D55144}" type="presParOf" srcId="{3B2C41B0-FABE-4337-B9EF-90737E2DACAE}" destId="{1AF986F0-991D-44ED-9D0C-8E9DBC1FD0D6}" srcOrd="7" destOrd="0" presId="urn:microsoft.com/office/officeart/2005/8/layout/lProcess3"/>
    <dgm:cxn modelId="{55DD191C-4E50-41C7-9F7B-AC4ACDA6622F}" type="presParOf" srcId="{3B2C41B0-FABE-4337-B9EF-90737E2DACAE}" destId="{34A0613B-E8E9-46B2-9218-84F1400A2016}" srcOrd="8" destOrd="0" presId="urn:microsoft.com/office/officeart/2005/8/layout/lProcess3"/>
    <dgm:cxn modelId="{3FD3E364-A65E-4C26-AE47-88108DC496F1}" type="presParOf" srcId="{34A0613B-E8E9-46B2-9218-84F1400A2016}" destId="{6223C75C-FD82-4269-A65C-AF2E68D6C9CF}" srcOrd="0" destOrd="0" presId="urn:microsoft.com/office/officeart/2005/8/layout/lProcess3"/>
    <dgm:cxn modelId="{9E2EABCB-D200-4200-B5B1-E0277F8464CE}" type="presParOf" srcId="{3B2C41B0-FABE-4337-B9EF-90737E2DACAE}" destId="{A2BE3BC3-D324-4585-AD3B-1CF7DE6B86D6}" srcOrd="9" destOrd="0" presId="urn:microsoft.com/office/officeart/2005/8/layout/lProcess3"/>
    <dgm:cxn modelId="{90615417-08FF-4DFD-847D-6501062A1404}" type="presParOf" srcId="{3B2C41B0-FABE-4337-B9EF-90737E2DACAE}" destId="{89978A30-99EE-43A6-B0E0-9772AB39394B}" srcOrd="10" destOrd="0" presId="urn:microsoft.com/office/officeart/2005/8/layout/lProcess3"/>
    <dgm:cxn modelId="{7A91F76C-F4F4-498C-BA72-3FBF8EAA8165}" type="presParOf" srcId="{89978A30-99EE-43A6-B0E0-9772AB39394B}" destId="{358DC75D-BA3E-4B07-A5CB-C2B921CEF4C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25D0FE0-532B-4D62-88D9-14BDFE2FC14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0995303-8DCE-4552-8843-CEBDAE614C5D}">
      <dgm:prSet phldrT="[Metin]"/>
      <dgm:spPr/>
      <dgm:t>
        <a:bodyPr/>
        <a:lstStyle/>
        <a:p>
          <a:r>
            <a:rPr lang="tr-TR" dirty="0" smtClean="0"/>
            <a:t>1</a:t>
          </a:r>
          <a:endParaRPr lang="tr-TR" dirty="0"/>
        </a:p>
      </dgm:t>
    </dgm:pt>
    <dgm:pt modelId="{51F4C6EE-CF41-447D-84AC-0FADBEC29733}" type="parTrans" cxnId="{EDC1C860-51EF-469F-BB15-A69E544A9381}">
      <dgm:prSet/>
      <dgm:spPr/>
      <dgm:t>
        <a:bodyPr/>
        <a:lstStyle/>
        <a:p>
          <a:endParaRPr lang="tr-TR"/>
        </a:p>
      </dgm:t>
    </dgm:pt>
    <dgm:pt modelId="{840354CC-A6E8-4A05-AB97-45E1697FC6B8}" type="sibTrans" cxnId="{EDC1C860-51EF-469F-BB15-A69E544A9381}">
      <dgm:prSet/>
      <dgm:spPr/>
      <dgm:t>
        <a:bodyPr/>
        <a:lstStyle/>
        <a:p>
          <a:endParaRPr lang="tr-TR"/>
        </a:p>
      </dgm:t>
    </dgm:pt>
    <dgm:pt modelId="{DD19E2C4-6A62-487F-AE74-26B87BC69CF6}">
      <dgm:prSet phldrT="[Metin]"/>
      <dgm:spPr/>
      <dgm:t>
        <a:bodyPr/>
        <a:lstStyle/>
        <a:p>
          <a:r>
            <a:rPr lang="tr-TR" dirty="0" smtClean="0"/>
            <a:t>Belediye ile sözleşme yapma yöntemi</a:t>
          </a:r>
          <a:endParaRPr lang="tr-TR" dirty="0"/>
        </a:p>
      </dgm:t>
    </dgm:pt>
    <dgm:pt modelId="{F2AFD5D7-98FA-4032-BE66-E252B910D365}" type="parTrans" cxnId="{E858CA17-C43B-4A50-A7D7-1B689C7407E6}">
      <dgm:prSet/>
      <dgm:spPr/>
      <dgm:t>
        <a:bodyPr/>
        <a:lstStyle/>
        <a:p>
          <a:endParaRPr lang="tr-TR"/>
        </a:p>
      </dgm:t>
    </dgm:pt>
    <dgm:pt modelId="{61A0B1B8-0A0B-4D28-9637-1F4DF6B191F4}" type="sibTrans" cxnId="{E858CA17-C43B-4A50-A7D7-1B689C7407E6}">
      <dgm:prSet/>
      <dgm:spPr/>
      <dgm:t>
        <a:bodyPr/>
        <a:lstStyle/>
        <a:p>
          <a:endParaRPr lang="tr-TR"/>
        </a:p>
      </dgm:t>
    </dgm:pt>
    <dgm:pt modelId="{C49DEEFF-1877-4CF0-A57B-913568A90CF6}">
      <dgm:prSet phldrT="[Metin]"/>
      <dgm:spPr/>
      <dgm:t>
        <a:bodyPr/>
        <a:lstStyle/>
        <a:p>
          <a:r>
            <a:rPr lang="tr-TR" dirty="0" smtClean="0"/>
            <a:t>2</a:t>
          </a:r>
          <a:endParaRPr lang="tr-TR" dirty="0"/>
        </a:p>
      </dgm:t>
    </dgm:pt>
    <dgm:pt modelId="{97DAADCE-657D-46C5-9731-53C1096B33EE}" type="parTrans" cxnId="{5CFBBECE-A256-4642-8C58-BA9DA68C5B01}">
      <dgm:prSet/>
      <dgm:spPr/>
      <dgm:t>
        <a:bodyPr/>
        <a:lstStyle/>
        <a:p>
          <a:endParaRPr lang="tr-TR"/>
        </a:p>
      </dgm:t>
    </dgm:pt>
    <dgm:pt modelId="{E1919E76-BBD3-4275-B54F-C4056D5B0CAD}" type="sibTrans" cxnId="{5CFBBECE-A256-4642-8C58-BA9DA68C5B01}">
      <dgm:prSet/>
      <dgm:spPr/>
      <dgm:t>
        <a:bodyPr/>
        <a:lstStyle/>
        <a:p>
          <a:endParaRPr lang="tr-TR"/>
        </a:p>
      </dgm:t>
    </dgm:pt>
    <dgm:pt modelId="{468EEE59-9B0E-4070-B6BD-AE748F66612F}">
      <dgm:prSet phldrT="[Metin]"/>
      <dgm:spPr/>
      <dgm:t>
        <a:bodyPr/>
        <a:lstStyle/>
        <a:p>
          <a:endParaRPr lang="tr-TR" dirty="0"/>
        </a:p>
      </dgm:t>
    </dgm:pt>
    <dgm:pt modelId="{1172CAD2-CEA0-47BF-A5AB-AF9540762D1F}" type="parTrans" cxnId="{DCD65BF2-9C08-4AAD-BEB7-B2068C64D43D}">
      <dgm:prSet/>
      <dgm:spPr/>
      <dgm:t>
        <a:bodyPr/>
        <a:lstStyle/>
        <a:p>
          <a:endParaRPr lang="tr-TR"/>
        </a:p>
      </dgm:t>
    </dgm:pt>
    <dgm:pt modelId="{1F28FB2A-41CB-4BB4-B86A-97958CD52B47}" type="sibTrans" cxnId="{DCD65BF2-9C08-4AAD-BEB7-B2068C64D43D}">
      <dgm:prSet/>
      <dgm:spPr/>
      <dgm:t>
        <a:bodyPr/>
        <a:lstStyle/>
        <a:p>
          <a:endParaRPr lang="tr-TR"/>
        </a:p>
      </dgm:t>
    </dgm:pt>
    <dgm:pt modelId="{724E0AEF-7ECB-4A1A-BE7D-1977F56A5889}">
      <dgm:prSet phldrT="[Metin]"/>
      <dgm:spPr/>
      <dgm:t>
        <a:bodyPr/>
        <a:lstStyle/>
        <a:p>
          <a:r>
            <a:rPr lang="tr-TR" dirty="0" smtClean="0"/>
            <a:t>3</a:t>
          </a:r>
          <a:endParaRPr lang="tr-TR" dirty="0"/>
        </a:p>
      </dgm:t>
    </dgm:pt>
    <dgm:pt modelId="{79430C7D-668C-4686-8E25-CC7726579FE6}" type="parTrans" cxnId="{445C9DB6-7FF0-456A-B04E-1FF1838A0B73}">
      <dgm:prSet/>
      <dgm:spPr/>
      <dgm:t>
        <a:bodyPr/>
        <a:lstStyle/>
        <a:p>
          <a:endParaRPr lang="tr-TR"/>
        </a:p>
      </dgm:t>
    </dgm:pt>
    <dgm:pt modelId="{CCE2E032-0933-4954-B2EA-98A4F3CDCA2D}" type="sibTrans" cxnId="{445C9DB6-7FF0-456A-B04E-1FF1838A0B73}">
      <dgm:prSet/>
      <dgm:spPr/>
      <dgm:t>
        <a:bodyPr/>
        <a:lstStyle/>
        <a:p>
          <a:endParaRPr lang="tr-TR"/>
        </a:p>
      </dgm:t>
    </dgm:pt>
    <dgm:pt modelId="{50B3598F-6D21-43DC-8277-E007B51674F9}">
      <dgm:prSet phldrT="[Metin]"/>
      <dgm:spPr/>
      <dgm:t>
        <a:bodyPr/>
        <a:lstStyle/>
        <a:p>
          <a:endParaRPr lang="tr-TR" dirty="0"/>
        </a:p>
      </dgm:t>
    </dgm:pt>
    <dgm:pt modelId="{55D2665D-AF25-4777-A349-711522E8FBFE}" type="parTrans" cxnId="{34CB3C56-EF89-4939-BCD0-57C389E99F6B}">
      <dgm:prSet/>
      <dgm:spPr/>
      <dgm:t>
        <a:bodyPr/>
        <a:lstStyle/>
        <a:p>
          <a:endParaRPr lang="tr-TR"/>
        </a:p>
      </dgm:t>
    </dgm:pt>
    <dgm:pt modelId="{208AC9AA-1E85-46D8-B951-544C12410F7F}" type="sibTrans" cxnId="{34CB3C56-EF89-4939-BCD0-57C389E99F6B}">
      <dgm:prSet/>
      <dgm:spPr/>
      <dgm:t>
        <a:bodyPr/>
        <a:lstStyle/>
        <a:p>
          <a:endParaRPr lang="tr-TR"/>
        </a:p>
      </dgm:t>
    </dgm:pt>
    <dgm:pt modelId="{223C6A6F-50D9-4636-904F-40C123AECA9E}">
      <dgm:prSet/>
      <dgm:spPr/>
      <dgm:t>
        <a:bodyPr/>
        <a:lstStyle/>
        <a:p>
          <a:r>
            <a:rPr lang="tr-TR" dirty="0" smtClean="0"/>
            <a:t>Depozito uygulaması yöntemi</a:t>
          </a:r>
          <a:endParaRPr lang="tr-TR" dirty="0"/>
        </a:p>
      </dgm:t>
    </dgm:pt>
    <dgm:pt modelId="{B3D5922E-5758-4F53-9003-6CD547D763F7}" type="parTrans" cxnId="{1E82DE10-5C74-4379-B94D-5C70F61B5D01}">
      <dgm:prSet/>
      <dgm:spPr/>
      <dgm:t>
        <a:bodyPr/>
        <a:lstStyle/>
        <a:p>
          <a:endParaRPr lang="tr-TR"/>
        </a:p>
      </dgm:t>
    </dgm:pt>
    <dgm:pt modelId="{F161F02E-AD72-4209-AF88-383FC9BDDB86}" type="sibTrans" cxnId="{1E82DE10-5C74-4379-B94D-5C70F61B5D01}">
      <dgm:prSet/>
      <dgm:spPr/>
      <dgm:t>
        <a:bodyPr/>
        <a:lstStyle/>
        <a:p>
          <a:endParaRPr lang="tr-TR"/>
        </a:p>
      </dgm:t>
    </dgm:pt>
    <dgm:pt modelId="{AACAEB42-0711-4DAD-A9FD-E0C4079E017D}">
      <dgm:prSet/>
      <dgm:spPr/>
      <dgm:t>
        <a:bodyPr/>
        <a:lstStyle/>
        <a:p>
          <a:r>
            <a:rPr lang="tr-TR" smtClean="0"/>
            <a:t>Yetkilendirilmiş kuruluşla anlaşma</a:t>
          </a:r>
          <a:endParaRPr lang="tr-TR" dirty="0"/>
        </a:p>
      </dgm:t>
    </dgm:pt>
    <dgm:pt modelId="{CC36C6BE-31FE-4231-96EE-469C7216B517}" type="parTrans" cxnId="{42DBC4BA-CBED-4848-B5ED-67C7EC7A75C0}">
      <dgm:prSet/>
      <dgm:spPr/>
      <dgm:t>
        <a:bodyPr/>
        <a:lstStyle/>
        <a:p>
          <a:endParaRPr lang="tr-TR"/>
        </a:p>
      </dgm:t>
    </dgm:pt>
    <dgm:pt modelId="{F73C7ADB-1DEF-47F2-B33A-1370E7A42450}" type="sibTrans" cxnId="{42DBC4BA-CBED-4848-B5ED-67C7EC7A75C0}">
      <dgm:prSet/>
      <dgm:spPr/>
      <dgm:t>
        <a:bodyPr/>
        <a:lstStyle/>
        <a:p>
          <a:endParaRPr lang="tr-TR"/>
        </a:p>
      </dgm:t>
    </dgm:pt>
    <dgm:pt modelId="{E8686308-D312-4691-914F-631417ABC3E0}" type="pres">
      <dgm:prSet presAssocID="{F25D0FE0-532B-4D62-88D9-14BDFE2FC14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509D491-F21E-4703-9A27-7D6B7A381FD1}" type="pres">
      <dgm:prSet presAssocID="{C0995303-8DCE-4552-8843-CEBDAE614C5D}" presName="composite" presStyleCnt="0"/>
      <dgm:spPr/>
    </dgm:pt>
    <dgm:pt modelId="{ED838024-F487-42D2-A874-A1A7ED860F23}" type="pres">
      <dgm:prSet presAssocID="{C0995303-8DCE-4552-8843-CEBDAE614C5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3F34D1-62D9-41F2-B5F5-3EE030DB4B22}" type="pres">
      <dgm:prSet presAssocID="{C0995303-8DCE-4552-8843-CEBDAE614C5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7BEA01-7316-4132-8348-AE285C761E75}" type="pres">
      <dgm:prSet presAssocID="{840354CC-A6E8-4A05-AB97-45E1697FC6B8}" presName="sp" presStyleCnt="0"/>
      <dgm:spPr/>
    </dgm:pt>
    <dgm:pt modelId="{5DB7B7D8-77BB-49C8-AD68-0935100A3E15}" type="pres">
      <dgm:prSet presAssocID="{C49DEEFF-1877-4CF0-A57B-913568A90CF6}" presName="composite" presStyleCnt="0"/>
      <dgm:spPr/>
    </dgm:pt>
    <dgm:pt modelId="{E231AFCE-4DDA-432C-A8B5-B016B88BE4A7}" type="pres">
      <dgm:prSet presAssocID="{C49DEEFF-1877-4CF0-A57B-913568A90CF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9870C3-7EDF-4F59-B444-DCC0CCA2D83D}" type="pres">
      <dgm:prSet presAssocID="{C49DEEFF-1877-4CF0-A57B-913568A90CF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71AC68F-7768-41E1-AD26-5AF3EE291438}" type="pres">
      <dgm:prSet presAssocID="{E1919E76-BBD3-4275-B54F-C4056D5B0CAD}" presName="sp" presStyleCnt="0"/>
      <dgm:spPr/>
    </dgm:pt>
    <dgm:pt modelId="{0DB9FB53-DB11-4571-B70E-9CFD170D2172}" type="pres">
      <dgm:prSet presAssocID="{724E0AEF-7ECB-4A1A-BE7D-1977F56A5889}" presName="composite" presStyleCnt="0"/>
      <dgm:spPr/>
    </dgm:pt>
    <dgm:pt modelId="{E21DFE27-7AE0-4B9E-88F8-13A6EC9C0AA1}" type="pres">
      <dgm:prSet presAssocID="{724E0AEF-7ECB-4A1A-BE7D-1977F56A588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DA4711-7A5A-4D2B-9335-7689B3155318}" type="pres">
      <dgm:prSet presAssocID="{724E0AEF-7ECB-4A1A-BE7D-1977F56A5889}" presName="descendantText" presStyleLbl="alignAcc1" presStyleIdx="2" presStyleCnt="3" custLinFactNeighborX="240" custLinFactNeighborY="-79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858CA17-C43B-4A50-A7D7-1B689C7407E6}" srcId="{C0995303-8DCE-4552-8843-CEBDAE614C5D}" destId="{DD19E2C4-6A62-487F-AE74-26B87BC69CF6}" srcOrd="0" destOrd="0" parTransId="{F2AFD5D7-98FA-4032-BE66-E252B910D365}" sibTransId="{61A0B1B8-0A0B-4D28-9637-1F4DF6B191F4}"/>
    <dgm:cxn modelId="{34CB3C56-EF89-4939-BCD0-57C389E99F6B}" srcId="{724E0AEF-7ECB-4A1A-BE7D-1977F56A5889}" destId="{50B3598F-6D21-43DC-8277-E007B51674F9}" srcOrd="0" destOrd="0" parTransId="{55D2665D-AF25-4777-A349-711522E8FBFE}" sibTransId="{208AC9AA-1E85-46D8-B951-544C12410F7F}"/>
    <dgm:cxn modelId="{8024D514-F0BF-4102-8B17-1E356D7ACA9F}" type="presOf" srcId="{223C6A6F-50D9-4636-904F-40C123AECA9E}" destId="{5EDA4711-7A5A-4D2B-9335-7689B3155318}" srcOrd="0" destOrd="1" presId="urn:microsoft.com/office/officeart/2005/8/layout/chevron2"/>
    <dgm:cxn modelId="{39563DDB-17E4-4B7B-BB14-A27A6D7094BA}" type="presOf" srcId="{724E0AEF-7ECB-4A1A-BE7D-1977F56A5889}" destId="{E21DFE27-7AE0-4B9E-88F8-13A6EC9C0AA1}" srcOrd="0" destOrd="0" presId="urn:microsoft.com/office/officeart/2005/8/layout/chevron2"/>
    <dgm:cxn modelId="{42DBC4BA-CBED-4848-B5ED-67C7EC7A75C0}" srcId="{C49DEEFF-1877-4CF0-A57B-913568A90CF6}" destId="{AACAEB42-0711-4DAD-A9FD-E0C4079E017D}" srcOrd="1" destOrd="0" parTransId="{CC36C6BE-31FE-4231-96EE-469C7216B517}" sibTransId="{F73C7ADB-1DEF-47F2-B33A-1370E7A42450}"/>
    <dgm:cxn modelId="{C464A1E6-92F9-4D73-B56E-A780C394CD38}" type="presOf" srcId="{F25D0FE0-532B-4D62-88D9-14BDFE2FC149}" destId="{E8686308-D312-4691-914F-631417ABC3E0}" srcOrd="0" destOrd="0" presId="urn:microsoft.com/office/officeart/2005/8/layout/chevron2"/>
    <dgm:cxn modelId="{1E82DE10-5C74-4379-B94D-5C70F61B5D01}" srcId="{724E0AEF-7ECB-4A1A-BE7D-1977F56A5889}" destId="{223C6A6F-50D9-4636-904F-40C123AECA9E}" srcOrd="1" destOrd="0" parTransId="{B3D5922E-5758-4F53-9003-6CD547D763F7}" sibTransId="{F161F02E-AD72-4209-AF88-383FC9BDDB86}"/>
    <dgm:cxn modelId="{EDC1C860-51EF-469F-BB15-A69E544A9381}" srcId="{F25D0FE0-532B-4D62-88D9-14BDFE2FC149}" destId="{C0995303-8DCE-4552-8843-CEBDAE614C5D}" srcOrd="0" destOrd="0" parTransId="{51F4C6EE-CF41-447D-84AC-0FADBEC29733}" sibTransId="{840354CC-A6E8-4A05-AB97-45E1697FC6B8}"/>
    <dgm:cxn modelId="{5CFBBECE-A256-4642-8C58-BA9DA68C5B01}" srcId="{F25D0FE0-532B-4D62-88D9-14BDFE2FC149}" destId="{C49DEEFF-1877-4CF0-A57B-913568A90CF6}" srcOrd="1" destOrd="0" parTransId="{97DAADCE-657D-46C5-9731-53C1096B33EE}" sibTransId="{E1919E76-BBD3-4275-B54F-C4056D5B0CAD}"/>
    <dgm:cxn modelId="{A37D4D0C-50D5-4CC2-B6FB-DEF5DEC73FAB}" type="presOf" srcId="{C0995303-8DCE-4552-8843-CEBDAE614C5D}" destId="{ED838024-F487-42D2-A874-A1A7ED860F23}" srcOrd="0" destOrd="0" presId="urn:microsoft.com/office/officeart/2005/8/layout/chevron2"/>
    <dgm:cxn modelId="{02FAA8F8-C453-4A0A-A1FC-143B8BD54D2E}" type="presOf" srcId="{C49DEEFF-1877-4CF0-A57B-913568A90CF6}" destId="{E231AFCE-4DDA-432C-A8B5-B016B88BE4A7}" srcOrd="0" destOrd="0" presId="urn:microsoft.com/office/officeart/2005/8/layout/chevron2"/>
    <dgm:cxn modelId="{6E7663EA-E1E1-472F-AC1B-C36926AD3C7E}" type="presOf" srcId="{50B3598F-6D21-43DC-8277-E007B51674F9}" destId="{5EDA4711-7A5A-4D2B-9335-7689B3155318}" srcOrd="0" destOrd="0" presId="urn:microsoft.com/office/officeart/2005/8/layout/chevron2"/>
    <dgm:cxn modelId="{A3FFE2F5-C915-4E58-88D6-8FC78CAF1689}" type="presOf" srcId="{DD19E2C4-6A62-487F-AE74-26B87BC69CF6}" destId="{5D3F34D1-62D9-41F2-B5F5-3EE030DB4B22}" srcOrd="0" destOrd="0" presId="urn:microsoft.com/office/officeart/2005/8/layout/chevron2"/>
    <dgm:cxn modelId="{445C9DB6-7FF0-456A-B04E-1FF1838A0B73}" srcId="{F25D0FE0-532B-4D62-88D9-14BDFE2FC149}" destId="{724E0AEF-7ECB-4A1A-BE7D-1977F56A5889}" srcOrd="2" destOrd="0" parTransId="{79430C7D-668C-4686-8E25-CC7726579FE6}" sibTransId="{CCE2E032-0933-4954-B2EA-98A4F3CDCA2D}"/>
    <dgm:cxn modelId="{792FF7E5-AEF2-414C-BFC2-D7648985804F}" type="presOf" srcId="{AACAEB42-0711-4DAD-A9FD-E0C4079E017D}" destId="{FB9870C3-7EDF-4F59-B444-DCC0CCA2D83D}" srcOrd="0" destOrd="1" presId="urn:microsoft.com/office/officeart/2005/8/layout/chevron2"/>
    <dgm:cxn modelId="{5A42494D-0E5B-40A9-898E-3CB36C655BB3}" type="presOf" srcId="{468EEE59-9B0E-4070-B6BD-AE748F66612F}" destId="{FB9870C3-7EDF-4F59-B444-DCC0CCA2D83D}" srcOrd="0" destOrd="0" presId="urn:microsoft.com/office/officeart/2005/8/layout/chevron2"/>
    <dgm:cxn modelId="{DCD65BF2-9C08-4AAD-BEB7-B2068C64D43D}" srcId="{C49DEEFF-1877-4CF0-A57B-913568A90CF6}" destId="{468EEE59-9B0E-4070-B6BD-AE748F66612F}" srcOrd="0" destOrd="0" parTransId="{1172CAD2-CEA0-47BF-A5AB-AF9540762D1F}" sibTransId="{1F28FB2A-41CB-4BB4-B86A-97958CD52B47}"/>
    <dgm:cxn modelId="{F2FDDBB0-7210-483E-A832-F1543D81E136}" type="presParOf" srcId="{E8686308-D312-4691-914F-631417ABC3E0}" destId="{C509D491-F21E-4703-9A27-7D6B7A381FD1}" srcOrd="0" destOrd="0" presId="urn:microsoft.com/office/officeart/2005/8/layout/chevron2"/>
    <dgm:cxn modelId="{FE1C20FA-D166-4E17-892A-313A9B18391D}" type="presParOf" srcId="{C509D491-F21E-4703-9A27-7D6B7A381FD1}" destId="{ED838024-F487-42D2-A874-A1A7ED860F23}" srcOrd="0" destOrd="0" presId="urn:microsoft.com/office/officeart/2005/8/layout/chevron2"/>
    <dgm:cxn modelId="{A5476E5E-2043-4655-B7B9-3A03B51E1430}" type="presParOf" srcId="{C509D491-F21E-4703-9A27-7D6B7A381FD1}" destId="{5D3F34D1-62D9-41F2-B5F5-3EE030DB4B22}" srcOrd="1" destOrd="0" presId="urn:microsoft.com/office/officeart/2005/8/layout/chevron2"/>
    <dgm:cxn modelId="{C87B6867-26DD-4185-B358-7F3F092CADC2}" type="presParOf" srcId="{E8686308-D312-4691-914F-631417ABC3E0}" destId="{007BEA01-7316-4132-8348-AE285C761E75}" srcOrd="1" destOrd="0" presId="urn:microsoft.com/office/officeart/2005/8/layout/chevron2"/>
    <dgm:cxn modelId="{7758F616-53E4-4895-BF38-49ADEDD8566D}" type="presParOf" srcId="{E8686308-D312-4691-914F-631417ABC3E0}" destId="{5DB7B7D8-77BB-49C8-AD68-0935100A3E15}" srcOrd="2" destOrd="0" presId="urn:microsoft.com/office/officeart/2005/8/layout/chevron2"/>
    <dgm:cxn modelId="{ECBF9FE4-5268-468C-B867-743A4DDBC5DE}" type="presParOf" srcId="{5DB7B7D8-77BB-49C8-AD68-0935100A3E15}" destId="{E231AFCE-4DDA-432C-A8B5-B016B88BE4A7}" srcOrd="0" destOrd="0" presId="urn:microsoft.com/office/officeart/2005/8/layout/chevron2"/>
    <dgm:cxn modelId="{E0916920-1FCD-441F-B61A-2B967370796E}" type="presParOf" srcId="{5DB7B7D8-77BB-49C8-AD68-0935100A3E15}" destId="{FB9870C3-7EDF-4F59-B444-DCC0CCA2D83D}" srcOrd="1" destOrd="0" presId="urn:microsoft.com/office/officeart/2005/8/layout/chevron2"/>
    <dgm:cxn modelId="{731738F7-F8EF-477D-81DB-D4432C150609}" type="presParOf" srcId="{E8686308-D312-4691-914F-631417ABC3E0}" destId="{771AC68F-7768-41E1-AD26-5AF3EE291438}" srcOrd="3" destOrd="0" presId="urn:microsoft.com/office/officeart/2005/8/layout/chevron2"/>
    <dgm:cxn modelId="{BF565B7A-A383-45CB-B94E-8357FED2ECEA}" type="presParOf" srcId="{E8686308-D312-4691-914F-631417ABC3E0}" destId="{0DB9FB53-DB11-4571-B70E-9CFD170D2172}" srcOrd="4" destOrd="0" presId="urn:microsoft.com/office/officeart/2005/8/layout/chevron2"/>
    <dgm:cxn modelId="{56463E3B-F041-4B14-A259-83C9016948E7}" type="presParOf" srcId="{0DB9FB53-DB11-4571-B70E-9CFD170D2172}" destId="{E21DFE27-7AE0-4B9E-88F8-13A6EC9C0AA1}" srcOrd="0" destOrd="0" presId="urn:microsoft.com/office/officeart/2005/8/layout/chevron2"/>
    <dgm:cxn modelId="{8F7B4B4F-C4AA-462F-9F6E-5A0503467BB9}" type="presParOf" srcId="{0DB9FB53-DB11-4571-B70E-9CFD170D2172}" destId="{5EDA4711-7A5A-4D2B-9335-7689B315531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032E055-4933-45F3-888F-FC1CB789ED8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D910620-2656-4FA3-9484-6EF40ADC9A16}">
      <dgm:prSet phldrT="[Metin]"/>
      <dgm:spPr/>
      <dgm:t>
        <a:bodyPr/>
        <a:lstStyle/>
        <a:p>
          <a:r>
            <a:rPr lang="tr-TR" dirty="0" smtClean="0"/>
            <a:t>1</a:t>
          </a:r>
          <a:endParaRPr lang="tr-TR" dirty="0"/>
        </a:p>
      </dgm:t>
    </dgm:pt>
    <dgm:pt modelId="{408BC98E-9806-4547-9AA3-A54D02A49709}" type="parTrans" cxnId="{4E108109-D0B3-49A2-ACF9-F67C8C4717C6}">
      <dgm:prSet/>
      <dgm:spPr/>
      <dgm:t>
        <a:bodyPr/>
        <a:lstStyle/>
        <a:p>
          <a:endParaRPr lang="tr-TR"/>
        </a:p>
      </dgm:t>
    </dgm:pt>
    <dgm:pt modelId="{B27B0A2F-40E5-4017-BE47-51CEA5186FD7}" type="sibTrans" cxnId="{4E108109-D0B3-49A2-ACF9-F67C8C4717C6}">
      <dgm:prSet/>
      <dgm:spPr/>
      <dgm:t>
        <a:bodyPr/>
        <a:lstStyle/>
        <a:p>
          <a:endParaRPr lang="tr-TR"/>
        </a:p>
      </dgm:t>
    </dgm:pt>
    <dgm:pt modelId="{F8DC16FF-68B1-4912-91BC-DBEBB5388908}">
      <dgm:prSet phldrT="[Metin]"/>
      <dgm:spPr/>
      <dgm:t>
        <a:bodyPr/>
        <a:lstStyle/>
        <a:p>
          <a:r>
            <a:rPr lang="tr-TR" dirty="0" smtClean="0">
              <a:latin typeface="+mj-lt"/>
            </a:rPr>
            <a:t>Belediye İle Sözleşme Yöntemi</a:t>
          </a:r>
          <a:endParaRPr lang="tr-TR" dirty="0">
            <a:latin typeface="+mj-lt"/>
          </a:endParaRPr>
        </a:p>
      </dgm:t>
    </dgm:pt>
    <dgm:pt modelId="{49FA825D-3918-4423-8A8E-AA6927313E46}" type="parTrans" cxnId="{70D4EE28-9692-46B7-A479-621E34F41370}">
      <dgm:prSet/>
      <dgm:spPr/>
      <dgm:t>
        <a:bodyPr/>
        <a:lstStyle/>
        <a:p>
          <a:endParaRPr lang="tr-TR"/>
        </a:p>
      </dgm:t>
    </dgm:pt>
    <dgm:pt modelId="{E5838A8E-96E1-45C7-9B61-B484BAEAC05A}" type="sibTrans" cxnId="{70D4EE28-9692-46B7-A479-621E34F41370}">
      <dgm:prSet/>
      <dgm:spPr/>
      <dgm:t>
        <a:bodyPr/>
        <a:lstStyle/>
        <a:p>
          <a:endParaRPr lang="tr-TR"/>
        </a:p>
      </dgm:t>
    </dgm:pt>
    <dgm:pt modelId="{A27CC7E4-696E-4B38-BF5A-149DA9A366FA}" type="pres">
      <dgm:prSet presAssocID="{9032E055-4933-45F3-888F-FC1CB789ED8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56169D0-4F8C-41EC-BC07-F2EC8962707A}" type="pres">
      <dgm:prSet presAssocID="{DD910620-2656-4FA3-9484-6EF40ADC9A16}" presName="composite" presStyleCnt="0"/>
      <dgm:spPr/>
    </dgm:pt>
    <dgm:pt modelId="{65CB8FBD-EA32-448C-BA81-A5A5D227E8FA}" type="pres">
      <dgm:prSet presAssocID="{DD910620-2656-4FA3-9484-6EF40ADC9A16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4190EA2-26F4-41A8-B96E-DE266C49EA21}" type="pres">
      <dgm:prSet presAssocID="{DD910620-2656-4FA3-9484-6EF40ADC9A16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9F21B3B-C163-4E34-BBB0-C0BAC6607E7F}" type="presOf" srcId="{DD910620-2656-4FA3-9484-6EF40ADC9A16}" destId="{65CB8FBD-EA32-448C-BA81-A5A5D227E8FA}" srcOrd="0" destOrd="0" presId="urn:microsoft.com/office/officeart/2005/8/layout/chevron2"/>
    <dgm:cxn modelId="{70D4EE28-9692-46B7-A479-621E34F41370}" srcId="{DD910620-2656-4FA3-9484-6EF40ADC9A16}" destId="{F8DC16FF-68B1-4912-91BC-DBEBB5388908}" srcOrd="0" destOrd="0" parTransId="{49FA825D-3918-4423-8A8E-AA6927313E46}" sibTransId="{E5838A8E-96E1-45C7-9B61-B484BAEAC05A}"/>
    <dgm:cxn modelId="{7D11F749-AEC8-4DB8-B737-C4BBD03A323E}" type="presOf" srcId="{F8DC16FF-68B1-4912-91BC-DBEBB5388908}" destId="{C4190EA2-26F4-41A8-B96E-DE266C49EA21}" srcOrd="0" destOrd="0" presId="urn:microsoft.com/office/officeart/2005/8/layout/chevron2"/>
    <dgm:cxn modelId="{E2F6C11F-0C0D-41EE-A53A-3B4EF89C958D}" type="presOf" srcId="{9032E055-4933-45F3-888F-FC1CB789ED82}" destId="{A27CC7E4-696E-4B38-BF5A-149DA9A366FA}" srcOrd="0" destOrd="0" presId="urn:microsoft.com/office/officeart/2005/8/layout/chevron2"/>
    <dgm:cxn modelId="{4E108109-D0B3-49A2-ACF9-F67C8C4717C6}" srcId="{9032E055-4933-45F3-888F-FC1CB789ED82}" destId="{DD910620-2656-4FA3-9484-6EF40ADC9A16}" srcOrd="0" destOrd="0" parTransId="{408BC98E-9806-4547-9AA3-A54D02A49709}" sibTransId="{B27B0A2F-40E5-4017-BE47-51CEA5186FD7}"/>
    <dgm:cxn modelId="{0BF767CF-77A9-4A15-BC32-D62E34AF730B}" type="presParOf" srcId="{A27CC7E4-696E-4B38-BF5A-149DA9A366FA}" destId="{856169D0-4F8C-41EC-BC07-F2EC8962707A}" srcOrd="0" destOrd="0" presId="urn:microsoft.com/office/officeart/2005/8/layout/chevron2"/>
    <dgm:cxn modelId="{2245FD83-FF82-4B36-AA08-FA42C54C006B}" type="presParOf" srcId="{856169D0-4F8C-41EC-BC07-F2EC8962707A}" destId="{65CB8FBD-EA32-448C-BA81-A5A5D227E8FA}" srcOrd="0" destOrd="0" presId="urn:microsoft.com/office/officeart/2005/8/layout/chevron2"/>
    <dgm:cxn modelId="{F5D9212D-EDC5-4D9B-9837-467F21FE0166}" type="presParOf" srcId="{856169D0-4F8C-41EC-BC07-F2EC8962707A}" destId="{C4190EA2-26F4-41A8-B96E-DE266C49EA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5994167-5DDB-4191-8DEC-61C5A376D4D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4264B08-0481-4478-8D05-AB4625A1B7AB}">
      <dgm:prSet/>
      <dgm:spPr/>
      <dgm:t>
        <a:bodyPr/>
        <a:lstStyle/>
        <a:p>
          <a:r>
            <a:rPr lang="tr-TR" dirty="0" smtClean="0"/>
            <a:t>Belgelendirme Sözleşmesi</a:t>
          </a:r>
          <a:endParaRPr lang="tr-TR" dirty="0"/>
        </a:p>
      </dgm:t>
    </dgm:pt>
    <dgm:pt modelId="{65DA4489-09D2-4381-BFDF-B5342EC449F3}" type="parTrans" cxnId="{3E8473E8-093C-4498-948E-6BF28322EE50}">
      <dgm:prSet/>
      <dgm:spPr/>
      <dgm:t>
        <a:bodyPr/>
        <a:lstStyle/>
        <a:p>
          <a:endParaRPr lang="tr-TR"/>
        </a:p>
      </dgm:t>
    </dgm:pt>
    <dgm:pt modelId="{64D83C01-7DC0-4EFF-A88D-1533B5F57F6C}" type="sibTrans" cxnId="{3E8473E8-093C-4498-948E-6BF28322EE50}">
      <dgm:prSet/>
      <dgm:spPr/>
      <dgm:t>
        <a:bodyPr/>
        <a:lstStyle/>
        <a:p>
          <a:endParaRPr lang="tr-TR"/>
        </a:p>
      </dgm:t>
    </dgm:pt>
    <dgm:pt modelId="{B4A321E5-D3E9-4C2A-9CD8-DCC1BAF8174A}">
      <dgm:prSet/>
      <dgm:spPr/>
      <dgm:t>
        <a:bodyPr/>
        <a:lstStyle/>
        <a:p>
          <a:r>
            <a:rPr lang="tr-TR" dirty="0" smtClean="0"/>
            <a:t>Belediye</a:t>
          </a:r>
          <a:endParaRPr lang="tr-TR" dirty="0"/>
        </a:p>
      </dgm:t>
    </dgm:pt>
    <dgm:pt modelId="{B74A90D7-E278-40E7-ADA6-73C46B3294D0}" type="parTrans" cxnId="{63B652FE-A10D-45C4-9C77-BCD74300EF87}">
      <dgm:prSet/>
      <dgm:spPr/>
    </dgm:pt>
    <dgm:pt modelId="{D3EE6DE1-6DC9-43F2-B6B8-31BBE8D50659}" type="sibTrans" cxnId="{63B652FE-A10D-45C4-9C77-BCD74300EF87}">
      <dgm:prSet/>
      <dgm:spPr/>
    </dgm:pt>
    <dgm:pt modelId="{A4A9F1CF-1F8C-4375-A8CF-F5CCD438D0AD}">
      <dgm:prSet/>
      <dgm:spPr/>
      <dgm:t>
        <a:bodyPr/>
        <a:lstStyle/>
        <a:p>
          <a:r>
            <a:rPr lang="tr-TR" dirty="0" smtClean="0"/>
            <a:t>Geçici faaliyet belgeli/çevre lisanslı toplama ayırma tesisi</a:t>
          </a:r>
          <a:endParaRPr lang="tr-TR" dirty="0"/>
        </a:p>
      </dgm:t>
    </dgm:pt>
    <dgm:pt modelId="{6CCBFB7C-F5CB-4A09-A34B-ACACFC1F2155}" type="parTrans" cxnId="{77E9BDE2-8114-42B8-8CF4-5C2D80F63E53}">
      <dgm:prSet/>
      <dgm:spPr/>
      <dgm:t>
        <a:bodyPr/>
        <a:lstStyle/>
        <a:p>
          <a:endParaRPr lang="tr-TR"/>
        </a:p>
      </dgm:t>
    </dgm:pt>
    <dgm:pt modelId="{D6A8B731-202D-4F7B-AE15-E8CB9753ECC0}" type="sibTrans" cxnId="{77E9BDE2-8114-42B8-8CF4-5C2D80F63E53}">
      <dgm:prSet/>
      <dgm:spPr/>
      <dgm:t>
        <a:bodyPr/>
        <a:lstStyle/>
        <a:p>
          <a:endParaRPr lang="tr-TR"/>
        </a:p>
      </dgm:t>
    </dgm:pt>
    <dgm:pt modelId="{0B177ED6-48FF-440E-AFAC-4D3CB71895F6}">
      <dgm:prSet/>
      <dgm:spPr/>
      <dgm:t>
        <a:bodyPr/>
        <a:lstStyle/>
        <a:p>
          <a:r>
            <a:rPr lang="tr-TR" dirty="0" smtClean="0"/>
            <a:t>Sözleşme İçeriği</a:t>
          </a:r>
          <a:endParaRPr lang="tr-TR" dirty="0"/>
        </a:p>
      </dgm:t>
    </dgm:pt>
    <dgm:pt modelId="{81C325DA-3484-404C-8975-9268E463CD44}" type="parTrans" cxnId="{D6E1F158-C2E9-462D-86EC-FCFC01397396}">
      <dgm:prSet/>
      <dgm:spPr/>
      <dgm:t>
        <a:bodyPr/>
        <a:lstStyle/>
        <a:p>
          <a:endParaRPr lang="tr-TR"/>
        </a:p>
      </dgm:t>
    </dgm:pt>
    <dgm:pt modelId="{288CC4F3-8550-49CA-A2D9-E5FADD1BC70E}" type="sibTrans" cxnId="{D6E1F158-C2E9-462D-86EC-FCFC01397396}">
      <dgm:prSet/>
      <dgm:spPr/>
      <dgm:t>
        <a:bodyPr/>
        <a:lstStyle/>
        <a:p>
          <a:endParaRPr lang="tr-TR"/>
        </a:p>
      </dgm:t>
    </dgm:pt>
    <dgm:pt modelId="{305798B7-0FFC-4DC2-A8BC-39CFC4504733}">
      <dgm:prSet/>
      <dgm:spPr/>
      <dgm:t>
        <a:bodyPr/>
        <a:lstStyle/>
        <a:p>
          <a:r>
            <a:rPr lang="tr-TR" dirty="0" smtClean="0"/>
            <a:t>Cins ve miktarları,</a:t>
          </a:r>
          <a:endParaRPr lang="tr-TR" dirty="0"/>
        </a:p>
      </dgm:t>
    </dgm:pt>
    <dgm:pt modelId="{15137A77-69B0-40BD-A8B9-38DBC6B52F8B}" type="parTrans" cxnId="{F2075483-B2BC-4E36-8208-A8AAC92E9D78}">
      <dgm:prSet/>
      <dgm:spPr/>
    </dgm:pt>
    <dgm:pt modelId="{BEEA1A11-2C1C-4AC5-9C94-CFA15A6315D1}" type="sibTrans" cxnId="{F2075483-B2BC-4E36-8208-A8AAC92E9D78}">
      <dgm:prSet/>
      <dgm:spPr/>
    </dgm:pt>
    <dgm:pt modelId="{9AF3A656-9D6E-45C1-AB52-BD839A0C0960}">
      <dgm:prSet/>
      <dgm:spPr/>
      <dgm:t>
        <a:bodyPr/>
        <a:lstStyle/>
        <a:p>
          <a:r>
            <a:rPr lang="tr-TR" dirty="0" smtClean="0"/>
            <a:t>Belgelerin içeriği,</a:t>
          </a:r>
          <a:endParaRPr lang="tr-TR" dirty="0"/>
        </a:p>
      </dgm:t>
    </dgm:pt>
    <dgm:pt modelId="{A6981098-2703-4F88-80CD-1365A4F5D005}" type="parTrans" cxnId="{7B39DC7F-E49C-42C6-A538-F1FFE5ECABC8}">
      <dgm:prSet/>
      <dgm:spPr/>
      <dgm:t>
        <a:bodyPr/>
        <a:lstStyle/>
        <a:p>
          <a:endParaRPr lang="tr-TR"/>
        </a:p>
      </dgm:t>
    </dgm:pt>
    <dgm:pt modelId="{8C34ABF2-523B-42A9-A025-F916AA41C1A3}" type="sibTrans" cxnId="{7B39DC7F-E49C-42C6-A538-F1FFE5ECABC8}">
      <dgm:prSet/>
      <dgm:spPr/>
      <dgm:t>
        <a:bodyPr/>
        <a:lstStyle/>
        <a:p>
          <a:endParaRPr lang="tr-TR"/>
        </a:p>
      </dgm:t>
    </dgm:pt>
    <dgm:pt modelId="{FEBC412B-251C-423F-A5BF-AE9AC46E99C1}">
      <dgm:prSet/>
      <dgm:spPr/>
      <dgm:t>
        <a:bodyPr/>
        <a:lstStyle/>
        <a:p>
          <a:r>
            <a:rPr lang="tr-TR" dirty="0" smtClean="0"/>
            <a:t>Dosyaların tasnifi,</a:t>
          </a:r>
          <a:endParaRPr lang="tr-TR" dirty="0"/>
        </a:p>
      </dgm:t>
    </dgm:pt>
    <dgm:pt modelId="{B4F5DD86-E249-49AD-BF74-5CD847BEE70C}" type="parTrans" cxnId="{071C7060-4E99-4E92-957C-D64172404151}">
      <dgm:prSet/>
      <dgm:spPr/>
      <dgm:t>
        <a:bodyPr/>
        <a:lstStyle/>
        <a:p>
          <a:endParaRPr lang="tr-TR"/>
        </a:p>
      </dgm:t>
    </dgm:pt>
    <dgm:pt modelId="{AEA34F54-1067-4E1A-A368-BB3A423AD43E}" type="sibTrans" cxnId="{071C7060-4E99-4E92-957C-D64172404151}">
      <dgm:prSet/>
      <dgm:spPr/>
      <dgm:t>
        <a:bodyPr/>
        <a:lstStyle/>
        <a:p>
          <a:endParaRPr lang="tr-TR"/>
        </a:p>
      </dgm:t>
    </dgm:pt>
    <dgm:pt modelId="{B0D66D27-61D2-43F8-B7B9-DB0919CC421E}">
      <dgm:prSet/>
      <dgm:spPr/>
      <dgm:t>
        <a:bodyPr/>
        <a:lstStyle/>
        <a:p>
          <a:r>
            <a:rPr lang="tr-TR" dirty="0" smtClean="0"/>
            <a:t>Dosyalarının aktarılması</a:t>
          </a:r>
          <a:endParaRPr lang="tr-TR" dirty="0"/>
        </a:p>
      </dgm:t>
    </dgm:pt>
    <dgm:pt modelId="{7DA7B73B-7700-4084-AE2C-8D44D046FCDA}" type="parTrans" cxnId="{53A787C3-55FF-439A-BB65-3714CD9E00D9}">
      <dgm:prSet/>
      <dgm:spPr/>
      <dgm:t>
        <a:bodyPr/>
        <a:lstStyle/>
        <a:p>
          <a:endParaRPr lang="tr-TR"/>
        </a:p>
      </dgm:t>
    </dgm:pt>
    <dgm:pt modelId="{BE051DF3-931E-424A-B5F4-46F581E0A6F2}" type="sibTrans" cxnId="{53A787C3-55FF-439A-BB65-3714CD9E00D9}">
      <dgm:prSet/>
      <dgm:spPr/>
      <dgm:t>
        <a:bodyPr/>
        <a:lstStyle/>
        <a:p>
          <a:endParaRPr lang="tr-TR"/>
        </a:p>
      </dgm:t>
    </dgm:pt>
    <dgm:pt modelId="{257E3511-CB6C-44D3-9A94-128919B1A3E4}">
      <dgm:prSet/>
      <dgm:spPr/>
      <dgm:t>
        <a:bodyPr/>
        <a:lstStyle/>
        <a:p>
          <a:r>
            <a:rPr lang="tr-TR" dirty="0" smtClean="0"/>
            <a:t>Takibi,</a:t>
          </a:r>
          <a:endParaRPr lang="tr-TR" dirty="0"/>
        </a:p>
      </dgm:t>
    </dgm:pt>
    <dgm:pt modelId="{4B04ADC4-B1C5-4D57-846E-006914714F99}" type="parTrans" cxnId="{B2A348E9-DB4A-4AB7-ADCE-7D1D34BDCE9C}">
      <dgm:prSet/>
      <dgm:spPr/>
      <dgm:t>
        <a:bodyPr/>
        <a:lstStyle/>
        <a:p>
          <a:endParaRPr lang="tr-TR"/>
        </a:p>
      </dgm:t>
    </dgm:pt>
    <dgm:pt modelId="{B1807C66-4468-4B74-B58B-3006AE10B285}" type="sibTrans" cxnId="{B2A348E9-DB4A-4AB7-ADCE-7D1D34BDCE9C}">
      <dgm:prSet/>
      <dgm:spPr/>
      <dgm:t>
        <a:bodyPr/>
        <a:lstStyle/>
        <a:p>
          <a:endParaRPr lang="tr-TR"/>
        </a:p>
      </dgm:t>
    </dgm:pt>
    <dgm:pt modelId="{0BF2728B-D6B2-4BFB-837C-7FD63277D25B}">
      <dgm:prSet/>
      <dgm:spPr/>
      <dgm:t>
        <a:bodyPr/>
        <a:lstStyle/>
        <a:p>
          <a:r>
            <a:rPr lang="tr-TR" dirty="0" smtClean="0"/>
            <a:t>Maliyetlerin karşılanması</a:t>
          </a:r>
          <a:endParaRPr lang="tr-TR" dirty="0"/>
        </a:p>
      </dgm:t>
    </dgm:pt>
    <dgm:pt modelId="{D59AA018-A3C3-4320-8D94-C957BD3DB874}" type="parTrans" cxnId="{69B172B3-2E93-40C4-9670-3573B9CBBCA6}">
      <dgm:prSet/>
      <dgm:spPr/>
      <dgm:t>
        <a:bodyPr/>
        <a:lstStyle/>
        <a:p>
          <a:endParaRPr lang="tr-TR"/>
        </a:p>
      </dgm:t>
    </dgm:pt>
    <dgm:pt modelId="{F1913846-E531-45C9-ACC5-06B744488E5D}" type="sibTrans" cxnId="{69B172B3-2E93-40C4-9670-3573B9CBBCA6}">
      <dgm:prSet/>
      <dgm:spPr/>
      <dgm:t>
        <a:bodyPr/>
        <a:lstStyle/>
        <a:p>
          <a:endParaRPr lang="tr-TR"/>
        </a:p>
      </dgm:t>
    </dgm:pt>
    <dgm:pt modelId="{6D192DCC-0C66-41AF-98D2-3189C2871B68}">
      <dgm:prSet/>
      <dgm:spPr/>
      <dgm:t>
        <a:bodyPr/>
        <a:lstStyle/>
        <a:p>
          <a:r>
            <a:rPr lang="tr-TR" dirty="0" smtClean="0"/>
            <a:t>Belge onayları,</a:t>
          </a:r>
          <a:endParaRPr lang="tr-TR" dirty="0"/>
        </a:p>
      </dgm:t>
    </dgm:pt>
    <dgm:pt modelId="{D7EF1447-569C-4B44-A37D-CD89635B5425}" type="parTrans" cxnId="{8FD9D5E1-6ADF-47C7-B6D5-039A697A4E19}">
      <dgm:prSet/>
      <dgm:spPr/>
      <dgm:t>
        <a:bodyPr/>
        <a:lstStyle/>
        <a:p>
          <a:endParaRPr lang="tr-TR"/>
        </a:p>
      </dgm:t>
    </dgm:pt>
    <dgm:pt modelId="{FA746A96-C5B6-4994-B83E-D43269DB02BB}" type="sibTrans" cxnId="{8FD9D5E1-6ADF-47C7-B6D5-039A697A4E19}">
      <dgm:prSet/>
      <dgm:spPr/>
      <dgm:t>
        <a:bodyPr/>
        <a:lstStyle/>
        <a:p>
          <a:endParaRPr lang="tr-TR"/>
        </a:p>
      </dgm:t>
    </dgm:pt>
    <dgm:pt modelId="{C4A87F22-DE36-4A1A-80F3-35DCBF7D4698}">
      <dgm:prSet/>
      <dgm:spPr/>
      <dgm:t>
        <a:bodyPr/>
        <a:lstStyle/>
        <a:p>
          <a:r>
            <a:rPr lang="tr-TR" dirty="0" smtClean="0"/>
            <a:t>Lisanslı işletmelerin bildirimleri,</a:t>
          </a:r>
          <a:endParaRPr lang="tr-TR" dirty="0"/>
        </a:p>
      </dgm:t>
    </dgm:pt>
    <dgm:pt modelId="{73821A6E-9540-4830-B20B-8FE803AE11E8}" type="parTrans" cxnId="{84FBCBE9-467A-45B0-B6DF-2F92E5684BDD}">
      <dgm:prSet/>
      <dgm:spPr/>
      <dgm:t>
        <a:bodyPr/>
        <a:lstStyle/>
        <a:p>
          <a:endParaRPr lang="tr-TR"/>
        </a:p>
      </dgm:t>
    </dgm:pt>
    <dgm:pt modelId="{30A81F1D-756B-4F0A-84F9-F0FD1ECD1620}" type="sibTrans" cxnId="{84FBCBE9-467A-45B0-B6DF-2F92E5684BDD}">
      <dgm:prSet/>
      <dgm:spPr/>
      <dgm:t>
        <a:bodyPr/>
        <a:lstStyle/>
        <a:p>
          <a:endParaRPr lang="tr-TR"/>
        </a:p>
      </dgm:t>
    </dgm:pt>
    <dgm:pt modelId="{47D43FBA-CC18-48F3-9AB2-8185706A9C00}">
      <dgm:prSet/>
      <dgm:spPr/>
      <dgm:t>
        <a:bodyPr/>
        <a:lstStyle/>
        <a:p>
          <a:r>
            <a:rPr lang="tr-TR" dirty="0" smtClean="0"/>
            <a:t>Belgelendirme dosyalarının incelenmesi</a:t>
          </a:r>
          <a:endParaRPr lang="tr-TR" dirty="0"/>
        </a:p>
      </dgm:t>
    </dgm:pt>
    <dgm:pt modelId="{B8CFBFBD-18ED-4581-BE0A-200C001B12DB}" type="parTrans" cxnId="{3CEF1FF0-DB60-49E9-8F0A-765A08BA802F}">
      <dgm:prSet/>
      <dgm:spPr/>
      <dgm:t>
        <a:bodyPr/>
        <a:lstStyle/>
        <a:p>
          <a:endParaRPr lang="tr-TR"/>
        </a:p>
      </dgm:t>
    </dgm:pt>
    <dgm:pt modelId="{D22EED9F-D543-4392-A08B-B991987808DC}" type="sibTrans" cxnId="{3CEF1FF0-DB60-49E9-8F0A-765A08BA802F}">
      <dgm:prSet/>
      <dgm:spPr/>
      <dgm:t>
        <a:bodyPr/>
        <a:lstStyle/>
        <a:p>
          <a:endParaRPr lang="tr-TR"/>
        </a:p>
      </dgm:t>
    </dgm:pt>
    <dgm:pt modelId="{6BA8D76D-12E1-4490-B913-62545243B7F3}">
      <dgm:prSet/>
      <dgm:spPr/>
      <dgm:t>
        <a:bodyPr/>
        <a:lstStyle/>
        <a:p>
          <a:r>
            <a:rPr lang="tr-TR" dirty="0" smtClean="0"/>
            <a:t>Piyasaya sürenler/YK</a:t>
          </a:r>
          <a:endParaRPr lang="tr-TR" dirty="0"/>
        </a:p>
      </dgm:t>
    </dgm:pt>
    <dgm:pt modelId="{7E9F4FFC-02CE-4CF2-8B6F-C9F30152BC98}" type="parTrans" cxnId="{3AAAA7EF-3EB8-4716-93A6-F3DD8440AE97}">
      <dgm:prSet/>
      <dgm:spPr/>
    </dgm:pt>
    <dgm:pt modelId="{366B2AA4-A116-46BA-80BD-78874CBB968A}" type="sibTrans" cxnId="{3AAAA7EF-3EB8-4716-93A6-F3DD8440AE97}">
      <dgm:prSet/>
      <dgm:spPr/>
    </dgm:pt>
    <dgm:pt modelId="{B40D8D86-D166-4DA8-B74E-0CF3673CC80B}">
      <dgm:prSet/>
      <dgm:spPr/>
      <dgm:t>
        <a:bodyPr/>
        <a:lstStyle/>
        <a:p>
          <a:endParaRPr lang="tr-TR" dirty="0"/>
        </a:p>
      </dgm:t>
    </dgm:pt>
    <dgm:pt modelId="{5103F36F-73ED-4E3D-BAE6-19B8D4027FA3}" type="parTrans" cxnId="{EAA10844-FAFE-4D6C-9709-DCA9C680F22D}">
      <dgm:prSet/>
      <dgm:spPr/>
    </dgm:pt>
    <dgm:pt modelId="{5BD14F9A-F887-448A-8B9E-115F6BAD5045}" type="sibTrans" cxnId="{EAA10844-FAFE-4D6C-9709-DCA9C680F22D}">
      <dgm:prSet/>
      <dgm:spPr/>
    </dgm:pt>
    <dgm:pt modelId="{F6E333F8-8958-4A85-AC22-B68FE5FACD19}">
      <dgm:prSet/>
      <dgm:spPr/>
      <dgm:t>
        <a:bodyPr/>
        <a:lstStyle/>
        <a:p>
          <a:endParaRPr lang="tr-TR" dirty="0"/>
        </a:p>
      </dgm:t>
    </dgm:pt>
    <dgm:pt modelId="{F5099307-EB5F-4719-ADA8-BC9A7199E5D0}" type="parTrans" cxnId="{81642852-6C03-4B49-92BC-84E48410430B}">
      <dgm:prSet/>
      <dgm:spPr/>
    </dgm:pt>
    <dgm:pt modelId="{C0793DCD-E8C7-4F5D-AB46-584E41B8A1C0}" type="sibTrans" cxnId="{81642852-6C03-4B49-92BC-84E48410430B}">
      <dgm:prSet/>
      <dgm:spPr/>
    </dgm:pt>
    <dgm:pt modelId="{C2B2A438-F2E7-4EA8-86D5-4937FE074E9B}" type="pres">
      <dgm:prSet presAssocID="{A5994167-5DDB-4191-8DEC-61C5A376D4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C57E021-AB6C-4B1B-84D0-6CCBA8DB152C}" type="pres">
      <dgm:prSet presAssocID="{94264B08-0481-4478-8D05-AB4625A1B7AB}" presName="composite" presStyleCnt="0"/>
      <dgm:spPr/>
    </dgm:pt>
    <dgm:pt modelId="{984D3944-D355-4537-8111-1467E2E83C29}" type="pres">
      <dgm:prSet presAssocID="{94264B08-0481-4478-8D05-AB4625A1B7A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7470471-5EBF-421A-A68D-331A7B57B2AF}" type="pres">
      <dgm:prSet presAssocID="{94264B08-0481-4478-8D05-AB4625A1B7A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CC9535-F4B7-44D1-A0B5-28E746523E5F}" type="pres">
      <dgm:prSet presAssocID="{64D83C01-7DC0-4EFF-A88D-1533B5F57F6C}" presName="space" presStyleCnt="0"/>
      <dgm:spPr/>
    </dgm:pt>
    <dgm:pt modelId="{B8F24B0D-0F6B-4A6E-8857-3543B3B4D42A}" type="pres">
      <dgm:prSet presAssocID="{0B177ED6-48FF-440E-AFAC-4D3CB71895F6}" presName="composite" presStyleCnt="0"/>
      <dgm:spPr/>
    </dgm:pt>
    <dgm:pt modelId="{58E0DF81-B7A4-48B1-BF37-4CBBCD0ABAC9}" type="pres">
      <dgm:prSet presAssocID="{0B177ED6-48FF-440E-AFAC-4D3CB71895F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414C01-0743-4C16-A0DA-14E585A4928A}" type="pres">
      <dgm:prSet presAssocID="{0B177ED6-48FF-440E-AFAC-4D3CB71895F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1642852-6C03-4B49-92BC-84E48410430B}" srcId="{94264B08-0481-4478-8D05-AB4625A1B7AB}" destId="{F6E333F8-8958-4A85-AC22-B68FE5FACD19}" srcOrd="3" destOrd="0" parTransId="{F5099307-EB5F-4719-ADA8-BC9A7199E5D0}" sibTransId="{C0793DCD-E8C7-4F5D-AB46-584E41B8A1C0}"/>
    <dgm:cxn modelId="{9D6B2050-7199-4ECE-9A1E-9C4719C9A5CC}" type="presOf" srcId="{47D43FBA-CC18-48F3-9AB2-8185706A9C00}" destId="{2D414C01-0743-4C16-A0DA-14E585A4928A}" srcOrd="0" destOrd="8" presId="urn:microsoft.com/office/officeart/2005/8/layout/hList1"/>
    <dgm:cxn modelId="{6ADE72B5-E31C-4460-92C0-CC8710927748}" type="presOf" srcId="{A4A9F1CF-1F8C-4375-A8CF-F5CCD438D0AD}" destId="{67470471-5EBF-421A-A68D-331A7B57B2AF}" srcOrd="0" destOrd="4" presId="urn:microsoft.com/office/officeart/2005/8/layout/hList1"/>
    <dgm:cxn modelId="{1F92254D-2885-446F-956F-AFCB23DA6568}" type="presOf" srcId="{257E3511-CB6C-44D3-9A94-128919B1A3E4}" destId="{2D414C01-0743-4C16-A0DA-14E585A4928A}" srcOrd="0" destOrd="4" presId="urn:microsoft.com/office/officeart/2005/8/layout/hList1"/>
    <dgm:cxn modelId="{004973F7-FAA3-4C29-9C76-5A46D0B355FA}" type="presOf" srcId="{305798B7-0FFC-4DC2-A8BC-39CFC4504733}" destId="{2D414C01-0743-4C16-A0DA-14E585A4928A}" srcOrd="0" destOrd="0" presId="urn:microsoft.com/office/officeart/2005/8/layout/hList1"/>
    <dgm:cxn modelId="{6D0D8ED9-C64F-4141-B64D-F1B088535E9C}" type="presOf" srcId="{6BA8D76D-12E1-4490-B913-62545243B7F3}" destId="{67470471-5EBF-421A-A68D-331A7B57B2AF}" srcOrd="0" destOrd="2" presId="urn:microsoft.com/office/officeart/2005/8/layout/hList1"/>
    <dgm:cxn modelId="{F2075483-B2BC-4E36-8208-A8AAC92E9D78}" srcId="{0B177ED6-48FF-440E-AFAC-4D3CB71895F6}" destId="{305798B7-0FFC-4DC2-A8BC-39CFC4504733}" srcOrd="0" destOrd="0" parTransId="{15137A77-69B0-40BD-A8B9-38DBC6B52F8B}" sibTransId="{BEEA1A11-2C1C-4AC5-9C94-CFA15A6315D1}"/>
    <dgm:cxn modelId="{D6E1F158-C2E9-462D-86EC-FCFC01397396}" srcId="{A5994167-5DDB-4191-8DEC-61C5A376D4DB}" destId="{0B177ED6-48FF-440E-AFAC-4D3CB71895F6}" srcOrd="1" destOrd="0" parTransId="{81C325DA-3484-404C-8975-9268E463CD44}" sibTransId="{288CC4F3-8550-49CA-A2D9-E5FADD1BC70E}"/>
    <dgm:cxn modelId="{B2A348E9-DB4A-4AB7-ADCE-7D1D34BDCE9C}" srcId="{0B177ED6-48FF-440E-AFAC-4D3CB71895F6}" destId="{257E3511-CB6C-44D3-9A94-128919B1A3E4}" srcOrd="4" destOrd="0" parTransId="{4B04ADC4-B1C5-4D57-846E-006914714F99}" sibTransId="{B1807C66-4468-4B74-B58B-3006AE10B285}"/>
    <dgm:cxn modelId="{6B573682-54AE-45A1-86C5-B2FB89BB938D}" type="presOf" srcId="{B0D66D27-61D2-43F8-B7B9-DB0919CC421E}" destId="{2D414C01-0743-4C16-A0DA-14E585A4928A}" srcOrd="0" destOrd="3" presId="urn:microsoft.com/office/officeart/2005/8/layout/hList1"/>
    <dgm:cxn modelId="{77E9BDE2-8114-42B8-8CF4-5C2D80F63E53}" srcId="{94264B08-0481-4478-8D05-AB4625A1B7AB}" destId="{A4A9F1CF-1F8C-4375-A8CF-F5CCD438D0AD}" srcOrd="4" destOrd="0" parTransId="{6CCBFB7C-F5CB-4A09-A34B-ACACFC1F2155}" sibTransId="{D6A8B731-202D-4F7B-AE15-E8CB9753ECC0}"/>
    <dgm:cxn modelId="{F430784A-5727-4AA2-8385-B9FDF9C0E549}" type="presOf" srcId="{A5994167-5DDB-4191-8DEC-61C5A376D4DB}" destId="{C2B2A438-F2E7-4EA8-86D5-4937FE074E9B}" srcOrd="0" destOrd="0" presId="urn:microsoft.com/office/officeart/2005/8/layout/hList1"/>
    <dgm:cxn modelId="{C08B59EB-9585-44F7-B6F4-2668C2EF7B2A}" type="presOf" srcId="{B4A321E5-D3E9-4C2A-9CD8-DCC1BAF8174A}" destId="{67470471-5EBF-421A-A68D-331A7B57B2AF}" srcOrd="0" destOrd="0" presId="urn:microsoft.com/office/officeart/2005/8/layout/hList1"/>
    <dgm:cxn modelId="{53A787C3-55FF-439A-BB65-3714CD9E00D9}" srcId="{0B177ED6-48FF-440E-AFAC-4D3CB71895F6}" destId="{B0D66D27-61D2-43F8-B7B9-DB0919CC421E}" srcOrd="3" destOrd="0" parTransId="{7DA7B73B-7700-4084-AE2C-8D44D046FCDA}" sibTransId="{BE051DF3-931E-424A-B5F4-46F581E0A6F2}"/>
    <dgm:cxn modelId="{C360A4D6-6881-4868-A7F9-20DC47F15557}" type="presOf" srcId="{6D192DCC-0C66-41AF-98D2-3189C2871B68}" destId="{2D414C01-0743-4C16-A0DA-14E585A4928A}" srcOrd="0" destOrd="6" presId="urn:microsoft.com/office/officeart/2005/8/layout/hList1"/>
    <dgm:cxn modelId="{24CABA0F-C595-439E-99A4-1AF55A5DE6A0}" type="presOf" srcId="{F6E333F8-8958-4A85-AC22-B68FE5FACD19}" destId="{67470471-5EBF-421A-A68D-331A7B57B2AF}" srcOrd="0" destOrd="3" presId="urn:microsoft.com/office/officeart/2005/8/layout/hList1"/>
    <dgm:cxn modelId="{8FD9D5E1-6ADF-47C7-B6D5-039A697A4E19}" srcId="{0B177ED6-48FF-440E-AFAC-4D3CB71895F6}" destId="{6D192DCC-0C66-41AF-98D2-3189C2871B68}" srcOrd="6" destOrd="0" parTransId="{D7EF1447-569C-4B44-A37D-CD89635B5425}" sibTransId="{FA746A96-C5B6-4994-B83E-D43269DB02BB}"/>
    <dgm:cxn modelId="{4DA50D4C-D1F6-45D7-BE54-BCE97CCC56CA}" type="presOf" srcId="{0B177ED6-48FF-440E-AFAC-4D3CB71895F6}" destId="{58E0DF81-B7A4-48B1-BF37-4CBBCD0ABAC9}" srcOrd="0" destOrd="0" presId="urn:microsoft.com/office/officeart/2005/8/layout/hList1"/>
    <dgm:cxn modelId="{B24762CD-0884-4ED2-B415-E4F14F717D73}" type="presOf" srcId="{9AF3A656-9D6E-45C1-AB52-BD839A0C0960}" destId="{2D414C01-0743-4C16-A0DA-14E585A4928A}" srcOrd="0" destOrd="1" presId="urn:microsoft.com/office/officeart/2005/8/layout/hList1"/>
    <dgm:cxn modelId="{EAA10844-FAFE-4D6C-9709-DCA9C680F22D}" srcId="{94264B08-0481-4478-8D05-AB4625A1B7AB}" destId="{B40D8D86-D166-4DA8-B74E-0CF3673CC80B}" srcOrd="1" destOrd="0" parTransId="{5103F36F-73ED-4E3D-BAE6-19B8D4027FA3}" sibTransId="{5BD14F9A-F887-448A-8B9E-115F6BAD5045}"/>
    <dgm:cxn modelId="{7515A990-4843-4FAB-B2A8-E512377E5741}" type="presOf" srcId="{B40D8D86-D166-4DA8-B74E-0CF3673CC80B}" destId="{67470471-5EBF-421A-A68D-331A7B57B2AF}" srcOrd="0" destOrd="1" presId="urn:microsoft.com/office/officeart/2005/8/layout/hList1"/>
    <dgm:cxn modelId="{071C7060-4E99-4E92-957C-D64172404151}" srcId="{0B177ED6-48FF-440E-AFAC-4D3CB71895F6}" destId="{FEBC412B-251C-423F-A5BF-AE9AC46E99C1}" srcOrd="2" destOrd="0" parTransId="{B4F5DD86-E249-49AD-BF74-5CD847BEE70C}" sibTransId="{AEA34F54-1067-4E1A-A368-BB3A423AD43E}"/>
    <dgm:cxn modelId="{63B652FE-A10D-45C4-9C77-BCD74300EF87}" srcId="{94264B08-0481-4478-8D05-AB4625A1B7AB}" destId="{B4A321E5-D3E9-4C2A-9CD8-DCC1BAF8174A}" srcOrd="0" destOrd="0" parTransId="{B74A90D7-E278-40E7-ADA6-73C46B3294D0}" sibTransId="{D3EE6DE1-6DC9-43F2-B6B8-31BBE8D50659}"/>
    <dgm:cxn modelId="{3CEF1FF0-DB60-49E9-8F0A-765A08BA802F}" srcId="{0B177ED6-48FF-440E-AFAC-4D3CB71895F6}" destId="{47D43FBA-CC18-48F3-9AB2-8185706A9C00}" srcOrd="8" destOrd="0" parTransId="{B8CFBFBD-18ED-4581-BE0A-200C001B12DB}" sibTransId="{D22EED9F-D543-4392-A08B-B991987808DC}"/>
    <dgm:cxn modelId="{7B39DC7F-E49C-42C6-A538-F1FFE5ECABC8}" srcId="{0B177ED6-48FF-440E-AFAC-4D3CB71895F6}" destId="{9AF3A656-9D6E-45C1-AB52-BD839A0C0960}" srcOrd="1" destOrd="0" parTransId="{A6981098-2703-4F88-80CD-1365A4F5D005}" sibTransId="{8C34ABF2-523B-42A9-A025-F916AA41C1A3}"/>
    <dgm:cxn modelId="{8D6D7E09-2147-4094-A32A-0E54046F4CB2}" type="presOf" srcId="{0BF2728B-D6B2-4BFB-837C-7FD63277D25B}" destId="{2D414C01-0743-4C16-A0DA-14E585A4928A}" srcOrd="0" destOrd="5" presId="urn:microsoft.com/office/officeart/2005/8/layout/hList1"/>
    <dgm:cxn modelId="{3AAAA7EF-3EB8-4716-93A6-F3DD8440AE97}" srcId="{94264B08-0481-4478-8D05-AB4625A1B7AB}" destId="{6BA8D76D-12E1-4490-B913-62545243B7F3}" srcOrd="2" destOrd="0" parTransId="{7E9F4FFC-02CE-4CF2-8B6F-C9F30152BC98}" sibTransId="{366B2AA4-A116-46BA-80BD-78874CBB968A}"/>
    <dgm:cxn modelId="{69B172B3-2E93-40C4-9670-3573B9CBBCA6}" srcId="{0B177ED6-48FF-440E-AFAC-4D3CB71895F6}" destId="{0BF2728B-D6B2-4BFB-837C-7FD63277D25B}" srcOrd="5" destOrd="0" parTransId="{D59AA018-A3C3-4320-8D94-C957BD3DB874}" sibTransId="{F1913846-E531-45C9-ACC5-06B744488E5D}"/>
    <dgm:cxn modelId="{3E8473E8-093C-4498-948E-6BF28322EE50}" srcId="{A5994167-5DDB-4191-8DEC-61C5A376D4DB}" destId="{94264B08-0481-4478-8D05-AB4625A1B7AB}" srcOrd="0" destOrd="0" parTransId="{65DA4489-09D2-4381-BFDF-B5342EC449F3}" sibTransId="{64D83C01-7DC0-4EFF-A88D-1533B5F57F6C}"/>
    <dgm:cxn modelId="{CAA19A20-2B6E-4D1B-A39B-98B2BE766C00}" type="presOf" srcId="{94264B08-0481-4478-8D05-AB4625A1B7AB}" destId="{984D3944-D355-4537-8111-1467E2E83C29}" srcOrd="0" destOrd="0" presId="urn:microsoft.com/office/officeart/2005/8/layout/hList1"/>
    <dgm:cxn modelId="{6F9A6C6C-39FA-4B85-8302-23303B95CD3A}" type="presOf" srcId="{FEBC412B-251C-423F-A5BF-AE9AC46E99C1}" destId="{2D414C01-0743-4C16-A0DA-14E585A4928A}" srcOrd="0" destOrd="2" presId="urn:microsoft.com/office/officeart/2005/8/layout/hList1"/>
    <dgm:cxn modelId="{84FBCBE9-467A-45B0-B6DF-2F92E5684BDD}" srcId="{0B177ED6-48FF-440E-AFAC-4D3CB71895F6}" destId="{C4A87F22-DE36-4A1A-80F3-35DCBF7D4698}" srcOrd="7" destOrd="0" parTransId="{73821A6E-9540-4830-B20B-8FE803AE11E8}" sibTransId="{30A81F1D-756B-4F0A-84F9-F0FD1ECD1620}"/>
    <dgm:cxn modelId="{CBD75117-5E8F-4678-BF6B-529F27EB1CEA}" type="presOf" srcId="{C4A87F22-DE36-4A1A-80F3-35DCBF7D4698}" destId="{2D414C01-0743-4C16-A0DA-14E585A4928A}" srcOrd="0" destOrd="7" presId="urn:microsoft.com/office/officeart/2005/8/layout/hList1"/>
    <dgm:cxn modelId="{E1FCFBDF-1044-4E3D-A24F-77E75981F12E}" type="presParOf" srcId="{C2B2A438-F2E7-4EA8-86D5-4937FE074E9B}" destId="{0C57E021-AB6C-4B1B-84D0-6CCBA8DB152C}" srcOrd="0" destOrd="0" presId="urn:microsoft.com/office/officeart/2005/8/layout/hList1"/>
    <dgm:cxn modelId="{2381B243-25E7-491F-A88F-61A302BE5F73}" type="presParOf" srcId="{0C57E021-AB6C-4B1B-84D0-6CCBA8DB152C}" destId="{984D3944-D355-4537-8111-1467E2E83C29}" srcOrd="0" destOrd="0" presId="urn:microsoft.com/office/officeart/2005/8/layout/hList1"/>
    <dgm:cxn modelId="{6887D935-2A69-4F39-B0C1-DCC35E7CFD4F}" type="presParOf" srcId="{0C57E021-AB6C-4B1B-84D0-6CCBA8DB152C}" destId="{67470471-5EBF-421A-A68D-331A7B57B2AF}" srcOrd="1" destOrd="0" presId="urn:microsoft.com/office/officeart/2005/8/layout/hList1"/>
    <dgm:cxn modelId="{F22E3C2E-2BA7-48C6-8B79-7D34BDBEAE7D}" type="presParOf" srcId="{C2B2A438-F2E7-4EA8-86D5-4937FE074E9B}" destId="{81CC9535-F4B7-44D1-A0B5-28E746523E5F}" srcOrd="1" destOrd="0" presId="urn:microsoft.com/office/officeart/2005/8/layout/hList1"/>
    <dgm:cxn modelId="{BCF92D94-C7E8-46E3-85B3-838E43A179F0}" type="presParOf" srcId="{C2B2A438-F2E7-4EA8-86D5-4937FE074E9B}" destId="{B8F24B0D-0F6B-4A6E-8857-3543B3B4D42A}" srcOrd="2" destOrd="0" presId="urn:microsoft.com/office/officeart/2005/8/layout/hList1"/>
    <dgm:cxn modelId="{6559B739-4E52-4BFC-B74A-C29F569383E7}" type="presParOf" srcId="{B8F24B0D-0F6B-4A6E-8857-3543B3B4D42A}" destId="{58E0DF81-B7A4-48B1-BF37-4CBBCD0ABAC9}" srcOrd="0" destOrd="0" presId="urn:microsoft.com/office/officeart/2005/8/layout/hList1"/>
    <dgm:cxn modelId="{21BE26DE-EB1B-44CE-AED9-02FBCF03C370}" type="presParOf" srcId="{B8F24B0D-0F6B-4A6E-8857-3543B3B4D42A}" destId="{2D414C01-0743-4C16-A0DA-14E585A4928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2C0DC69-870A-4B21-AA14-1A8A93F2B85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62E8F82-4706-47E2-BFEA-D4704EAAEA58}">
      <dgm:prSet phldrT="[Metin]" custT="1"/>
      <dgm:spPr/>
      <dgm:t>
        <a:bodyPr/>
        <a:lstStyle/>
        <a:p>
          <a:r>
            <a:rPr lang="tr-TR" sz="2800" dirty="0" smtClean="0"/>
            <a:t>Piyasaya süren tarafından </a:t>
          </a:r>
          <a:r>
            <a:rPr lang="tr-TR" sz="2800" b="1" dirty="0" smtClean="0"/>
            <a:t>5 yıl </a:t>
          </a:r>
          <a:r>
            <a:rPr lang="tr-TR" sz="2800" dirty="0" smtClean="0"/>
            <a:t>saklanır</a:t>
          </a:r>
          <a:endParaRPr lang="tr-TR" sz="2800" dirty="0"/>
        </a:p>
      </dgm:t>
    </dgm:pt>
    <dgm:pt modelId="{9D1DEAE9-700B-423D-B3D2-4E5A9E8F7AAE}" type="parTrans" cxnId="{1B2171D8-98B8-485F-B2E6-14EB1252358E}">
      <dgm:prSet/>
      <dgm:spPr/>
      <dgm:t>
        <a:bodyPr/>
        <a:lstStyle/>
        <a:p>
          <a:endParaRPr lang="tr-TR"/>
        </a:p>
      </dgm:t>
    </dgm:pt>
    <dgm:pt modelId="{7AC2501B-D57A-451C-91F7-AD70DC04ABA9}" type="sibTrans" cxnId="{1B2171D8-98B8-485F-B2E6-14EB1252358E}">
      <dgm:prSet/>
      <dgm:spPr/>
      <dgm:t>
        <a:bodyPr/>
        <a:lstStyle/>
        <a:p>
          <a:endParaRPr lang="tr-TR"/>
        </a:p>
      </dgm:t>
    </dgm:pt>
    <dgm:pt modelId="{FA0E47CA-F7BA-4715-8C6D-1993AB9EA760}">
      <dgm:prSet phldrT="[Metin]" custT="1"/>
      <dgm:spPr/>
      <dgm:t>
        <a:bodyPr/>
        <a:lstStyle/>
        <a:p>
          <a:r>
            <a:rPr lang="sv-SE" sz="2800" dirty="0" smtClean="0"/>
            <a:t>Talep edilmesi durumunda Bakanlığa gönderilir</a:t>
          </a:r>
          <a:endParaRPr lang="tr-TR" sz="2800" dirty="0"/>
        </a:p>
      </dgm:t>
    </dgm:pt>
    <dgm:pt modelId="{F34C80CC-0826-4C37-B7C5-4F063CEFAE2F}" type="parTrans" cxnId="{E1C44162-A1CA-4C07-8CEA-FE5245F4D8BF}">
      <dgm:prSet/>
      <dgm:spPr/>
      <dgm:t>
        <a:bodyPr/>
        <a:lstStyle/>
        <a:p>
          <a:endParaRPr lang="tr-TR"/>
        </a:p>
      </dgm:t>
    </dgm:pt>
    <dgm:pt modelId="{75054331-2573-4A89-95CA-9CA322677C2D}" type="sibTrans" cxnId="{E1C44162-A1CA-4C07-8CEA-FE5245F4D8BF}">
      <dgm:prSet/>
      <dgm:spPr/>
      <dgm:t>
        <a:bodyPr/>
        <a:lstStyle/>
        <a:p>
          <a:endParaRPr lang="tr-TR"/>
        </a:p>
      </dgm:t>
    </dgm:pt>
    <dgm:pt modelId="{D050A192-1F79-46E8-BAF1-DC0CCD2DA1F4}">
      <dgm:prSet custT="1"/>
      <dgm:spPr/>
      <dgm:t>
        <a:bodyPr/>
        <a:lstStyle/>
        <a:p>
          <a:r>
            <a:rPr lang="tr-TR" sz="2800" dirty="0" smtClean="0"/>
            <a:t>2013 Program üzerinden gönderilir. </a:t>
          </a:r>
          <a:r>
            <a:rPr lang="tr-TR" sz="2800" b="1" dirty="0" smtClean="0"/>
            <a:t>Şubat </a:t>
          </a:r>
          <a:r>
            <a:rPr lang="tr-TR" sz="2800" dirty="0" smtClean="0"/>
            <a:t>sonuna kadar</a:t>
          </a:r>
          <a:endParaRPr lang="tr-TR" sz="2800" dirty="0"/>
        </a:p>
      </dgm:t>
    </dgm:pt>
    <dgm:pt modelId="{4E44BFD4-2E66-4D04-A78C-48C5FCAEBFEF}" type="parTrans" cxnId="{B1CB9761-9582-4BB5-896E-5D637982024C}">
      <dgm:prSet/>
      <dgm:spPr/>
      <dgm:t>
        <a:bodyPr/>
        <a:lstStyle/>
        <a:p>
          <a:endParaRPr lang="tr-TR"/>
        </a:p>
      </dgm:t>
    </dgm:pt>
    <dgm:pt modelId="{F019D4D5-AD20-48A7-A3E2-A1EE8398FABE}" type="sibTrans" cxnId="{B1CB9761-9582-4BB5-896E-5D637982024C}">
      <dgm:prSet/>
      <dgm:spPr/>
      <dgm:t>
        <a:bodyPr/>
        <a:lstStyle/>
        <a:p>
          <a:endParaRPr lang="tr-TR"/>
        </a:p>
      </dgm:t>
    </dgm:pt>
    <dgm:pt modelId="{549E00A1-68EA-42BF-B748-AEE8A892A091}">
      <dgm:prSet custT="1"/>
      <dgm:spPr/>
      <dgm:t>
        <a:bodyPr/>
        <a:lstStyle/>
        <a:p>
          <a:r>
            <a:rPr lang="tr-TR" sz="2800" b="0" dirty="0" smtClean="0"/>
            <a:t>Hedeflerden fazla toplanan bir sonraki yıla aktarılır</a:t>
          </a:r>
          <a:endParaRPr lang="tr-TR" sz="2800" b="0" dirty="0"/>
        </a:p>
      </dgm:t>
    </dgm:pt>
    <dgm:pt modelId="{10AC5EF2-ABE5-40DF-86A3-4B61D8EBF4F0}" type="parTrans" cxnId="{34525466-6B20-43B6-B515-9407AEA4A77D}">
      <dgm:prSet/>
      <dgm:spPr/>
      <dgm:t>
        <a:bodyPr/>
        <a:lstStyle/>
        <a:p>
          <a:endParaRPr lang="tr-TR"/>
        </a:p>
      </dgm:t>
    </dgm:pt>
    <dgm:pt modelId="{04BCA50E-6910-4503-B52B-76A5658F0948}" type="sibTrans" cxnId="{34525466-6B20-43B6-B515-9407AEA4A77D}">
      <dgm:prSet/>
      <dgm:spPr/>
      <dgm:t>
        <a:bodyPr/>
        <a:lstStyle/>
        <a:p>
          <a:endParaRPr lang="tr-TR"/>
        </a:p>
      </dgm:t>
    </dgm:pt>
    <dgm:pt modelId="{A49C0CB5-54E2-41B2-BC4C-1B212FED7558}" type="pres">
      <dgm:prSet presAssocID="{E2C0DC69-870A-4B21-AA14-1A8A93F2B8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99D54E0-13E8-4319-AD3C-F97CFD86041F}" type="pres">
      <dgm:prSet presAssocID="{549E00A1-68EA-42BF-B748-AEE8A892A091}" presName="node" presStyleLbl="node1" presStyleIdx="0" presStyleCnt="4" custScaleX="13328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A92643-1353-40B0-A0FA-65540C65F01D}" type="pres">
      <dgm:prSet presAssocID="{04BCA50E-6910-4503-B52B-76A5658F0948}" presName="sibTrans" presStyleCnt="0"/>
      <dgm:spPr/>
    </dgm:pt>
    <dgm:pt modelId="{804FD244-5A69-4395-BC63-3B6157D66FA2}" type="pres">
      <dgm:prSet presAssocID="{D050A192-1F79-46E8-BAF1-DC0CCD2DA1F4}" presName="node" presStyleLbl="node1" presStyleIdx="1" presStyleCnt="4" custScaleX="122537" custLinFactNeighborX="-14000" custLinFactNeighborY="222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492786C-73E0-41B8-8595-3A8628E06BD4}" type="pres">
      <dgm:prSet presAssocID="{F019D4D5-AD20-48A7-A3E2-A1EE8398FABE}" presName="sibTrans" presStyleCnt="0"/>
      <dgm:spPr/>
    </dgm:pt>
    <dgm:pt modelId="{84EADBF8-7AA9-487D-A1A0-1BE27CEB1C24}" type="pres">
      <dgm:prSet presAssocID="{662E8F82-4706-47E2-BFEA-D4704EAAEA58}" presName="node" presStyleLbl="node1" presStyleIdx="2" presStyleCnt="4" custScaleX="1166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FF21BBE-5C26-43AB-A2F3-663B67AF4CF5}" type="pres">
      <dgm:prSet presAssocID="{7AC2501B-D57A-451C-91F7-AD70DC04ABA9}" presName="sibTrans" presStyleCnt="0"/>
      <dgm:spPr/>
    </dgm:pt>
    <dgm:pt modelId="{BA9BCEAB-6C99-4C9F-BE74-4F48D4302CD3}" type="pres">
      <dgm:prSet presAssocID="{FA0E47CA-F7BA-4715-8C6D-1993AB9EA760}" presName="node" presStyleLbl="node1" presStyleIdx="3" presStyleCnt="4" custScaleX="13174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1CB9761-9582-4BB5-896E-5D637982024C}" srcId="{E2C0DC69-870A-4B21-AA14-1A8A93F2B854}" destId="{D050A192-1F79-46E8-BAF1-DC0CCD2DA1F4}" srcOrd="1" destOrd="0" parTransId="{4E44BFD4-2E66-4D04-A78C-48C5FCAEBFEF}" sibTransId="{F019D4D5-AD20-48A7-A3E2-A1EE8398FABE}"/>
    <dgm:cxn modelId="{07885C14-54F0-4973-8C59-B74043BBB886}" type="presOf" srcId="{662E8F82-4706-47E2-BFEA-D4704EAAEA58}" destId="{84EADBF8-7AA9-487D-A1A0-1BE27CEB1C24}" srcOrd="0" destOrd="0" presId="urn:microsoft.com/office/officeart/2005/8/layout/hList6"/>
    <dgm:cxn modelId="{1FC7A9D3-02CC-41FF-9F04-3919A052A79A}" type="presOf" srcId="{549E00A1-68EA-42BF-B748-AEE8A892A091}" destId="{599D54E0-13E8-4319-AD3C-F97CFD86041F}" srcOrd="0" destOrd="0" presId="urn:microsoft.com/office/officeart/2005/8/layout/hList6"/>
    <dgm:cxn modelId="{34525466-6B20-43B6-B515-9407AEA4A77D}" srcId="{E2C0DC69-870A-4B21-AA14-1A8A93F2B854}" destId="{549E00A1-68EA-42BF-B748-AEE8A892A091}" srcOrd="0" destOrd="0" parTransId="{10AC5EF2-ABE5-40DF-86A3-4B61D8EBF4F0}" sibTransId="{04BCA50E-6910-4503-B52B-76A5658F0948}"/>
    <dgm:cxn modelId="{E1C44162-A1CA-4C07-8CEA-FE5245F4D8BF}" srcId="{E2C0DC69-870A-4B21-AA14-1A8A93F2B854}" destId="{FA0E47CA-F7BA-4715-8C6D-1993AB9EA760}" srcOrd="3" destOrd="0" parTransId="{F34C80CC-0826-4C37-B7C5-4F063CEFAE2F}" sibTransId="{75054331-2573-4A89-95CA-9CA322677C2D}"/>
    <dgm:cxn modelId="{B74CCBDD-3EEC-4286-A4A9-5C6AD879EAA4}" type="presOf" srcId="{E2C0DC69-870A-4B21-AA14-1A8A93F2B854}" destId="{A49C0CB5-54E2-41B2-BC4C-1B212FED7558}" srcOrd="0" destOrd="0" presId="urn:microsoft.com/office/officeart/2005/8/layout/hList6"/>
    <dgm:cxn modelId="{1B2171D8-98B8-485F-B2E6-14EB1252358E}" srcId="{E2C0DC69-870A-4B21-AA14-1A8A93F2B854}" destId="{662E8F82-4706-47E2-BFEA-D4704EAAEA58}" srcOrd="2" destOrd="0" parTransId="{9D1DEAE9-700B-423D-B3D2-4E5A9E8F7AAE}" sibTransId="{7AC2501B-D57A-451C-91F7-AD70DC04ABA9}"/>
    <dgm:cxn modelId="{60992B53-ECEF-4E4A-8605-CCCCD42D2C90}" type="presOf" srcId="{FA0E47CA-F7BA-4715-8C6D-1993AB9EA760}" destId="{BA9BCEAB-6C99-4C9F-BE74-4F48D4302CD3}" srcOrd="0" destOrd="0" presId="urn:microsoft.com/office/officeart/2005/8/layout/hList6"/>
    <dgm:cxn modelId="{557175F5-6C04-471D-A8D8-40CC35ED3367}" type="presOf" srcId="{D050A192-1F79-46E8-BAF1-DC0CCD2DA1F4}" destId="{804FD244-5A69-4395-BC63-3B6157D66FA2}" srcOrd="0" destOrd="0" presId="urn:microsoft.com/office/officeart/2005/8/layout/hList6"/>
    <dgm:cxn modelId="{3D36E33F-82BD-4B94-A62A-D432F8A80834}" type="presParOf" srcId="{A49C0CB5-54E2-41B2-BC4C-1B212FED7558}" destId="{599D54E0-13E8-4319-AD3C-F97CFD86041F}" srcOrd="0" destOrd="0" presId="urn:microsoft.com/office/officeart/2005/8/layout/hList6"/>
    <dgm:cxn modelId="{BE9E1D1B-73C9-466C-97A8-CF62C8182165}" type="presParOf" srcId="{A49C0CB5-54E2-41B2-BC4C-1B212FED7558}" destId="{4CA92643-1353-40B0-A0FA-65540C65F01D}" srcOrd="1" destOrd="0" presId="urn:microsoft.com/office/officeart/2005/8/layout/hList6"/>
    <dgm:cxn modelId="{3164F09B-70AE-4BC4-8797-F63714033A84}" type="presParOf" srcId="{A49C0CB5-54E2-41B2-BC4C-1B212FED7558}" destId="{804FD244-5A69-4395-BC63-3B6157D66FA2}" srcOrd="2" destOrd="0" presId="urn:microsoft.com/office/officeart/2005/8/layout/hList6"/>
    <dgm:cxn modelId="{6FAA7558-6565-453B-99E2-FEAA87B111ED}" type="presParOf" srcId="{A49C0CB5-54E2-41B2-BC4C-1B212FED7558}" destId="{7492786C-73E0-41B8-8595-3A8628E06BD4}" srcOrd="3" destOrd="0" presId="urn:microsoft.com/office/officeart/2005/8/layout/hList6"/>
    <dgm:cxn modelId="{ECB18BDD-561B-40B6-BC1E-1E680E7E64C9}" type="presParOf" srcId="{A49C0CB5-54E2-41B2-BC4C-1B212FED7558}" destId="{84EADBF8-7AA9-487D-A1A0-1BE27CEB1C24}" srcOrd="4" destOrd="0" presId="urn:microsoft.com/office/officeart/2005/8/layout/hList6"/>
    <dgm:cxn modelId="{21B11448-8861-4DEF-9F71-19573A6E214E}" type="presParOf" srcId="{A49C0CB5-54E2-41B2-BC4C-1B212FED7558}" destId="{CFF21BBE-5C26-43AB-A2F3-663B67AF4CF5}" srcOrd="5" destOrd="0" presId="urn:microsoft.com/office/officeart/2005/8/layout/hList6"/>
    <dgm:cxn modelId="{CC40D737-67FF-43EB-AE1A-B1E1A85C7FFF}" type="presParOf" srcId="{A49C0CB5-54E2-41B2-BC4C-1B212FED7558}" destId="{BA9BCEAB-6C99-4C9F-BE74-4F48D4302CD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2C0DC69-870A-4B21-AA14-1A8A93F2B85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3DF31D4-477E-485F-9C94-A4F0643D68D5}">
      <dgm:prSet custT="1"/>
      <dgm:spPr/>
      <dgm:t>
        <a:bodyPr/>
        <a:lstStyle/>
        <a:p>
          <a:r>
            <a:rPr lang="tr-TR" sz="2400" dirty="0" smtClean="0"/>
            <a:t>Ait oldukları yıl geçerlidir</a:t>
          </a:r>
          <a:endParaRPr lang="tr-TR" sz="2400" dirty="0"/>
        </a:p>
      </dgm:t>
    </dgm:pt>
    <dgm:pt modelId="{A5DCE650-4104-4642-968D-5C326C88C831}" type="parTrans" cxnId="{420FE8EC-167B-46B8-931C-F5EE42DB15DB}">
      <dgm:prSet/>
      <dgm:spPr/>
      <dgm:t>
        <a:bodyPr/>
        <a:lstStyle/>
        <a:p>
          <a:endParaRPr lang="tr-TR"/>
        </a:p>
      </dgm:t>
    </dgm:pt>
    <dgm:pt modelId="{2829C1E7-3E99-4B6E-8B17-27698E7FFA52}" type="sibTrans" cxnId="{420FE8EC-167B-46B8-931C-F5EE42DB15DB}">
      <dgm:prSet/>
      <dgm:spPr/>
      <dgm:t>
        <a:bodyPr/>
        <a:lstStyle/>
        <a:p>
          <a:endParaRPr lang="tr-TR"/>
        </a:p>
      </dgm:t>
    </dgm:pt>
    <dgm:pt modelId="{66F3DC69-EA6F-4F4F-AAFC-58E896288252}">
      <dgm:prSet custT="1"/>
      <dgm:spPr/>
      <dgm:t>
        <a:bodyPr/>
        <a:lstStyle/>
        <a:p>
          <a:r>
            <a:rPr lang="tr-TR" sz="2400" dirty="0" smtClean="0"/>
            <a:t>Piyasaya sürülen malzeme cinsi toplanır</a:t>
          </a:r>
          <a:endParaRPr lang="tr-TR" sz="2400" dirty="0"/>
        </a:p>
      </dgm:t>
    </dgm:pt>
    <dgm:pt modelId="{F5957A39-D1D5-4A63-B70B-C38821315BE9}" type="parTrans" cxnId="{9A998CFB-BE20-4877-9DF6-57A38025EE0B}">
      <dgm:prSet/>
      <dgm:spPr/>
      <dgm:t>
        <a:bodyPr/>
        <a:lstStyle/>
        <a:p>
          <a:endParaRPr lang="tr-TR"/>
        </a:p>
      </dgm:t>
    </dgm:pt>
    <dgm:pt modelId="{2806A91F-2453-4A26-85DD-ADF5B65802F7}" type="sibTrans" cxnId="{9A998CFB-BE20-4877-9DF6-57A38025EE0B}">
      <dgm:prSet/>
      <dgm:spPr/>
      <dgm:t>
        <a:bodyPr/>
        <a:lstStyle/>
        <a:p>
          <a:endParaRPr lang="tr-TR"/>
        </a:p>
      </dgm:t>
    </dgm:pt>
    <dgm:pt modelId="{F39C22EA-D31F-4CCB-83BF-6580094C1FF3}">
      <dgm:prSet custT="1"/>
      <dgm:spPr/>
      <dgm:t>
        <a:bodyPr/>
        <a:lstStyle/>
        <a:p>
          <a:r>
            <a:rPr lang="tr-TR" sz="2400" dirty="0" smtClean="0"/>
            <a:t>TAT ın çıkışı esas alınır</a:t>
          </a:r>
          <a:endParaRPr lang="tr-TR" sz="2400" dirty="0"/>
        </a:p>
      </dgm:t>
    </dgm:pt>
    <dgm:pt modelId="{435F48A6-7A2B-47C8-B7B0-2267AC2908AC}" type="parTrans" cxnId="{AC4EA682-F6F3-4C28-BD79-710D1034C6F0}">
      <dgm:prSet/>
      <dgm:spPr/>
      <dgm:t>
        <a:bodyPr/>
        <a:lstStyle/>
        <a:p>
          <a:endParaRPr lang="tr-TR"/>
        </a:p>
      </dgm:t>
    </dgm:pt>
    <dgm:pt modelId="{3ED73B51-C0CE-45C5-B846-9AA90AB90972}" type="sibTrans" cxnId="{AC4EA682-F6F3-4C28-BD79-710D1034C6F0}">
      <dgm:prSet/>
      <dgm:spPr/>
      <dgm:t>
        <a:bodyPr/>
        <a:lstStyle/>
        <a:p>
          <a:endParaRPr lang="tr-TR"/>
        </a:p>
      </dgm:t>
    </dgm:pt>
    <dgm:pt modelId="{52D54E3D-A70E-4A37-8E2F-EA01C24803EF}">
      <dgm:prSet custT="1"/>
      <dgm:spPr/>
      <dgm:t>
        <a:bodyPr/>
        <a:lstStyle/>
        <a:p>
          <a:r>
            <a:rPr lang="tr-TR" sz="2400" dirty="0" smtClean="0"/>
            <a:t>Hem TAT hemde GDT ise GDT çıkışı esas alınır</a:t>
          </a:r>
          <a:endParaRPr lang="tr-TR" sz="2400" dirty="0"/>
        </a:p>
      </dgm:t>
    </dgm:pt>
    <dgm:pt modelId="{B892365A-78A1-46D2-9391-C39EFCF4A0C5}" type="parTrans" cxnId="{E4FF2C02-7B20-4909-AD0C-91408835C0C7}">
      <dgm:prSet/>
      <dgm:spPr/>
      <dgm:t>
        <a:bodyPr/>
        <a:lstStyle/>
        <a:p>
          <a:endParaRPr lang="tr-TR"/>
        </a:p>
      </dgm:t>
    </dgm:pt>
    <dgm:pt modelId="{E1A38D80-BF0C-4090-B237-513455130383}" type="sibTrans" cxnId="{E4FF2C02-7B20-4909-AD0C-91408835C0C7}">
      <dgm:prSet/>
      <dgm:spPr/>
      <dgm:t>
        <a:bodyPr/>
        <a:lstStyle/>
        <a:p>
          <a:endParaRPr lang="tr-TR"/>
        </a:p>
      </dgm:t>
    </dgm:pt>
    <dgm:pt modelId="{DCB4F9B7-3077-4183-A6A6-5E3419908411}">
      <dgm:prSet custT="1"/>
      <dgm:spPr/>
      <dgm:t>
        <a:bodyPr/>
        <a:lstStyle/>
        <a:p>
          <a:r>
            <a:rPr lang="tr-TR" sz="2400" dirty="0" smtClean="0"/>
            <a:t>Toplanan ambalaj atığı GFB veya Lisanslı GDT  ye veril</a:t>
          </a:r>
          <a:r>
            <a:rPr lang="tr-TR" sz="2000" dirty="0" smtClean="0"/>
            <a:t>ir</a:t>
          </a:r>
          <a:endParaRPr lang="tr-TR" sz="2000" dirty="0"/>
        </a:p>
      </dgm:t>
    </dgm:pt>
    <dgm:pt modelId="{D29D5442-2632-4807-B5E8-69E56DA8E1DF}" type="parTrans" cxnId="{6E212E33-3340-4943-947E-A898745C8A62}">
      <dgm:prSet/>
      <dgm:spPr/>
      <dgm:t>
        <a:bodyPr/>
        <a:lstStyle/>
        <a:p>
          <a:endParaRPr lang="tr-TR"/>
        </a:p>
      </dgm:t>
    </dgm:pt>
    <dgm:pt modelId="{D45FBAD1-3C65-46BB-90EC-3B0AFD6F230C}" type="sibTrans" cxnId="{6E212E33-3340-4943-947E-A898745C8A62}">
      <dgm:prSet/>
      <dgm:spPr/>
      <dgm:t>
        <a:bodyPr/>
        <a:lstStyle/>
        <a:p>
          <a:endParaRPr lang="tr-TR"/>
        </a:p>
      </dgm:t>
    </dgm:pt>
    <dgm:pt modelId="{A49C0CB5-54E2-41B2-BC4C-1B212FED7558}" type="pres">
      <dgm:prSet presAssocID="{E2C0DC69-870A-4B21-AA14-1A8A93F2B8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EF6AF0A-A605-4485-B27A-E84A4334B57B}" type="pres">
      <dgm:prSet presAssocID="{66F3DC69-EA6F-4F4F-AAFC-58E896288252}" presName="node" presStyleLbl="node1" presStyleIdx="0" presStyleCnt="5" custLinFactNeighborX="18247" custLinFactNeighborY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4B0AB7-D2B5-4AE2-9033-91E4884FC6ED}" type="pres">
      <dgm:prSet presAssocID="{2806A91F-2453-4A26-85DD-ADF5B65802F7}" presName="sibTrans" presStyleCnt="0"/>
      <dgm:spPr/>
    </dgm:pt>
    <dgm:pt modelId="{E4A0E3A5-2CCE-4E96-824E-2571A339A9AB}" type="pres">
      <dgm:prSet presAssocID="{93DF31D4-477E-485F-9C94-A4F0643D68D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6C10D0-1C79-460A-856F-1437B6968C41}" type="pres">
      <dgm:prSet presAssocID="{2829C1E7-3E99-4B6E-8B17-27698E7FFA52}" presName="sibTrans" presStyleCnt="0"/>
      <dgm:spPr/>
    </dgm:pt>
    <dgm:pt modelId="{646B7150-AD64-45DE-A7BF-FC6560B2ADFB}" type="pres">
      <dgm:prSet presAssocID="{52D54E3D-A70E-4A37-8E2F-EA01C24803EF}" presName="node" presStyleLbl="node1" presStyleIdx="2" presStyleCnt="5" custScaleX="113175" custLinFactX="100000" custLinFactNeighborX="11279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325E567-F3D5-4351-8D0B-3CA0450F2F7C}" type="pres">
      <dgm:prSet presAssocID="{E1A38D80-BF0C-4090-B237-513455130383}" presName="sibTrans" presStyleCnt="0"/>
      <dgm:spPr/>
    </dgm:pt>
    <dgm:pt modelId="{39D6C196-AF3F-4864-8E8E-362EE6227415}" type="pres">
      <dgm:prSet presAssocID="{F39C22EA-D31F-4CCB-83BF-6580094C1FF3}" presName="node" presStyleLbl="node1" presStyleIdx="3" presStyleCnt="5" custLinFactX="-107718" custLinFactNeighborX="-200000" custLinFactNeighborY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C94B6F-9A05-47C5-96A4-FEB2C98A4DDE}" type="pres">
      <dgm:prSet presAssocID="{3ED73B51-C0CE-45C5-B846-9AA90AB90972}" presName="sibTrans" presStyleCnt="0"/>
      <dgm:spPr/>
    </dgm:pt>
    <dgm:pt modelId="{D18549E8-CE49-4056-BC2F-0986AD623008}" type="pres">
      <dgm:prSet presAssocID="{DCB4F9B7-3077-4183-A6A6-5E341990841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4AE27F-23D1-491D-8CF3-A6BA04005940}" type="presOf" srcId="{52D54E3D-A70E-4A37-8E2F-EA01C24803EF}" destId="{646B7150-AD64-45DE-A7BF-FC6560B2ADFB}" srcOrd="0" destOrd="0" presId="urn:microsoft.com/office/officeart/2005/8/layout/hList6"/>
    <dgm:cxn modelId="{6E212E33-3340-4943-947E-A898745C8A62}" srcId="{E2C0DC69-870A-4B21-AA14-1A8A93F2B854}" destId="{DCB4F9B7-3077-4183-A6A6-5E3419908411}" srcOrd="4" destOrd="0" parTransId="{D29D5442-2632-4807-B5E8-69E56DA8E1DF}" sibTransId="{D45FBAD1-3C65-46BB-90EC-3B0AFD6F230C}"/>
    <dgm:cxn modelId="{E4FF2C02-7B20-4909-AD0C-91408835C0C7}" srcId="{E2C0DC69-870A-4B21-AA14-1A8A93F2B854}" destId="{52D54E3D-A70E-4A37-8E2F-EA01C24803EF}" srcOrd="2" destOrd="0" parTransId="{B892365A-78A1-46D2-9391-C39EFCF4A0C5}" sibTransId="{E1A38D80-BF0C-4090-B237-513455130383}"/>
    <dgm:cxn modelId="{42B98E5C-9C96-480E-A321-C6250C832C3D}" type="presOf" srcId="{DCB4F9B7-3077-4183-A6A6-5E3419908411}" destId="{D18549E8-CE49-4056-BC2F-0986AD623008}" srcOrd="0" destOrd="0" presId="urn:microsoft.com/office/officeart/2005/8/layout/hList6"/>
    <dgm:cxn modelId="{8278E4D5-33FF-41C9-98C7-325A54F0042A}" type="presOf" srcId="{66F3DC69-EA6F-4F4F-AAFC-58E896288252}" destId="{9EF6AF0A-A605-4485-B27A-E84A4334B57B}" srcOrd="0" destOrd="0" presId="urn:microsoft.com/office/officeart/2005/8/layout/hList6"/>
    <dgm:cxn modelId="{3F4A8FA2-53E2-474E-9DB4-54E952C965D3}" type="presOf" srcId="{E2C0DC69-870A-4B21-AA14-1A8A93F2B854}" destId="{A49C0CB5-54E2-41B2-BC4C-1B212FED7558}" srcOrd="0" destOrd="0" presId="urn:microsoft.com/office/officeart/2005/8/layout/hList6"/>
    <dgm:cxn modelId="{D63BE9E4-EA56-43BA-883D-9A0CAF3EE8FC}" type="presOf" srcId="{93DF31D4-477E-485F-9C94-A4F0643D68D5}" destId="{E4A0E3A5-2CCE-4E96-824E-2571A339A9AB}" srcOrd="0" destOrd="0" presId="urn:microsoft.com/office/officeart/2005/8/layout/hList6"/>
    <dgm:cxn modelId="{AC4EA682-F6F3-4C28-BD79-710D1034C6F0}" srcId="{E2C0DC69-870A-4B21-AA14-1A8A93F2B854}" destId="{F39C22EA-D31F-4CCB-83BF-6580094C1FF3}" srcOrd="3" destOrd="0" parTransId="{435F48A6-7A2B-47C8-B7B0-2267AC2908AC}" sibTransId="{3ED73B51-C0CE-45C5-B846-9AA90AB90972}"/>
    <dgm:cxn modelId="{9A998CFB-BE20-4877-9DF6-57A38025EE0B}" srcId="{E2C0DC69-870A-4B21-AA14-1A8A93F2B854}" destId="{66F3DC69-EA6F-4F4F-AAFC-58E896288252}" srcOrd="0" destOrd="0" parTransId="{F5957A39-D1D5-4A63-B70B-C38821315BE9}" sibTransId="{2806A91F-2453-4A26-85DD-ADF5B65802F7}"/>
    <dgm:cxn modelId="{A5E983E3-0E81-4B8E-9D1A-60FAD6C895B5}" type="presOf" srcId="{F39C22EA-D31F-4CCB-83BF-6580094C1FF3}" destId="{39D6C196-AF3F-4864-8E8E-362EE6227415}" srcOrd="0" destOrd="0" presId="urn:microsoft.com/office/officeart/2005/8/layout/hList6"/>
    <dgm:cxn modelId="{420FE8EC-167B-46B8-931C-F5EE42DB15DB}" srcId="{E2C0DC69-870A-4B21-AA14-1A8A93F2B854}" destId="{93DF31D4-477E-485F-9C94-A4F0643D68D5}" srcOrd="1" destOrd="0" parTransId="{A5DCE650-4104-4642-968D-5C326C88C831}" sibTransId="{2829C1E7-3E99-4B6E-8B17-27698E7FFA52}"/>
    <dgm:cxn modelId="{D258B0BE-19D8-4E11-B417-7C6C2D3522AE}" type="presParOf" srcId="{A49C0CB5-54E2-41B2-BC4C-1B212FED7558}" destId="{9EF6AF0A-A605-4485-B27A-E84A4334B57B}" srcOrd="0" destOrd="0" presId="urn:microsoft.com/office/officeart/2005/8/layout/hList6"/>
    <dgm:cxn modelId="{0C7EA611-3DC8-45FD-BFF8-3570121BCEFA}" type="presParOf" srcId="{A49C0CB5-54E2-41B2-BC4C-1B212FED7558}" destId="{BF4B0AB7-D2B5-4AE2-9033-91E4884FC6ED}" srcOrd="1" destOrd="0" presId="urn:microsoft.com/office/officeart/2005/8/layout/hList6"/>
    <dgm:cxn modelId="{DFFA973E-E950-4BC8-9409-A717D4BF8996}" type="presParOf" srcId="{A49C0CB5-54E2-41B2-BC4C-1B212FED7558}" destId="{E4A0E3A5-2CCE-4E96-824E-2571A339A9AB}" srcOrd="2" destOrd="0" presId="urn:microsoft.com/office/officeart/2005/8/layout/hList6"/>
    <dgm:cxn modelId="{E2B13068-A597-4204-A390-D057A72F646F}" type="presParOf" srcId="{A49C0CB5-54E2-41B2-BC4C-1B212FED7558}" destId="{026C10D0-1C79-460A-856F-1437B6968C41}" srcOrd="3" destOrd="0" presId="urn:microsoft.com/office/officeart/2005/8/layout/hList6"/>
    <dgm:cxn modelId="{FA155D62-A7D5-4BDA-9A1E-E8075E4DF78A}" type="presParOf" srcId="{A49C0CB5-54E2-41B2-BC4C-1B212FED7558}" destId="{646B7150-AD64-45DE-A7BF-FC6560B2ADFB}" srcOrd="4" destOrd="0" presId="urn:microsoft.com/office/officeart/2005/8/layout/hList6"/>
    <dgm:cxn modelId="{3F85C7A8-9D13-4A95-84AD-378FC1746349}" type="presParOf" srcId="{A49C0CB5-54E2-41B2-BC4C-1B212FED7558}" destId="{E325E567-F3D5-4351-8D0B-3CA0450F2F7C}" srcOrd="5" destOrd="0" presId="urn:microsoft.com/office/officeart/2005/8/layout/hList6"/>
    <dgm:cxn modelId="{15B43787-C936-424A-B6BD-041A85C0996D}" type="presParOf" srcId="{A49C0CB5-54E2-41B2-BC4C-1B212FED7558}" destId="{39D6C196-AF3F-4864-8E8E-362EE6227415}" srcOrd="6" destOrd="0" presId="urn:microsoft.com/office/officeart/2005/8/layout/hList6"/>
    <dgm:cxn modelId="{5A4A59E8-EC9E-42AD-886E-592958B4406F}" type="presParOf" srcId="{A49C0CB5-54E2-41B2-BC4C-1B212FED7558}" destId="{80C94B6F-9A05-47C5-96A4-FEB2C98A4DDE}" srcOrd="7" destOrd="0" presId="urn:microsoft.com/office/officeart/2005/8/layout/hList6"/>
    <dgm:cxn modelId="{9D99A4D4-7EF9-4C10-9C45-91D6BA70C014}" type="presParOf" srcId="{A49C0CB5-54E2-41B2-BC4C-1B212FED7558}" destId="{D18549E8-CE49-4056-BC2F-0986AD623008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C2A2692-9311-46AF-8A9F-983E08DD861C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A0B06AA-FEBE-47C5-8761-3714445A0831}">
      <dgm:prSet phldrT="[Metin]"/>
      <dgm:spPr/>
      <dgm:t>
        <a:bodyPr/>
        <a:lstStyle/>
        <a:p>
          <a:r>
            <a:rPr lang="tr-TR" dirty="0" smtClean="0"/>
            <a:t>BELGELEME  MUAFİYET</a:t>
          </a:r>
          <a:endParaRPr lang="tr-TR" dirty="0"/>
        </a:p>
      </dgm:t>
    </dgm:pt>
    <dgm:pt modelId="{0F261D7E-F7B7-48FE-9964-32A6CD71A569}" type="parTrans" cxnId="{AA22C960-7FE5-4CC6-ACD5-D5C460D78A7F}">
      <dgm:prSet/>
      <dgm:spPr/>
      <dgm:t>
        <a:bodyPr/>
        <a:lstStyle/>
        <a:p>
          <a:endParaRPr lang="tr-TR"/>
        </a:p>
      </dgm:t>
    </dgm:pt>
    <dgm:pt modelId="{65CF0A19-3A3C-4BC8-BD04-542D26265944}" type="sibTrans" cxnId="{AA22C960-7FE5-4CC6-ACD5-D5C460D78A7F}">
      <dgm:prSet/>
      <dgm:spPr/>
      <dgm:t>
        <a:bodyPr/>
        <a:lstStyle/>
        <a:p>
          <a:endParaRPr lang="tr-TR"/>
        </a:p>
      </dgm:t>
    </dgm:pt>
    <dgm:pt modelId="{E727B4DF-A267-4AD2-BE93-CD1A8A253255}">
      <dgm:prSet phldrT="[Metin]"/>
      <dgm:spPr/>
      <dgm:t>
        <a:bodyPr/>
        <a:lstStyle/>
        <a:p>
          <a:r>
            <a:rPr lang="tr-TR" dirty="0" smtClean="0"/>
            <a:t>Tıbbi, Tehlikeli ve Atık Yağların Kontrolü Yönetmelikler alanı</a:t>
          </a:r>
          <a:endParaRPr lang="tr-TR" dirty="0"/>
        </a:p>
      </dgm:t>
    </dgm:pt>
    <dgm:pt modelId="{706BD743-9066-4431-88BF-C31C2BF36D4A}" type="parTrans" cxnId="{4AB4E60F-99FE-41BC-89FA-49B8AE93ABC4}">
      <dgm:prSet/>
      <dgm:spPr/>
      <dgm:t>
        <a:bodyPr/>
        <a:lstStyle/>
        <a:p>
          <a:endParaRPr lang="tr-TR"/>
        </a:p>
      </dgm:t>
    </dgm:pt>
    <dgm:pt modelId="{3BE21DFB-3941-4EFE-B18E-8771D0125450}" type="sibTrans" cxnId="{4AB4E60F-99FE-41BC-89FA-49B8AE93ABC4}">
      <dgm:prSet/>
      <dgm:spPr/>
      <dgm:t>
        <a:bodyPr/>
        <a:lstStyle/>
        <a:p>
          <a:endParaRPr lang="tr-TR"/>
        </a:p>
      </dgm:t>
    </dgm:pt>
    <dgm:pt modelId="{E0479DA4-512A-4392-B2FD-98073C260C3E}">
      <dgm:prSet phldrT="[Metin]" custT="1"/>
      <dgm:spPr/>
      <dgm:t>
        <a:bodyPr/>
        <a:lstStyle/>
        <a:p>
          <a:r>
            <a:rPr lang="tr-TR" sz="1800" dirty="0" smtClean="0"/>
            <a:t>Depozitolu alındı belgesiyle alınan</a:t>
          </a:r>
          <a:endParaRPr lang="tr-TR" sz="1800" dirty="0"/>
        </a:p>
      </dgm:t>
    </dgm:pt>
    <dgm:pt modelId="{CBBBC3B8-238D-4189-BEC2-56B0B3F0DB9D}" type="parTrans" cxnId="{C0DE9CEC-CC95-4F6F-B730-042E902D0362}">
      <dgm:prSet/>
      <dgm:spPr/>
      <dgm:t>
        <a:bodyPr/>
        <a:lstStyle/>
        <a:p>
          <a:endParaRPr lang="tr-TR"/>
        </a:p>
      </dgm:t>
    </dgm:pt>
    <dgm:pt modelId="{9D882E71-7DC6-49B3-B323-86FD7B3304C7}" type="sibTrans" cxnId="{C0DE9CEC-CC95-4F6F-B730-042E902D0362}">
      <dgm:prSet/>
      <dgm:spPr/>
      <dgm:t>
        <a:bodyPr/>
        <a:lstStyle/>
        <a:p>
          <a:endParaRPr lang="tr-TR"/>
        </a:p>
      </dgm:t>
    </dgm:pt>
    <dgm:pt modelId="{049BA793-3922-41B3-B201-202B236F4C01}">
      <dgm:prSet/>
      <dgm:spPr/>
      <dgm:t>
        <a:bodyPr/>
        <a:lstStyle/>
        <a:p>
          <a:r>
            <a:rPr lang="nn-NO" dirty="0" smtClean="0"/>
            <a:t>TAT ın plan kapsamı dışında topladığı</a:t>
          </a:r>
          <a:endParaRPr lang="tr-TR" dirty="0"/>
        </a:p>
      </dgm:t>
    </dgm:pt>
    <dgm:pt modelId="{7E1C6782-552D-4C12-8B87-D839C5AA02E5}" type="parTrans" cxnId="{4BA37AAA-E61B-4580-BA00-14A4F79398EA}">
      <dgm:prSet/>
      <dgm:spPr/>
      <dgm:t>
        <a:bodyPr/>
        <a:lstStyle/>
        <a:p>
          <a:endParaRPr lang="tr-TR"/>
        </a:p>
      </dgm:t>
    </dgm:pt>
    <dgm:pt modelId="{6E88B409-238B-4A17-8E52-1D7D14410F1C}" type="sibTrans" cxnId="{4BA37AAA-E61B-4580-BA00-14A4F79398EA}">
      <dgm:prSet/>
      <dgm:spPr/>
      <dgm:t>
        <a:bodyPr/>
        <a:lstStyle/>
        <a:p>
          <a:endParaRPr lang="tr-TR"/>
        </a:p>
      </dgm:t>
    </dgm:pt>
    <dgm:pt modelId="{50DCADF5-DBC1-4B6A-A60A-78FF36B94111}">
      <dgm:prSet/>
      <dgm:spPr/>
      <dgm:t>
        <a:bodyPr/>
        <a:lstStyle/>
        <a:p>
          <a:r>
            <a:rPr lang="tr-TR" dirty="0" smtClean="0"/>
            <a:t>Patlayıcı maddeler</a:t>
          </a:r>
          <a:endParaRPr lang="tr-TR" dirty="0"/>
        </a:p>
      </dgm:t>
    </dgm:pt>
    <dgm:pt modelId="{D6662041-532D-4884-AD29-D4D7B46962C6}" type="parTrans" cxnId="{0F396E17-DA97-4CF8-9930-021D566043B8}">
      <dgm:prSet/>
      <dgm:spPr/>
      <dgm:t>
        <a:bodyPr/>
        <a:lstStyle/>
        <a:p>
          <a:endParaRPr lang="tr-TR"/>
        </a:p>
      </dgm:t>
    </dgm:pt>
    <dgm:pt modelId="{2C17AEFD-C6FB-4885-AE55-3D763432D2CD}" type="sibTrans" cxnId="{0F396E17-DA97-4CF8-9930-021D566043B8}">
      <dgm:prSet/>
      <dgm:spPr/>
      <dgm:t>
        <a:bodyPr/>
        <a:lstStyle/>
        <a:p>
          <a:endParaRPr lang="tr-TR"/>
        </a:p>
      </dgm:t>
    </dgm:pt>
    <dgm:pt modelId="{E847A1B9-E4FE-460A-9D08-AB7E273E06A0}">
      <dgm:prSet/>
      <dgm:spPr/>
      <dgm:t>
        <a:bodyPr/>
        <a:lstStyle/>
        <a:p>
          <a:r>
            <a:rPr lang="tr-TR" dirty="0" smtClean="0"/>
            <a:t>Üçbin kilogram ve üçbin kilogramın altında kalan işletmeler</a:t>
          </a:r>
          <a:endParaRPr lang="tr-TR" dirty="0"/>
        </a:p>
      </dgm:t>
    </dgm:pt>
    <dgm:pt modelId="{05503561-8F6D-4728-8268-051449284DE6}" type="parTrans" cxnId="{0AE3E5C5-BBAC-44FC-8BD7-3D01E1CEAE16}">
      <dgm:prSet/>
      <dgm:spPr/>
      <dgm:t>
        <a:bodyPr/>
        <a:lstStyle/>
        <a:p>
          <a:endParaRPr lang="tr-TR"/>
        </a:p>
      </dgm:t>
    </dgm:pt>
    <dgm:pt modelId="{FC48E8A4-AC2C-4AE4-85E8-C3AD703D163D}" type="sibTrans" cxnId="{0AE3E5C5-BBAC-44FC-8BD7-3D01E1CEAE16}">
      <dgm:prSet/>
      <dgm:spPr/>
      <dgm:t>
        <a:bodyPr/>
        <a:lstStyle/>
        <a:p>
          <a:endParaRPr lang="tr-TR"/>
        </a:p>
      </dgm:t>
    </dgm:pt>
    <dgm:pt modelId="{4B3907EF-A5A2-4872-A1D3-5BF6A174183A}" type="pres">
      <dgm:prSet presAssocID="{BC2A2692-9311-46AF-8A9F-983E08DD861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1D423FB-6DC6-40EC-A371-748CCAA6D4B1}" type="pres">
      <dgm:prSet presAssocID="{7A0B06AA-FEBE-47C5-8761-3714445A0831}" presName="centerShape" presStyleLbl="node0" presStyleIdx="0" presStyleCnt="1"/>
      <dgm:spPr/>
      <dgm:t>
        <a:bodyPr/>
        <a:lstStyle/>
        <a:p>
          <a:endParaRPr lang="tr-TR"/>
        </a:p>
      </dgm:t>
    </dgm:pt>
    <dgm:pt modelId="{E735493E-C04C-43E0-95BE-64B0CFA776E8}" type="pres">
      <dgm:prSet presAssocID="{706BD743-9066-4431-88BF-C31C2BF36D4A}" presName="Name9" presStyleLbl="parChTrans1D2" presStyleIdx="0" presStyleCnt="5"/>
      <dgm:spPr/>
      <dgm:t>
        <a:bodyPr/>
        <a:lstStyle/>
        <a:p>
          <a:endParaRPr lang="tr-TR"/>
        </a:p>
      </dgm:t>
    </dgm:pt>
    <dgm:pt modelId="{C47ADD9C-07F9-4CDB-9278-314C3F302DDE}" type="pres">
      <dgm:prSet presAssocID="{706BD743-9066-4431-88BF-C31C2BF36D4A}" presName="connTx" presStyleLbl="parChTrans1D2" presStyleIdx="0" presStyleCnt="5"/>
      <dgm:spPr/>
      <dgm:t>
        <a:bodyPr/>
        <a:lstStyle/>
        <a:p>
          <a:endParaRPr lang="tr-TR"/>
        </a:p>
      </dgm:t>
    </dgm:pt>
    <dgm:pt modelId="{88CA9249-896E-4681-A8D9-E68334E0C074}" type="pres">
      <dgm:prSet presAssocID="{E727B4DF-A267-4AD2-BE93-CD1A8A25325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A88061-EB5F-4818-8172-A5A947925C7C}" type="pres">
      <dgm:prSet presAssocID="{D6662041-532D-4884-AD29-D4D7B46962C6}" presName="Name9" presStyleLbl="parChTrans1D2" presStyleIdx="1" presStyleCnt="5"/>
      <dgm:spPr/>
      <dgm:t>
        <a:bodyPr/>
        <a:lstStyle/>
        <a:p>
          <a:endParaRPr lang="tr-TR"/>
        </a:p>
      </dgm:t>
    </dgm:pt>
    <dgm:pt modelId="{35AD3E41-C5C7-475F-A0AA-7ADD245D2167}" type="pres">
      <dgm:prSet presAssocID="{D6662041-532D-4884-AD29-D4D7B46962C6}" presName="connTx" presStyleLbl="parChTrans1D2" presStyleIdx="1" presStyleCnt="5"/>
      <dgm:spPr/>
      <dgm:t>
        <a:bodyPr/>
        <a:lstStyle/>
        <a:p>
          <a:endParaRPr lang="tr-TR"/>
        </a:p>
      </dgm:t>
    </dgm:pt>
    <dgm:pt modelId="{B41FEC80-5ABB-4197-8003-BA4EC88FC189}" type="pres">
      <dgm:prSet presAssocID="{50DCADF5-DBC1-4B6A-A60A-78FF36B9411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ADE8CF-1483-4CCA-9607-A751F2BE23A6}" type="pres">
      <dgm:prSet presAssocID="{7E1C6782-552D-4C12-8B87-D839C5AA02E5}" presName="Name9" presStyleLbl="parChTrans1D2" presStyleIdx="2" presStyleCnt="5"/>
      <dgm:spPr/>
      <dgm:t>
        <a:bodyPr/>
        <a:lstStyle/>
        <a:p>
          <a:endParaRPr lang="tr-TR"/>
        </a:p>
      </dgm:t>
    </dgm:pt>
    <dgm:pt modelId="{88DD7FCD-2CBC-4006-AB8E-2AEB37284E8D}" type="pres">
      <dgm:prSet presAssocID="{7E1C6782-552D-4C12-8B87-D839C5AA02E5}" presName="connTx" presStyleLbl="parChTrans1D2" presStyleIdx="2" presStyleCnt="5"/>
      <dgm:spPr/>
      <dgm:t>
        <a:bodyPr/>
        <a:lstStyle/>
        <a:p>
          <a:endParaRPr lang="tr-TR"/>
        </a:p>
      </dgm:t>
    </dgm:pt>
    <dgm:pt modelId="{0F85CF08-3FA7-4E7C-AA25-D1985B1E9546}" type="pres">
      <dgm:prSet presAssocID="{049BA793-3922-41B3-B201-202B236F4C0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C6E4696-17F7-4005-9EC0-6E9082EFB7E2}" type="pres">
      <dgm:prSet presAssocID="{05503561-8F6D-4728-8268-051449284DE6}" presName="Name9" presStyleLbl="parChTrans1D2" presStyleIdx="3" presStyleCnt="5"/>
      <dgm:spPr/>
      <dgm:t>
        <a:bodyPr/>
        <a:lstStyle/>
        <a:p>
          <a:endParaRPr lang="tr-TR"/>
        </a:p>
      </dgm:t>
    </dgm:pt>
    <dgm:pt modelId="{671EFF74-FA07-48C4-8477-33DACDC7016F}" type="pres">
      <dgm:prSet presAssocID="{05503561-8F6D-4728-8268-051449284DE6}" presName="connTx" presStyleLbl="parChTrans1D2" presStyleIdx="3" presStyleCnt="5"/>
      <dgm:spPr/>
      <dgm:t>
        <a:bodyPr/>
        <a:lstStyle/>
        <a:p>
          <a:endParaRPr lang="tr-TR"/>
        </a:p>
      </dgm:t>
    </dgm:pt>
    <dgm:pt modelId="{5279974A-C4D8-4370-B7E1-B79B28CBAB96}" type="pres">
      <dgm:prSet presAssocID="{E847A1B9-E4FE-460A-9D08-AB7E273E06A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8F27C4-10A3-4784-A57B-902C9BA9632E}" type="pres">
      <dgm:prSet presAssocID="{CBBBC3B8-238D-4189-BEC2-56B0B3F0DB9D}" presName="Name9" presStyleLbl="parChTrans1D2" presStyleIdx="4" presStyleCnt="5"/>
      <dgm:spPr/>
      <dgm:t>
        <a:bodyPr/>
        <a:lstStyle/>
        <a:p>
          <a:endParaRPr lang="tr-TR"/>
        </a:p>
      </dgm:t>
    </dgm:pt>
    <dgm:pt modelId="{98B1D0B1-7341-4F9C-978F-40B52EB8A5D7}" type="pres">
      <dgm:prSet presAssocID="{CBBBC3B8-238D-4189-BEC2-56B0B3F0DB9D}" presName="connTx" presStyleLbl="parChTrans1D2" presStyleIdx="4" presStyleCnt="5"/>
      <dgm:spPr/>
      <dgm:t>
        <a:bodyPr/>
        <a:lstStyle/>
        <a:p>
          <a:endParaRPr lang="tr-TR"/>
        </a:p>
      </dgm:t>
    </dgm:pt>
    <dgm:pt modelId="{CCA91B11-7406-48FC-9F19-723A341A72CC}" type="pres">
      <dgm:prSet presAssocID="{E0479DA4-512A-4392-B2FD-98073C260C3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6F5268B-E836-43EF-814A-3255EC7072DF}" type="presOf" srcId="{E0479DA4-512A-4392-B2FD-98073C260C3E}" destId="{CCA91B11-7406-48FC-9F19-723A341A72CC}" srcOrd="0" destOrd="0" presId="urn:microsoft.com/office/officeart/2005/8/layout/radial1"/>
    <dgm:cxn modelId="{EC612E59-8D70-4794-AB5B-84203F39D2B4}" type="presOf" srcId="{BC2A2692-9311-46AF-8A9F-983E08DD861C}" destId="{4B3907EF-A5A2-4872-A1D3-5BF6A174183A}" srcOrd="0" destOrd="0" presId="urn:microsoft.com/office/officeart/2005/8/layout/radial1"/>
    <dgm:cxn modelId="{752EB6A1-CD3F-40D7-B511-F5EBFF359827}" type="presOf" srcId="{049BA793-3922-41B3-B201-202B236F4C01}" destId="{0F85CF08-3FA7-4E7C-AA25-D1985B1E9546}" srcOrd="0" destOrd="0" presId="urn:microsoft.com/office/officeart/2005/8/layout/radial1"/>
    <dgm:cxn modelId="{1AF5C06D-B9E7-4048-8477-E0F6A6361EFA}" type="presOf" srcId="{D6662041-532D-4884-AD29-D4D7B46962C6}" destId="{35AD3E41-C5C7-475F-A0AA-7ADD245D2167}" srcOrd="1" destOrd="0" presId="urn:microsoft.com/office/officeart/2005/8/layout/radial1"/>
    <dgm:cxn modelId="{C0DE9CEC-CC95-4F6F-B730-042E902D0362}" srcId="{7A0B06AA-FEBE-47C5-8761-3714445A0831}" destId="{E0479DA4-512A-4392-B2FD-98073C260C3E}" srcOrd="4" destOrd="0" parTransId="{CBBBC3B8-238D-4189-BEC2-56B0B3F0DB9D}" sibTransId="{9D882E71-7DC6-49B3-B323-86FD7B3304C7}"/>
    <dgm:cxn modelId="{F5A76FD5-B0F9-4CFA-AB91-D40D0425DDDF}" type="presOf" srcId="{CBBBC3B8-238D-4189-BEC2-56B0B3F0DB9D}" destId="{98B1D0B1-7341-4F9C-978F-40B52EB8A5D7}" srcOrd="1" destOrd="0" presId="urn:microsoft.com/office/officeart/2005/8/layout/radial1"/>
    <dgm:cxn modelId="{0AE3E5C5-BBAC-44FC-8BD7-3D01E1CEAE16}" srcId="{7A0B06AA-FEBE-47C5-8761-3714445A0831}" destId="{E847A1B9-E4FE-460A-9D08-AB7E273E06A0}" srcOrd="3" destOrd="0" parTransId="{05503561-8F6D-4728-8268-051449284DE6}" sibTransId="{FC48E8A4-AC2C-4AE4-85E8-C3AD703D163D}"/>
    <dgm:cxn modelId="{B6B94625-838E-4723-996B-C65B072CC054}" type="presOf" srcId="{05503561-8F6D-4728-8268-051449284DE6}" destId="{CC6E4696-17F7-4005-9EC0-6E9082EFB7E2}" srcOrd="0" destOrd="0" presId="urn:microsoft.com/office/officeart/2005/8/layout/radial1"/>
    <dgm:cxn modelId="{C7E1ADBD-B797-4C55-8442-0F4C4A12DE72}" type="presOf" srcId="{50DCADF5-DBC1-4B6A-A60A-78FF36B94111}" destId="{B41FEC80-5ABB-4197-8003-BA4EC88FC189}" srcOrd="0" destOrd="0" presId="urn:microsoft.com/office/officeart/2005/8/layout/radial1"/>
    <dgm:cxn modelId="{0F396E17-DA97-4CF8-9930-021D566043B8}" srcId="{7A0B06AA-FEBE-47C5-8761-3714445A0831}" destId="{50DCADF5-DBC1-4B6A-A60A-78FF36B94111}" srcOrd="1" destOrd="0" parTransId="{D6662041-532D-4884-AD29-D4D7B46962C6}" sibTransId="{2C17AEFD-C6FB-4885-AE55-3D763432D2CD}"/>
    <dgm:cxn modelId="{242A53BB-0E58-46AE-9458-EDA3FBA21281}" type="presOf" srcId="{05503561-8F6D-4728-8268-051449284DE6}" destId="{671EFF74-FA07-48C4-8477-33DACDC7016F}" srcOrd="1" destOrd="0" presId="urn:microsoft.com/office/officeart/2005/8/layout/radial1"/>
    <dgm:cxn modelId="{20C89E65-7D1E-4791-A8B3-850D913AD15B}" type="presOf" srcId="{706BD743-9066-4431-88BF-C31C2BF36D4A}" destId="{C47ADD9C-07F9-4CDB-9278-314C3F302DDE}" srcOrd="1" destOrd="0" presId="urn:microsoft.com/office/officeart/2005/8/layout/radial1"/>
    <dgm:cxn modelId="{BC65B164-90F3-4B18-868F-2E524A17046C}" type="presOf" srcId="{E727B4DF-A267-4AD2-BE93-CD1A8A253255}" destId="{88CA9249-896E-4681-A8D9-E68334E0C074}" srcOrd="0" destOrd="0" presId="urn:microsoft.com/office/officeart/2005/8/layout/radial1"/>
    <dgm:cxn modelId="{5C0AA4F8-7379-4EFF-97AA-06EA0F9CC42B}" type="presOf" srcId="{7A0B06AA-FEBE-47C5-8761-3714445A0831}" destId="{E1D423FB-6DC6-40EC-A371-748CCAA6D4B1}" srcOrd="0" destOrd="0" presId="urn:microsoft.com/office/officeart/2005/8/layout/radial1"/>
    <dgm:cxn modelId="{4AB4E60F-99FE-41BC-89FA-49B8AE93ABC4}" srcId="{7A0B06AA-FEBE-47C5-8761-3714445A0831}" destId="{E727B4DF-A267-4AD2-BE93-CD1A8A253255}" srcOrd="0" destOrd="0" parTransId="{706BD743-9066-4431-88BF-C31C2BF36D4A}" sibTransId="{3BE21DFB-3941-4EFE-B18E-8771D0125450}"/>
    <dgm:cxn modelId="{B5BE4D6F-3016-458D-B2F8-538B5E94EBA1}" type="presOf" srcId="{E847A1B9-E4FE-460A-9D08-AB7E273E06A0}" destId="{5279974A-C4D8-4370-B7E1-B79B28CBAB96}" srcOrd="0" destOrd="0" presId="urn:microsoft.com/office/officeart/2005/8/layout/radial1"/>
    <dgm:cxn modelId="{73EC0B11-698B-42B9-9CC5-456923EF3EC8}" type="presOf" srcId="{7E1C6782-552D-4C12-8B87-D839C5AA02E5}" destId="{86ADE8CF-1483-4CCA-9607-A751F2BE23A6}" srcOrd="0" destOrd="0" presId="urn:microsoft.com/office/officeart/2005/8/layout/radial1"/>
    <dgm:cxn modelId="{E67B6934-0144-45A3-B6D7-3D1134C28401}" type="presOf" srcId="{CBBBC3B8-238D-4189-BEC2-56B0B3F0DB9D}" destId="{8C8F27C4-10A3-4784-A57B-902C9BA9632E}" srcOrd="0" destOrd="0" presId="urn:microsoft.com/office/officeart/2005/8/layout/radial1"/>
    <dgm:cxn modelId="{AA22C960-7FE5-4CC6-ACD5-D5C460D78A7F}" srcId="{BC2A2692-9311-46AF-8A9F-983E08DD861C}" destId="{7A0B06AA-FEBE-47C5-8761-3714445A0831}" srcOrd="0" destOrd="0" parTransId="{0F261D7E-F7B7-48FE-9964-32A6CD71A569}" sibTransId="{65CF0A19-3A3C-4BC8-BD04-542D26265944}"/>
    <dgm:cxn modelId="{4BA37AAA-E61B-4580-BA00-14A4F79398EA}" srcId="{7A0B06AA-FEBE-47C5-8761-3714445A0831}" destId="{049BA793-3922-41B3-B201-202B236F4C01}" srcOrd="2" destOrd="0" parTransId="{7E1C6782-552D-4C12-8B87-D839C5AA02E5}" sibTransId="{6E88B409-238B-4A17-8E52-1D7D14410F1C}"/>
    <dgm:cxn modelId="{2394A528-6536-4E9E-BAD6-0C2831577AFF}" type="presOf" srcId="{D6662041-532D-4884-AD29-D4D7B46962C6}" destId="{37A88061-EB5F-4818-8172-A5A947925C7C}" srcOrd="0" destOrd="0" presId="urn:microsoft.com/office/officeart/2005/8/layout/radial1"/>
    <dgm:cxn modelId="{8ABE36B7-A218-4C6A-A053-726F77802D3D}" type="presOf" srcId="{7E1C6782-552D-4C12-8B87-D839C5AA02E5}" destId="{88DD7FCD-2CBC-4006-AB8E-2AEB37284E8D}" srcOrd="1" destOrd="0" presId="urn:microsoft.com/office/officeart/2005/8/layout/radial1"/>
    <dgm:cxn modelId="{230DF7DB-A965-4B01-B2A7-0BF4E598F77F}" type="presOf" srcId="{706BD743-9066-4431-88BF-C31C2BF36D4A}" destId="{E735493E-C04C-43E0-95BE-64B0CFA776E8}" srcOrd="0" destOrd="0" presId="urn:microsoft.com/office/officeart/2005/8/layout/radial1"/>
    <dgm:cxn modelId="{FDB4BEAD-2F2B-40CD-A637-DBFC68B585B3}" type="presParOf" srcId="{4B3907EF-A5A2-4872-A1D3-5BF6A174183A}" destId="{E1D423FB-6DC6-40EC-A371-748CCAA6D4B1}" srcOrd="0" destOrd="0" presId="urn:microsoft.com/office/officeart/2005/8/layout/radial1"/>
    <dgm:cxn modelId="{7CE17476-59FD-4486-9451-B67925810799}" type="presParOf" srcId="{4B3907EF-A5A2-4872-A1D3-5BF6A174183A}" destId="{E735493E-C04C-43E0-95BE-64B0CFA776E8}" srcOrd="1" destOrd="0" presId="urn:microsoft.com/office/officeart/2005/8/layout/radial1"/>
    <dgm:cxn modelId="{3765A167-877F-4BCB-9269-DA40F14B2E2B}" type="presParOf" srcId="{E735493E-C04C-43E0-95BE-64B0CFA776E8}" destId="{C47ADD9C-07F9-4CDB-9278-314C3F302DDE}" srcOrd="0" destOrd="0" presId="urn:microsoft.com/office/officeart/2005/8/layout/radial1"/>
    <dgm:cxn modelId="{818A08BF-75FA-420F-A997-1546A82AB9DF}" type="presParOf" srcId="{4B3907EF-A5A2-4872-A1D3-5BF6A174183A}" destId="{88CA9249-896E-4681-A8D9-E68334E0C074}" srcOrd="2" destOrd="0" presId="urn:microsoft.com/office/officeart/2005/8/layout/radial1"/>
    <dgm:cxn modelId="{EE676A6C-CEE7-43B6-BC24-2A460E0669B1}" type="presParOf" srcId="{4B3907EF-A5A2-4872-A1D3-5BF6A174183A}" destId="{37A88061-EB5F-4818-8172-A5A947925C7C}" srcOrd="3" destOrd="0" presId="urn:microsoft.com/office/officeart/2005/8/layout/radial1"/>
    <dgm:cxn modelId="{FD6F4F4A-0F22-4803-AD98-17A77E0801FE}" type="presParOf" srcId="{37A88061-EB5F-4818-8172-A5A947925C7C}" destId="{35AD3E41-C5C7-475F-A0AA-7ADD245D2167}" srcOrd="0" destOrd="0" presId="urn:microsoft.com/office/officeart/2005/8/layout/radial1"/>
    <dgm:cxn modelId="{D8F834A7-006B-4A1C-B3ED-32D0CEFF19B9}" type="presParOf" srcId="{4B3907EF-A5A2-4872-A1D3-5BF6A174183A}" destId="{B41FEC80-5ABB-4197-8003-BA4EC88FC189}" srcOrd="4" destOrd="0" presId="urn:microsoft.com/office/officeart/2005/8/layout/radial1"/>
    <dgm:cxn modelId="{30685ADC-D168-4FD6-B9AB-80D7C22ED8B8}" type="presParOf" srcId="{4B3907EF-A5A2-4872-A1D3-5BF6A174183A}" destId="{86ADE8CF-1483-4CCA-9607-A751F2BE23A6}" srcOrd="5" destOrd="0" presId="urn:microsoft.com/office/officeart/2005/8/layout/radial1"/>
    <dgm:cxn modelId="{56478F64-2192-431E-B88E-8EEAC484CB93}" type="presParOf" srcId="{86ADE8CF-1483-4CCA-9607-A751F2BE23A6}" destId="{88DD7FCD-2CBC-4006-AB8E-2AEB37284E8D}" srcOrd="0" destOrd="0" presId="urn:microsoft.com/office/officeart/2005/8/layout/radial1"/>
    <dgm:cxn modelId="{A8565446-AA19-4B4C-8497-3B4AB071C42D}" type="presParOf" srcId="{4B3907EF-A5A2-4872-A1D3-5BF6A174183A}" destId="{0F85CF08-3FA7-4E7C-AA25-D1985B1E9546}" srcOrd="6" destOrd="0" presId="urn:microsoft.com/office/officeart/2005/8/layout/radial1"/>
    <dgm:cxn modelId="{F3A52B3D-133E-475F-8923-CD84E712A46E}" type="presParOf" srcId="{4B3907EF-A5A2-4872-A1D3-5BF6A174183A}" destId="{CC6E4696-17F7-4005-9EC0-6E9082EFB7E2}" srcOrd="7" destOrd="0" presId="urn:microsoft.com/office/officeart/2005/8/layout/radial1"/>
    <dgm:cxn modelId="{10178EAD-93EE-4094-B2E9-28679822A2DD}" type="presParOf" srcId="{CC6E4696-17F7-4005-9EC0-6E9082EFB7E2}" destId="{671EFF74-FA07-48C4-8477-33DACDC7016F}" srcOrd="0" destOrd="0" presId="urn:microsoft.com/office/officeart/2005/8/layout/radial1"/>
    <dgm:cxn modelId="{B8972DD1-0666-4926-8133-2A5D4401D44E}" type="presParOf" srcId="{4B3907EF-A5A2-4872-A1D3-5BF6A174183A}" destId="{5279974A-C4D8-4370-B7E1-B79B28CBAB96}" srcOrd="8" destOrd="0" presId="urn:microsoft.com/office/officeart/2005/8/layout/radial1"/>
    <dgm:cxn modelId="{0570C895-5202-4E9A-8B46-EEAA4D3638BD}" type="presParOf" srcId="{4B3907EF-A5A2-4872-A1D3-5BF6A174183A}" destId="{8C8F27C4-10A3-4784-A57B-902C9BA9632E}" srcOrd="9" destOrd="0" presId="urn:microsoft.com/office/officeart/2005/8/layout/radial1"/>
    <dgm:cxn modelId="{365D0328-9E24-45E7-9CAB-B383476D9B86}" type="presParOf" srcId="{8C8F27C4-10A3-4784-A57B-902C9BA9632E}" destId="{98B1D0B1-7341-4F9C-978F-40B52EB8A5D7}" srcOrd="0" destOrd="0" presId="urn:microsoft.com/office/officeart/2005/8/layout/radial1"/>
    <dgm:cxn modelId="{37A31982-5A32-470A-B083-0009065632EE}" type="presParOf" srcId="{4B3907EF-A5A2-4872-A1D3-5BF6A174183A}" destId="{CCA91B11-7406-48FC-9F19-723A341A72CC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8B11D40-F6A4-40FB-B35D-8E05685C4B1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8350685-1FA8-46E6-89A2-24797C7D305E}">
      <dgm:prSet phldrT="[Metin]"/>
      <dgm:spPr/>
      <dgm:t>
        <a:bodyPr/>
        <a:lstStyle/>
        <a:p>
          <a:r>
            <a:rPr lang="tr-TR" dirty="0" smtClean="0"/>
            <a:t>1- Özet Tablo</a:t>
          </a:r>
          <a:endParaRPr lang="tr-TR" dirty="0"/>
        </a:p>
      </dgm:t>
    </dgm:pt>
    <dgm:pt modelId="{2C4DFA28-CEFC-44B4-8272-D828920F07BB}" type="parTrans" cxnId="{502F6DF9-711B-4E4A-9081-81ADF1CC8CE4}">
      <dgm:prSet/>
      <dgm:spPr/>
      <dgm:t>
        <a:bodyPr/>
        <a:lstStyle/>
        <a:p>
          <a:endParaRPr lang="tr-TR"/>
        </a:p>
      </dgm:t>
    </dgm:pt>
    <dgm:pt modelId="{4768C148-BC27-4B7E-BBC6-EA36A9D1B081}" type="sibTrans" cxnId="{502F6DF9-711B-4E4A-9081-81ADF1CC8CE4}">
      <dgm:prSet/>
      <dgm:spPr/>
      <dgm:t>
        <a:bodyPr/>
        <a:lstStyle/>
        <a:p>
          <a:endParaRPr lang="tr-TR"/>
        </a:p>
      </dgm:t>
    </dgm:pt>
    <dgm:pt modelId="{6C4D5EAB-02B4-4DCE-B7BC-B5F5E5A1B03E}">
      <dgm:prSet phldrT="[Metin]"/>
      <dgm:spPr/>
      <dgm:t>
        <a:bodyPr/>
        <a:lstStyle/>
        <a:p>
          <a:r>
            <a:rPr lang="tr-TR" dirty="0" smtClean="0"/>
            <a:t>Program çıktısı alınarak eklenir.</a:t>
          </a:r>
          <a:endParaRPr lang="tr-TR" dirty="0"/>
        </a:p>
      </dgm:t>
    </dgm:pt>
    <dgm:pt modelId="{ED8B96A7-8033-44F7-A3F4-751B4CC6E535}" type="parTrans" cxnId="{D08FF53C-E96F-44ED-B0C8-57CD9354B3DF}">
      <dgm:prSet/>
      <dgm:spPr/>
      <dgm:t>
        <a:bodyPr/>
        <a:lstStyle/>
        <a:p>
          <a:endParaRPr lang="tr-TR"/>
        </a:p>
      </dgm:t>
    </dgm:pt>
    <dgm:pt modelId="{8EBB2E74-B5BC-4D68-9A9D-C89487F83480}" type="sibTrans" cxnId="{D08FF53C-E96F-44ED-B0C8-57CD9354B3DF}">
      <dgm:prSet/>
      <dgm:spPr/>
      <dgm:t>
        <a:bodyPr/>
        <a:lstStyle/>
        <a:p>
          <a:endParaRPr lang="tr-TR"/>
        </a:p>
      </dgm:t>
    </dgm:pt>
    <dgm:pt modelId="{82B2C1A8-AD9B-41A4-B521-EED1BD72D0DB}">
      <dgm:prSet/>
      <dgm:spPr/>
      <dgm:t>
        <a:bodyPr/>
        <a:lstStyle/>
        <a:p>
          <a:r>
            <a:rPr lang="tr-TR" dirty="0" smtClean="0"/>
            <a:t>2-Sözleşme Örneği</a:t>
          </a:r>
          <a:endParaRPr lang="tr-TR" dirty="0"/>
        </a:p>
      </dgm:t>
    </dgm:pt>
    <dgm:pt modelId="{B026DDCA-9C5D-4E19-8AA6-35F0F4DBBE27}" type="parTrans" cxnId="{696FFE62-4474-48CC-A373-36D628993140}">
      <dgm:prSet/>
      <dgm:spPr/>
      <dgm:t>
        <a:bodyPr/>
        <a:lstStyle/>
        <a:p>
          <a:endParaRPr lang="tr-TR"/>
        </a:p>
      </dgm:t>
    </dgm:pt>
    <dgm:pt modelId="{51F12B3D-1FF3-40E0-A716-3F16E9C6CC15}" type="sibTrans" cxnId="{696FFE62-4474-48CC-A373-36D628993140}">
      <dgm:prSet/>
      <dgm:spPr/>
      <dgm:t>
        <a:bodyPr/>
        <a:lstStyle/>
        <a:p>
          <a:endParaRPr lang="tr-TR"/>
        </a:p>
      </dgm:t>
    </dgm:pt>
    <dgm:pt modelId="{B6A99EE3-41C4-4C7C-80FE-A8AFFDADBA13}">
      <dgm:prSet/>
      <dgm:spPr/>
      <dgm:t>
        <a:bodyPr/>
        <a:lstStyle/>
        <a:p>
          <a:r>
            <a:rPr lang="tr-TR" dirty="0" smtClean="0"/>
            <a:t>Üçlü sözleşme örneği programa yüklenir</a:t>
          </a:r>
          <a:endParaRPr lang="tr-TR" dirty="0"/>
        </a:p>
      </dgm:t>
    </dgm:pt>
    <dgm:pt modelId="{DC5EAEAA-8D5F-4D63-847D-BDD5BDE4F037}" type="parTrans" cxnId="{FA3DDFAE-75B0-474F-A8CD-175343120F09}">
      <dgm:prSet/>
      <dgm:spPr/>
      <dgm:t>
        <a:bodyPr/>
        <a:lstStyle/>
        <a:p>
          <a:endParaRPr lang="tr-TR"/>
        </a:p>
      </dgm:t>
    </dgm:pt>
    <dgm:pt modelId="{EAD61281-3908-4657-88B9-C6F075B24E5D}" type="sibTrans" cxnId="{FA3DDFAE-75B0-474F-A8CD-175343120F09}">
      <dgm:prSet/>
      <dgm:spPr/>
      <dgm:t>
        <a:bodyPr/>
        <a:lstStyle/>
        <a:p>
          <a:endParaRPr lang="tr-TR"/>
        </a:p>
      </dgm:t>
    </dgm:pt>
    <dgm:pt modelId="{D6BF0C60-253D-4BE3-8187-D572C6704388}" type="pres">
      <dgm:prSet presAssocID="{78B11D40-F6A4-40FB-B35D-8E05685C4B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3F3441C-8AEA-41B5-926A-6DE4E04740E6}" type="pres">
      <dgm:prSet presAssocID="{28350685-1FA8-46E6-89A2-24797C7D305E}" presName="composite" presStyleCnt="0"/>
      <dgm:spPr/>
    </dgm:pt>
    <dgm:pt modelId="{FBCA9F6A-962A-40D5-B05F-3808B556CDB9}" type="pres">
      <dgm:prSet presAssocID="{28350685-1FA8-46E6-89A2-24797C7D305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01360F-85F1-4698-80A8-7D39B8BD6AB8}" type="pres">
      <dgm:prSet presAssocID="{28350685-1FA8-46E6-89A2-24797C7D305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CCF6D3-E487-4DD7-A584-22C43AFB612B}" type="pres">
      <dgm:prSet presAssocID="{4768C148-BC27-4B7E-BBC6-EA36A9D1B081}" presName="space" presStyleCnt="0"/>
      <dgm:spPr/>
    </dgm:pt>
    <dgm:pt modelId="{AE6B7D8E-C223-4B98-85DC-3E616FF0C0F0}" type="pres">
      <dgm:prSet presAssocID="{82B2C1A8-AD9B-41A4-B521-EED1BD72D0DB}" presName="composite" presStyleCnt="0"/>
      <dgm:spPr/>
    </dgm:pt>
    <dgm:pt modelId="{C0B9DA77-7D66-4373-9AA0-AC8D4FDD8DE6}" type="pres">
      <dgm:prSet presAssocID="{82B2C1A8-AD9B-41A4-B521-EED1BD72D0DB}" presName="parTx" presStyleLbl="alignNode1" presStyleIdx="1" presStyleCnt="2" custLinFactNeighborX="-4729" custLinFactNeighborY="-39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16FEEB-D3C2-41E4-9146-9F201B14CEC1}" type="pres">
      <dgm:prSet presAssocID="{82B2C1A8-AD9B-41A4-B521-EED1BD72D0DB}" presName="desTx" presStyleLbl="alignAccFollowNode1" presStyleIdx="1" presStyleCnt="2" custLinFactNeighborX="-2917" custLinFactNeighborY="4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A3DDFAE-75B0-474F-A8CD-175343120F09}" srcId="{82B2C1A8-AD9B-41A4-B521-EED1BD72D0DB}" destId="{B6A99EE3-41C4-4C7C-80FE-A8AFFDADBA13}" srcOrd="0" destOrd="0" parTransId="{DC5EAEAA-8D5F-4D63-847D-BDD5BDE4F037}" sibTransId="{EAD61281-3908-4657-88B9-C6F075B24E5D}"/>
    <dgm:cxn modelId="{696FFE62-4474-48CC-A373-36D628993140}" srcId="{78B11D40-F6A4-40FB-B35D-8E05685C4B19}" destId="{82B2C1A8-AD9B-41A4-B521-EED1BD72D0DB}" srcOrd="1" destOrd="0" parTransId="{B026DDCA-9C5D-4E19-8AA6-35F0F4DBBE27}" sibTransId="{51F12B3D-1FF3-40E0-A716-3F16E9C6CC15}"/>
    <dgm:cxn modelId="{B7314E01-9C12-44AD-BA12-05E7135D03B5}" type="presOf" srcId="{82B2C1A8-AD9B-41A4-B521-EED1BD72D0DB}" destId="{C0B9DA77-7D66-4373-9AA0-AC8D4FDD8DE6}" srcOrd="0" destOrd="0" presId="urn:microsoft.com/office/officeart/2005/8/layout/hList1"/>
    <dgm:cxn modelId="{502F6DF9-711B-4E4A-9081-81ADF1CC8CE4}" srcId="{78B11D40-F6A4-40FB-B35D-8E05685C4B19}" destId="{28350685-1FA8-46E6-89A2-24797C7D305E}" srcOrd="0" destOrd="0" parTransId="{2C4DFA28-CEFC-44B4-8272-D828920F07BB}" sibTransId="{4768C148-BC27-4B7E-BBC6-EA36A9D1B081}"/>
    <dgm:cxn modelId="{D08FF53C-E96F-44ED-B0C8-57CD9354B3DF}" srcId="{28350685-1FA8-46E6-89A2-24797C7D305E}" destId="{6C4D5EAB-02B4-4DCE-B7BC-B5F5E5A1B03E}" srcOrd="0" destOrd="0" parTransId="{ED8B96A7-8033-44F7-A3F4-751B4CC6E535}" sibTransId="{8EBB2E74-B5BC-4D68-9A9D-C89487F83480}"/>
    <dgm:cxn modelId="{084FF328-79AA-4A0F-BE71-CC896D393FE4}" type="presOf" srcId="{B6A99EE3-41C4-4C7C-80FE-A8AFFDADBA13}" destId="{4A16FEEB-D3C2-41E4-9146-9F201B14CEC1}" srcOrd="0" destOrd="0" presId="urn:microsoft.com/office/officeart/2005/8/layout/hList1"/>
    <dgm:cxn modelId="{95B62C74-8D71-45B7-BADE-A74AB755D4B3}" type="presOf" srcId="{28350685-1FA8-46E6-89A2-24797C7D305E}" destId="{FBCA9F6A-962A-40D5-B05F-3808B556CDB9}" srcOrd="0" destOrd="0" presId="urn:microsoft.com/office/officeart/2005/8/layout/hList1"/>
    <dgm:cxn modelId="{C359C0EA-A646-49DD-BD39-94BC9D95C881}" type="presOf" srcId="{6C4D5EAB-02B4-4DCE-B7BC-B5F5E5A1B03E}" destId="{7F01360F-85F1-4698-80A8-7D39B8BD6AB8}" srcOrd="0" destOrd="0" presId="urn:microsoft.com/office/officeart/2005/8/layout/hList1"/>
    <dgm:cxn modelId="{0643FC58-B2A8-4EBD-9E13-B2B96F1E386D}" type="presOf" srcId="{78B11D40-F6A4-40FB-B35D-8E05685C4B19}" destId="{D6BF0C60-253D-4BE3-8187-D572C6704388}" srcOrd="0" destOrd="0" presId="urn:microsoft.com/office/officeart/2005/8/layout/hList1"/>
    <dgm:cxn modelId="{0926A305-6487-4849-8339-521621281AFD}" type="presParOf" srcId="{D6BF0C60-253D-4BE3-8187-D572C6704388}" destId="{23F3441C-8AEA-41B5-926A-6DE4E04740E6}" srcOrd="0" destOrd="0" presId="urn:microsoft.com/office/officeart/2005/8/layout/hList1"/>
    <dgm:cxn modelId="{06F30287-545E-4FC9-8792-766D331DE3C5}" type="presParOf" srcId="{23F3441C-8AEA-41B5-926A-6DE4E04740E6}" destId="{FBCA9F6A-962A-40D5-B05F-3808B556CDB9}" srcOrd="0" destOrd="0" presId="urn:microsoft.com/office/officeart/2005/8/layout/hList1"/>
    <dgm:cxn modelId="{7E424E2D-E27D-4069-A305-6A96B450FA1C}" type="presParOf" srcId="{23F3441C-8AEA-41B5-926A-6DE4E04740E6}" destId="{7F01360F-85F1-4698-80A8-7D39B8BD6AB8}" srcOrd="1" destOrd="0" presId="urn:microsoft.com/office/officeart/2005/8/layout/hList1"/>
    <dgm:cxn modelId="{7CEC649F-F421-480B-8F43-19B33A14F4E9}" type="presParOf" srcId="{D6BF0C60-253D-4BE3-8187-D572C6704388}" destId="{F6CCF6D3-E487-4DD7-A584-22C43AFB612B}" srcOrd="1" destOrd="0" presId="urn:microsoft.com/office/officeart/2005/8/layout/hList1"/>
    <dgm:cxn modelId="{ACD2424A-A29D-43D7-85A8-6AE500554F51}" type="presParOf" srcId="{D6BF0C60-253D-4BE3-8187-D572C6704388}" destId="{AE6B7D8E-C223-4B98-85DC-3E616FF0C0F0}" srcOrd="2" destOrd="0" presId="urn:microsoft.com/office/officeart/2005/8/layout/hList1"/>
    <dgm:cxn modelId="{859497C8-2F9B-4685-85A4-F11B0601ACBE}" type="presParOf" srcId="{AE6B7D8E-C223-4B98-85DC-3E616FF0C0F0}" destId="{C0B9DA77-7D66-4373-9AA0-AC8D4FDD8DE6}" srcOrd="0" destOrd="0" presId="urn:microsoft.com/office/officeart/2005/8/layout/hList1"/>
    <dgm:cxn modelId="{59B4B84A-2A10-41E6-880D-D7649DD521BC}" type="presParOf" srcId="{AE6B7D8E-C223-4B98-85DC-3E616FF0C0F0}" destId="{4A16FEEB-D3C2-41E4-9146-9F201B14CEC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8B11D40-F6A4-40FB-B35D-8E05685C4B1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8350685-1FA8-46E6-89A2-24797C7D305E}">
      <dgm:prSet phldrT="[Metin]"/>
      <dgm:spPr/>
      <dgm:t>
        <a:bodyPr/>
        <a:lstStyle/>
        <a:p>
          <a:r>
            <a:rPr lang="tr-TR" dirty="0" smtClean="0"/>
            <a:t>3-Giriş Belgesi</a:t>
          </a:r>
          <a:endParaRPr lang="tr-TR" dirty="0"/>
        </a:p>
      </dgm:t>
    </dgm:pt>
    <dgm:pt modelId="{2C4DFA28-CEFC-44B4-8272-D828920F07BB}" type="parTrans" cxnId="{502F6DF9-711B-4E4A-9081-81ADF1CC8CE4}">
      <dgm:prSet/>
      <dgm:spPr/>
      <dgm:t>
        <a:bodyPr/>
        <a:lstStyle/>
        <a:p>
          <a:endParaRPr lang="tr-TR"/>
        </a:p>
      </dgm:t>
    </dgm:pt>
    <dgm:pt modelId="{4768C148-BC27-4B7E-BBC6-EA36A9D1B081}" type="sibTrans" cxnId="{502F6DF9-711B-4E4A-9081-81ADF1CC8CE4}">
      <dgm:prSet/>
      <dgm:spPr/>
      <dgm:t>
        <a:bodyPr/>
        <a:lstStyle/>
        <a:p>
          <a:endParaRPr lang="tr-TR"/>
        </a:p>
      </dgm:t>
    </dgm:pt>
    <dgm:pt modelId="{6C4D5EAB-02B4-4DCE-B7BC-B5F5E5A1B03E}">
      <dgm:prSet phldrT="[Metin]"/>
      <dgm:spPr/>
      <dgm:t>
        <a:bodyPr/>
        <a:lstStyle/>
        <a:p>
          <a:r>
            <a:rPr lang="tr-TR" dirty="0" smtClean="0"/>
            <a:t>Ambalaj atığı olmalıdır.</a:t>
          </a:r>
          <a:endParaRPr lang="tr-TR" dirty="0"/>
        </a:p>
      </dgm:t>
    </dgm:pt>
    <dgm:pt modelId="{ED8B96A7-8033-44F7-A3F4-751B4CC6E535}" type="parTrans" cxnId="{D08FF53C-E96F-44ED-B0C8-57CD9354B3DF}">
      <dgm:prSet/>
      <dgm:spPr/>
      <dgm:t>
        <a:bodyPr/>
        <a:lstStyle/>
        <a:p>
          <a:endParaRPr lang="tr-TR"/>
        </a:p>
      </dgm:t>
    </dgm:pt>
    <dgm:pt modelId="{8EBB2E74-B5BC-4D68-9A9D-C89487F83480}" type="sibTrans" cxnId="{D08FF53C-E96F-44ED-B0C8-57CD9354B3DF}">
      <dgm:prSet/>
      <dgm:spPr/>
      <dgm:t>
        <a:bodyPr/>
        <a:lstStyle/>
        <a:p>
          <a:endParaRPr lang="tr-TR"/>
        </a:p>
      </dgm:t>
    </dgm:pt>
    <dgm:pt modelId="{BB885AED-2CF0-4959-B4EB-83925F6188CE}">
      <dgm:prSet/>
      <dgm:spPr/>
      <dgm:t>
        <a:bodyPr/>
        <a:lstStyle/>
        <a:p>
          <a:r>
            <a:rPr lang="tr-TR" dirty="0" smtClean="0"/>
            <a:t>Belediyelerde yürütülen kaynağında ayrı toplama çalışmaları için ambalaj atığı alındı belgesi düzenlenir</a:t>
          </a:r>
        </a:p>
      </dgm:t>
    </dgm:pt>
    <dgm:pt modelId="{75E3EA44-7EB3-4EE0-A218-DF6DA8BB1F8D}" type="parTrans" cxnId="{CC15CE54-BF10-45C6-AEA5-7DA8ABBBEDB5}">
      <dgm:prSet/>
      <dgm:spPr/>
      <dgm:t>
        <a:bodyPr/>
        <a:lstStyle/>
        <a:p>
          <a:endParaRPr lang="tr-TR"/>
        </a:p>
      </dgm:t>
    </dgm:pt>
    <dgm:pt modelId="{2B21E143-F0E6-4EE7-BC20-AFD4A8247503}" type="sibTrans" cxnId="{CC15CE54-BF10-45C6-AEA5-7DA8ABBBEDB5}">
      <dgm:prSet/>
      <dgm:spPr/>
      <dgm:t>
        <a:bodyPr/>
        <a:lstStyle/>
        <a:p>
          <a:endParaRPr lang="tr-TR"/>
        </a:p>
      </dgm:t>
    </dgm:pt>
    <dgm:pt modelId="{92C6A07A-7566-4804-891D-2E96BA5BAAF8}">
      <dgm:prSet/>
      <dgm:spPr/>
      <dgm:t>
        <a:bodyPr/>
        <a:lstStyle/>
        <a:p>
          <a:r>
            <a:rPr lang="tr-TR" dirty="0" smtClean="0"/>
            <a:t>İstisna ambalaj atığı üreticilerinden toplanan ambalaj atıkları için “ambalaj atığı alındı belgesi” veya “fatura” kullanılır.</a:t>
          </a:r>
        </a:p>
      </dgm:t>
    </dgm:pt>
    <dgm:pt modelId="{E658D2FC-FD09-4E95-B6F6-26F6AE606F39}" type="parTrans" cxnId="{4039796A-0012-44E2-A5B7-63950AFD3D01}">
      <dgm:prSet/>
      <dgm:spPr/>
      <dgm:t>
        <a:bodyPr/>
        <a:lstStyle/>
        <a:p>
          <a:endParaRPr lang="tr-TR"/>
        </a:p>
      </dgm:t>
    </dgm:pt>
    <dgm:pt modelId="{30C46C47-6775-42AA-8361-AA0D3B37CF64}" type="sibTrans" cxnId="{4039796A-0012-44E2-A5B7-63950AFD3D01}">
      <dgm:prSet/>
      <dgm:spPr/>
      <dgm:t>
        <a:bodyPr/>
        <a:lstStyle/>
        <a:p>
          <a:endParaRPr lang="tr-TR"/>
        </a:p>
      </dgm:t>
    </dgm:pt>
    <dgm:pt modelId="{D6BF0C60-253D-4BE3-8187-D572C6704388}" type="pres">
      <dgm:prSet presAssocID="{78B11D40-F6A4-40FB-B35D-8E05685C4B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3F3441C-8AEA-41B5-926A-6DE4E04740E6}" type="pres">
      <dgm:prSet presAssocID="{28350685-1FA8-46E6-89A2-24797C7D305E}" presName="composite" presStyleCnt="0"/>
      <dgm:spPr/>
    </dgm:pt>
    <dgm:pt modelId="{FBCA9F6A-962A-40D5-B05F-3808B556CDB9}" type="pres">
      <dgm:prSet presAssocID="{28350685-1FA8-46E6-89A2-24797C7D305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01360F-85F1-4698-80A8-7D39B8BD6AB8}" type="pres">
      <dgm:prSet presAssocID="{28350685-1FA8-46E6-89A2-24797C7D305E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C15CE54-BF10-45C6-AEA5-7DA8ABBBEDB5}" srcId="{28350685-1FA8-46E6-89A2-24797C7D305E}" destId="{BB885AED-2CF0-4959-B4EB-83925F6188CE}" srcOrd="1" destOrd="0" parTransId="{75E3EA44-7EB3-4EE0-A218-DF6DA8BB1F8D}" sibTransId="{2B21E143-F0E6-4EE7-BC20-AFD4A8247503}"/>
    <dgm:cxn modelId="{502F6DF9-711B-4E4A-9081-81ADF1CC8CE4}" srcId="{78B11D40-F6A4-40FB-B35D-8E05685C4B19}" destId="{28350685-1FA8-46E6-89A2-24797C7D305E}" srcOrd="0" destOrd="0" parTransId="{2C4DFA28-CEFC-44B4-8272-D828920F07BB}" sibTransId="{4768C148-BC27-4B7E-BBC6-EA36A9D1B081}"/>
    <dgm:cxn modelId="{3ACA9F68-754B-4CF1-A812-F1BC86F856E5}" type="presOf" srcId="{28350685-1FA8-46E6-89A2-24797C7D305E}" destId="{FBCA9F6A-962A-40D5-B05F-3808B556CDB9}" srcOrd="0" destOrd="0" presId="urn:microsoft.com/office/officeart/2005/8/layout/hList1"/>
    <dgm:cxn modelId="{7DF7CC7D-A630-4D31-B575-5A19BDCB6B46}" type="presOf" srcId="{BB885AED-2CF0-4959-B4EB-83925F6188CE}" destId="{7F01360F-85F1-4698-80A8-7D39B8BD6AB8}" srcOrd="0" destOrd="1" presId="urn:microsoft.com/office/officeart/2005/8/layout/hList1"/>
    <dgm:cxn modelId="{992A7D19-8807-4D26-82BF-1B79D95484B7}" type="presOf" srcId="{6C4D5EAB-02B4-4DCE-B7BC-B5F5E5A1B03E}" destId="{7F01360F-85F1-4698-80A8-7D39B8BD6AB8}" srcOrd="0" destOrd="0" presId="urn:microsoft.com/office/officeart/2005/8/layout/hList1"/>
    <dgm:cxn modelId="{F29568C8-E0A9-4074-816D-A95A196EB56C}" type="presOf" srcId="{92C6A07A-7566-4804-891D-2E96BA5BAAF8}" destId="{7F01360F-85F1-4698-80A8-7D39B8BD6AB8}" srcOrd="0" destOrd="2" presId="urn:microsoft.com/office/officeart/2005/8/layout/hList1"/>
    <dgm:cxn modelId="{B7FC693B-E8EF-482E-A957-C92D9DFE60F2}" type="presOf" srcId="{78B11D40-F6A4-40FB-B35D-8E05685C4B19}" destId="{D6BF0C60-253D-4BE3-8187-D572C6704388}" srcOrd="0" destOrd="0" presId="urn:microsoft.com/office/officeart/2005/8/layout/hList1"/>
    <dgm:cxn modelId="{D08FF53C-E96F-44ED-B0C8-57CD9354B3DF}" srcId="{28350685-1FA8-46E6-89A2-24797C7D305E}" destId="{6C4D5EAB-02B4-4DCE-B7BC-B5F5E5A1B03E}" srcOrd="0" destOrd="0" parTransId="{ED8B96A7-8033-44F7-A3F4-751B4CC6E535}" sibTransId="{8EBB2E74-B5BC-4D68-9A9D-C89487F83480}"/>
    <dgm:cxn modelId="{4039796A-0012-44E2-A5B7-63950AFD3D01}" srcId="{28350685-1FA8-46E6-89A2-24797C7D305E}" destId="{92C6A07A-7566-4804-891D-2E96BA5BAAF8}" srcOrd="2" destOrd="0" parTransId="{E658D2FC-FD09-4E95-B6F6-26F6AE606F39}" sibTransId="{30C46C47-6775-42AA-8361-AA0D3B37CF64}"/>
    <dgm:cxn modelId="{EDECA9CA-1B1F-42DA-BD26-02EB536ADBF3}" type="presParOf" srcId="{D6BF0C60-253D-4BE3-8187-D572C6704388}" destId="{23F3441C-8AEA-41B5-926A-6DE4E04740E6}" srcOrd="0" destOrd="0" presId="urn:microsoft.com/office/officeart/2005/8/layout/hList1"/>
    <dgm:cxn modelId="{0288838C-D97A-4D75-BBF7-FA72304F94D5}" type="presParOf" srcId="{23F3441C-8AEA-41B5-926A-6DE4E04740E6}" destId="{FBCA9F6A-962A-40D5-B05F-3808B556CDB9}" srcOrd="0" destOrd="0" presId="urn:microsoft.com/office/officeart/2005/8/layout/hList1"/>
    <dgm:cxn modelId="{2F0A7000-0F82-431F-96AD-8E12E4B2EBDF}" type="presParOf" srcId="{23F3441C-8AEA-41B5-926A-6DE4E04740E6}" destId="{7F01360F-85F1-4698-80A8-7D39B8BD6AB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8B11D40-F6A4-40FB-B35D-8E05685C4B1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A398E85-09BE-4879-A419-DF511B9587D0}">
      <dgm:prSet/>
      <dgm:spPr/>
      <dgm:t>
        <a:bodyPr/>
        <a:lstStyle/>
        <a:p>
          <a:r>
            <a:rPr lang="tr-TR" dirty="0" smtClean="0"/>
            <a:t>4-Çıkış Belgesi</a:t>
          </a:r>
        </a:p>
      </dgm:t>
    </dgm:pt>
    <dgm:pt modelId="{5E8C9A43-4340-496A-BE46-218EE738BD81}" type="parTrans" cxnId="{6C865A61-D8D6-45F7-8663-2FD05EB6A120}">
      <dgm:prSet/>
      <dgm:spPr/>
      <dgm:t>
        <a:bodyPr/>
        <a:lstStyle/>
        <a:p>
          <a:endParaRPr lang="tr-TR"/>
        </a:p>
      </dgm:t>
    </dgm:pt>
    <dgm:pt modelId="{B0B5A09E-AFE7-407C-879D-B4653736C809}" type="sibTrans" cxnId="{6C865A61-D8D6-45F7-8663-2FD05EB6A120}">
      <dgm:prSet/>
      <dgm:spPr/>
      <dgm:t>
        <a:bodyPr/>
        <a:lstStyle/>
        <a:p>
          <a:endParaRPr lang="tr-TR"/>
        </a:p>
      </dgm:t>
    </dgm:pt>
    <dgm:pt modelId="{6C3EF106-F570-438A-9194-699AA163E8E5}">
      <dgm:prSet/>
      <dgm:spPr/>
      <dgm:t>
        <a:bodyPr/>
        <a:lstStyle/>
        <a:p>
          <a:r>
            <a:rPr lang="tr-TR" dirty="0" smtClean="0"/>
            <a:t>Ambalaj atığı cinsi belirtilmelidir.</a:t>
          </a:r>
          <a:endParaRPr lang="tr-TR" dirty="0"/>
        </a:p>
      </dgm:t>
    </dgm:pt>
    <dgm:pt modelId="{65D55199-5E1C-40EB-8ECE-C5EDA9CF5951}" type="parTrans" cxnId="{C0978A7F-EA19-4142-AA3C-0F93726C0256}">
      <dgm:prSet/>
      <dgm:spPr/>
    </dgm:pt>
    <dgm:pt modelId="{C0CB67D5-95D2-4D26-BFBD-3562E9230256}" type="sibTrans" cxnId="{C0978A7F-EA19-4142-AA3C-0F93726C0256}">
      <dgm:prSet/>
      <dgm:spPr/>
    </dgm:pt>
    <dgm:pt modelId="{522ABE3D-39A1-4769-8F59-8AB9B3F54D1B}">
      <dgm:prSet/>
      <dgm:spPr/>
      <dgm:t>
        <a:bodyPr/>
        <a:lstStyle/>
        <a:p>
          <a:r>
            <a:rPr lang="tr-TR" dirty="0" smtClean="0"/>
            <a:t>“faturalar” veya “irsaliyeli faturalar”</a:t>
          </a:r>
          <a:endParaRPr lang="tr-TR" dirty="0"/>
        </a:p>
      </dgm:t>
    </dgm:pt>
    <dgm:pt modelId="{A2DC46D2-8A8B-4A08-B96A-05A353A8EC59}" type="parTrans" cxnId="{1803EE19-2B1B-4BD2-9E09-AFDDEE254BF5}">
      <dgm:prSet/>
      <dgm:spPr/>
      <dgm:t>
        <a:bodyPr/>
        <a:lstStyle/>
        <a:p>
          <a:endParaRPr lang="tr-TR"/>
        </a:p>
      </dgm:t>
    </dgm:pt>
    <dgm:pt modelId="{5ED5123E-FFEC-4171-89DE-26CE44AF0F08}" type="sibTrans" cxnId="{1803EE19-2B1B-4BD2-9E09-AFDDEE254BF5}">
      <dgm:prSet/>
      <dgm:spPr/>
      <dgm:t>
        <a:bodyPr/>
        <a:lstStyle/>
        <a:p>
          <a:endParaRPr lang="tr-TR"/>
        </a:p>
      </dgm:t>
    </dgm:pt>
    <dgm:pt modelId="{4DF84621-CE77-4384-B601-C8301D786D55}">
      <dgm:prSet/>
      <dgm:spPr/>
      <dgm:t>
        <a:bodyPr/>
        <a:lstStyle/>
        <a:p>
          <a:r>
            <a:rPr lang="tr-TR" dirty="0" smtClean="0"/>
            <a:t> İhraç edilen ambalaj atıkları için “gümrük çıkış beyannameleri”</a:t>
          </a:r>
          <a:endParaRPr lang="tr-TR" dirty="0"/>
        </a:p>
      </dgm:t>
    </dgm:pt>
    <dgm:pt modelId="{2C6F999E-F955-46F0-B345-CD2436A73AAB}" type="parTrans" cxnId="{EABE3043-B0B8-459D-98A2-8D3B63A9E10D}">
      <dgm:prSet/>
      <dgm:spPr/>
      <dgm:t>
        <a:bodyPr/>
        <a:lstStyle/>
        <a:p>
          <a:endParaRPr lang="tr-TR"/>
        </a:p>
      </dgm:t>
    </dgm:pt>
    <dgm:pt modelId="{BAA76A1E-FB49-47A9-98A0-89D3CFA600BB}" type="sibTrans" cxnId="{EABE3043-B0B8-459D-98A2-8D3B63A9E10D}">
      <dgm:prSet/>
      <dgm:spPr/>
      <dgm:t>
        <a:bodyPr/>
        <a:lstStyle/>
        <a:p>
          <a:endParaRPr lang="tr-TR"/>
        </a:p>
      </dgm:t>
    </dgm:pt>
    <dgm:pt modelId="{D6BF0C60-253D-4BE3-8187-D572C6704388}" type="pres">
      <dgm:prSet presAssocID="{78B11D40-F6A4-40FB-B35D-8E05685C4B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B7A3167-8396-4C80-B295-AE09D747FBEF}" type="pres">
      <dgm:prSet presAssocID="{BA398E85-09BE-4879-A419-DF511B9587D0}" presName="composite" presStyleCnt="0"/>
      <dgm:spPr/>
    </dgm:pt>
    <dgm:pt modelId="{8B7D6759-4BDF-49C0-9393-EC69FE515FA6}" type="pres">
      <dgm:prSet presAssocID="{BA398E85-09BE-4879-A419-DF511B9587D0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EBD4FE-DF1A-44CC-9C8D-868DCEBC9F54}" type="pres">
      <dgm:prSet presAssocID="{BA398E85-09BE-4879-A419-DF511B9587D0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0978A7F-EA19-4142-AA3C-0F93726C0256}" srcId="{BA398E85-09BE-4879-A419-DF511B9587D0}" destId="{6C3EF106-F570-438A-9194-699AA163E8E5}" srcOrd="0" destOrd="0" parTransId="{65D55199-5E1C-40EB-8ECE-C5EDA9CF5951}" sibTransId="{C0CB67D5-95D2-4D26-BFBD-3562E9230256}"/>
    <dgm:cxn modelId="{3E26B331-F980-41C6-A879-7B852ABB9F36}" type="presOf" srcId="{6C3EF106-F570-438A-9194-699AA163E8E5}" destId="{BFEBD4FE-DF1A-44CC-9C8D-868DCEBC9F54}" srcOrd="0" destOrd="0" presId="urn:microsoft.com/office/officeart/2005/8/layout/hList1"/>
    <dgm:cxn modelId="{6C865A61-D8D6-45F7-8663-2FD05EB6A120}" srcId="{78B11D40-F6A4-40FB-B35D-8E05685C4B19}" destId="{BA398E85-09BE-4879-A419-DF511B9587D0}" srcOrd="0" destOrd="0" parTransId="{5E8C9A43-4340-496A-BE46-218EE738BD81}" sibTransId="{B0B5A09E-AFE7-407C-879D-B4653736C809}"/>
    <dgm:cxn modelId="{79D9A8A8-FA59-4FC0-8B0D-74797769EA58}" type="presOf" srcId="{522ABE3D-39A1-4769-8F59-8AB9B3F54D1B}" destId="{BFEBD4FE-DF1A-44CC-9C8D-868DCEBC9F54}" srcOrd="0" destOrd="1" presId="urn:microsoft.com/office/officeart/2005/8/layout/hList1"/>
    <dgm:cxn modelId="{EABE3043-B0B8-459D-98A2-8D3B63A9E10D}" srcId="{BA398E85-09BE-4879-A419-DF511B9587D0}" destId="{4DF84621-CE77-4384-B601-C8301D786D55}" srcOrd="2" destOrd="0" parTransId="{2C6F999E-F955-46F0-B345-CD2436A73AAB}" sibTransId="{BAA76A1E-FB49-47A9-98A0-89D3CFA600BB}"/>
    <dgm:cxn modelId="{B7CE1B4E-B7D5-4FB6-A9E5-7AEBB36E4152}" type="presOf" srcId="{BA398E85-09BE-4879-A419-DF511B9587D0}" destId="{8B7D6759-4BDF-49C0-9393-EC69FE515FA6}" srcOrd="0" destOrd="0" presId="urn:microsoft.com/office/officeart/2005/8/layout/hList1"/>
    <dgm:cxn modelId="{1803EE19-2B1B-4BD2-9E09-AFDDEE254BF5}" srcId="{BA398E85-09BE-4879-A419-DF511B9587D0}" destId="{522ABE3D-39A1-4769-8F59-8AB9B3F54D1B}" srcOrd="1" destOrd="0" parTransId="{A2DC46D2-8A8B-4A08-B96A-05A353A8EC59}" sibTransId="{5ED5123E-FFEC-4171-89DE-26CE44AF0F08}"/>
    <dgm:cxn modelId="{8D6C3FF6-B60A-4B03-829D-16AEAD8B7AA6}" type="presOf" srcId="{78B11D40-F6A4-40FB-B35D-8E05685C4B19}" destId="{D6BF0C60-253D-4BE3-8187-D572C6704388}" srcOrd="0" destOrd="0" presId="urn:microsoft.com/office/officeart/2005/8/layout/hList1"/>
    <dgm:cxn modelId="{0844C7B8-01F4-4F52-A35B-5846F20078DB}" type="presOf" srcId="{4DF84621-CE77-4384-B601-C8301D786D55}" destId="{BFEBD4FE-DF1A-44CC-9C8D-868DCEBC9F54}" srcOrd="0" destOrd="2" presId="urn:microsoft.com/office/officeart/2005/8/layout/hList1"/>
    <dgm:cxn modelId="{03621D32-4760-499E-9CD9-B6210A6C1525}" type="presParOf" srcId="{D6BF0C60-253D-4BE3-8187-D572C6704388}" destId="{4B7A3167-8396-4C80-B295-AE09D747FBEF}" srcOrd="0" destOrd="0" presId="urn:microsoft.com/office/officeart/2005/8/layout/hList1"/>
    <dgm:cxn modelId="{3B6A4FF4-FD4E-400D-A2BB-F6FCCE2AB34F}" type="presParOf" srcId="{4B7A3167-8396-4C80-B295-AE09D747FBEF}" destId="{8B7D6759-4BDF-49C0-9393-EC69FE515FA6}" srcOrd="0" destOrd="0" presId="urn:microsoft.com/office/officeart/2005/8/layout/hList1"/>
    <dgm:cxn modelId="{6E614143-D8E3-4C80-8C73-4140F2DCB766}" type="presParOf" srcId="{4B7A3167-8396-4C80-B295-AE09D747FBEF}" destId="{BFEBD4FE-DF1A-44CC-9C8D-868DCEBC9F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5B5109-5039-43F5-BBF9-1D76F279C81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5FE544F-7603-4B6B-A395-760A7FFD5699}">
      <dgm:prSet phldrT="[Metin]"/>
      <dgm:spPr/>
      <dgm:t>
        <a:bodyPr/>
        <a:lstStyle/>
        <a:p>
          <a:r>
            <a:rPr lang="tr-TR" dirty="0" smtClean="0"/>
            <a:t>Bertaraf</a:t>
          </a:r>
          <a:endParaRPr lang="tr-TR" dirty="0"/>
        </a:p>
      </dgm:t>
    </dgm:pt>
    <dgm:pt modelId="{32000B9C-4E71-4B9A-AA2C-C84C2F6B7F1F}" type="parTrans" cxnId="{D923366C-F043-465C-9B7E-81370FAD36FC}">
      <dgm:prSet/>
      <dgm:spPr/>
      <dgm:t>
        <a:bodyPr/>
        <a:lstStyle/>
        <a:p>
          <a:endParaRPr lang="tr-TR"/>
        </a:p>
      </dgm:t>
    </dgm:pt>
    <dgm:pt modelId="{958204FF-41CD-44B4-B90A-E8B6D4C92C95}" type="sibTrans" cxnId="{D923366C-F043-465C-9B7E-81370FAD36FC}">
      <dgm:prSet/>
      <dgm:spPr/>
      <dgm:t>
        <a:bodyPr/>
        <a:lstStyle/>
        <a:p>
          <a:endParaRPr lang="tr-TR"/>
        </a:p>
      </dgm:t>
    </dgm:pt>
    <dgm:pt modelId="{1AC8D691-CC65-4304-A92A-A55378C79396}">
      <dgm:prSet/>
      <dgm:spPr/>
      <dgm:t>
        <a:bodyPr/>
        <a:lstStyle/>
        <a:p>
          <a:r>
            <a:rPr lang="tr-TR" dirty="0" smtClean="0"/>
            <a:t>Ambalaj atığı oluşumunun önlenmesi</a:t>
          </a:r>
          <a:endParaRPr lang="tr-TR" dirty="0"/>
        </a:p>
      </dgm:t>
    </dgm:pt>
    <dgm:pt modelId="{534DCF74-0F17-47CC-91D2-1B784825B649}" type="parTrans" cxnId="{A9D3137A-6E2E-452D-882F-AD2EF31B61D0}">
      <dgm:prSet/>
      <dgm:spPr/>
      <dgm:t>
        <a:bodyPr/>
        <a:lstStyle/>
        <a:p>
          <a:endParaRPr lang="tr-TR"/>
        </a:p>
      </dgm:t>
    </dgm:pt>
    <dgm:pt modelId="{4851226E-A6AE-41B7-A338-75A5A67AF060}" type="sibTrans" cxnId="{A9D3137A-6E2E-452D-882F-AD2EF31B61D0}">
      <dgm:prSet/>
      <dgm:spPr/>
      <dgm:t>
        <a:bodyPr/>
        <a:lstStyle/>
        <a:p>
          <a:endParaRPr lang="tr-TR"/>
        </a:p>
      </dgm:t>
    </dgm:pt>
    <dgm:pt modelId="{B9E50336-950D-4F7A-9FDC-65EB711C453A}">
      <dgm:prSet/>
      <dgm:spPr/>
      <dgm:t>
        <a:bodyPr/>
        <a:lstStyle/>
        <a:p>
          <a:r>
            <a:rPr lang="tr-TR" dirty="0" smtClean="0"/>
            <a:t>Atık oluşumunun önlenememesi durumunda tekrar kullanılması</a:t>
          </a:r>
          <a:endParaRPr lang="tr-TR" dirty="0"/>
        </a:p>
      </dgm:t>
    </dgm:pt>
    <dgm:pt modelId="{4B56FDEB-B349-4B40-AA35-DF568A106051}" type="parTrans" cxnId="{757F737C-3C48-42F2-BDAE-12E42B7D766D}">
      <dgm:prSet/>
      <dgm:spPr/>
      <dgm:t>
        <a:bodyPr/>
        <a:lstStyle/>
        <a:p>
          <a:endParaRPr lang="tr-TR"/>
        </a:p>
      </dgm:t>
    </dgm:pt>
    <dgm:pt modelId="{DBF8066B-8DCB-4CF3-8F18-8308F1B0EFC4}" type="sibTrans" cxnId="{757F737C-3C48-42F2-BDAE-12E42B7D766D}">
      <dgm:prSet/>
      <dgm:spPr/>
      <dgm:t>
        <a:bodyPr/>
        <a:lstStyle/>
        <a:p>
          <a:endParaRPr lang="tr-TR"/>
        </a:p>
      </dgm:t>
    </dgm:pt>
    <dgm:pt modelId="{6B1E6339-4B71-419B-9F0D-05AEFE07F505}">
      <dgm:prSet/>
      <dgm:spPr/>
      <dgm:t>
        <a:bodyPr/>
        <a:lstStyle/>
        <a:p>
          <a:r>
            <a:rPr lang="tr-TR" dirty="0" smtClean="0"/>
            <a:t>Geri kazanılması ve geri dönüştürülmesi</a:t>
          </a:r>
          <a:endParaRPr lang="tr-TR" dirty="0"/>
        </a:p>
      </dgm:t>
    </dgm:pt>
    <dgm:pt modelId="{DAB69C62-252B-45B1-872B-820E01E58CC4}" type="parTrans" cxnId="{2E72A9BD-6D1D-4D89-88DE-974CC6D8DABD}">
      <dgm:prSet/>
      <dgm:spPr/>
      <dgm:t>
        <a:bodyPr/>
        <a:lstStyle/>
        <a:p>
          <a:endParaRPr lang="tr-TR"/>
        </a:p>
      </dgm:t>
    </dgm:pt>
    <dgm:pt modelId="{DED2B25C-09D5-408F-8DEF-A720D7D19396}" type="sibTrans" cxnId="{2E72A9BD-6D1D-4D89-88DE-974CC6D8DABD}">
      <dgm:prSet/>
      <dgm:spPr/>
      <dgm:t>
        <a:bodyPr/>
        <a:lstStyle/>
        <a:p>
          <a:endParaRPr lang="tr-TR"/>
        </a:p>
      </dgm:t>
    </dgm:pt>
    <dgm:pt modelId="{4BFF14A1-58B3-4CDC-A697-0FB00EEF86DF}">
      <dgm:prSet/>
      <dgm:spPr/>
      <dgm:t>
        <a:bodyPr/>
        <a:lstStyle/>
        <a:p>
          <a:r>
            <a:rPr lang="tr-TR" dirty="0" smtClean="0"/>
            <a:t>Çevresel açıdan geri dönüşüme uygun ambalaj</a:t>
          </a:r>
        </a:p>
      </dgm:t>
    </dgm:pt>
    <dgm:pt modelId="{35982738-C7A9-485B-99C0-22C799F740C6}" type="parTrans" cxnId="{918E9FF0-956B-4DAF-9C77-8188D031031A}">
      <dgm:prSet/>
      <dgm:spPr/>
      <dgm:t>
        <a:bodyPr/>
        <a:lstStyle/>
        <a:p>
          <a:endParaRPr lang="tr-TR"/>
        </a:p>
      </dgm:t>
    </dgm:pt>
    <dgm:pt modelId="{D094C321-3333-44D6-8948-647CA78AE101}" type="sibTrans" cxnId="{918E9FF0-956B-4DAF-9C77-8188D031031A}">
      <dgm:prSet/>
      <dgm:spPr/>
      <dgm:t>
        <a:bodyPr/>
        <a:lstStyle/>
        <a:p>
          <a:endParaRPr lang="tr-TR"/>
        </a:p>
      </dgm:t>
    </dgm:pt>
    <dgm:pt modelId="{AD5886A3-C3EC-4B7F-A454-4F37E31D8A7C}" type="pres">
      <dgm:prSet presAssocID="{475B5109-5039-43F5-BBF9-1D76F279C818}" presName="Name0" presStyleCnt="0">
        <dgm:presLayoutVars>
          <dgm:dir/>
          <dgm:animLvl val="lvl"/>
          <dgm:resizeHandles val="exact"/>
        </dgm:presLayoutVars>
      </dgm:prSet>
      <dgm:spPr/>
    </dgm:pt>
    <dgm:pt modelId="{22D23605-57EC-42B1-B8F4-620B80A9FA95}" type="pres">
      <dgm:prSet presAssocID="{F5FE544F-7603-4B6B-A395-760A7FFD5699}" presName="Name8" presStyleCnt="0"/>
      <dgm:spPr/>
    </dgm:pt>
    <dgm:pt modelId="{35705F6F-C165-4FAE-9D28-CDDE684D1AE6}" type="pres">
      <dgm:prSet presAssocID="{F5FE544F-7603-4B6B-A395-760A7FFD5699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EA2B0F-C009-484A-9BFC-E6A271EB028C}" type="pres">
      <dgm:prSet presAssocID="{F5FE544F-7603-4B6B-A395-760A7FFD569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58225F-2DF4-4979-9551-6BEC87BAFE93}" type="pres">
      <dgm:prSet presAssocID="{6B1E6339-4B71-419B-9F0D-05AEFE07F505}" presName="Name8" presStyleCnt="0"/>
      <dgm:spPr/>
    </dgm:pt>
    <dgm:pt modelId="{4206F75D-6734-4AD4-BAF2-AE803DB40C0C}" type="pres">
      <dgm:prSet presAssocID="{6B1E6339-4B71-419B-9F0D-05AEFE07F505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9256E87-91E6-460D-9915-7082A46ADEE4}" type="pres">
      <dgm:prSet presAssocID="{6B1E6339-4B71-419B-9F0D-05AEFE07F50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722B8D1-B40E-4748-A9A7-666325F461AB}" type="pres">
      <dgm:prSet presAssocID="{B9E50336-950D-4F7A-9FDC-65EB711C453A}" presName="Name8" presStyleCnt="0"/>
      <dgm:spPr/>
    </dgm:pt>
    <dgm:pt modelId="{7C350A3E-1423-4D2B-9FFB-2F2E12D05F69}" type="pres">
      <dgm:prSet presAssocID="{B9E50336-950D-4F7A-9FDC-65EB711C453A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8DFA0C-594C-4D16-ACB9-AAF58118FA3E}" type="pres">
      <dgm:prSet presAssocID="{B9E50336-950D-4F7A-9FDC-65EB711C453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C6DFF1-4924-4C0C-BA4D-B23E5AEFA37E}" type="pres">
      <dgm:prSet presAssocID="{1AC8D691-CC65-4304-A92A-A55378C79396}" presName="Name8" presStyleCnt="0"/>
      <dgm:spPr/>
    </dgm:pt>
    <dgm:pt modelId="{4FA09D05-56E5-470D-A092-C370DAC4C32F}" type="pres">
      <dgm:prSet presAssocID="{1AC8D691-CC65-4304-A92A-A55378C79396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551B85-ED3A-4999-9BC8-893987049291}" type="pres">
      <dgm:prSet presAssocID="{1AC8D691-CC65-4304-A92A-A55378C7939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DC3127-02BC-4ADE-ACC4-DB338E9C3B40}" type="pres">
      <dgm:prSet presAssocID="{4BFF14A1-58B3-4CDC-A697-0FB00EEF86DF}" presName="Name8" presStyleCnt="0"/>
      <dgm:spPr/>
    </dgm:pt>
    <dgm:pt modelId="{553600CC-5115-4C10-BCC9-86912B6B2280}" type="pres">
      <dgm:prSet presAssocID="{4BFF14A1-58B3-4CDC-A697-0FB00EEF86DF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2B9A63-4344-401A-98D0-F9BD003EF24A}" type="pres">
      <dgm:prSet presAssocID="{4BFF14A1-58B3-4CDC-A697-0FB00EEF86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8D13D7E-918D-44EA-9741-C8FF9EA6A643}" type="presOf" srcId="{6B1E6339-4B71-419B-9F0D-05AEFE07F505}" destId="{4206F75D-6734-4AD4-BAF2-AE803DB40C0C}" srcOrd="0" destOrd="0" presId="urn:microsoft.com/office/officeart/2005/8/layout/pyramid1"/>
    <dgm:cxn modelId="{F00EC010-6464-49CF-91FD-21788AB039B8}" type="presOf" srcId="{B9E50336-950D-4F7A-9FDC-65EB711C453A}" destId="{7C350A3E-1423-4D2B-9FFB-2F2E12D05F69}" srcOrd="0" destOrd="0" presId="urn:microsoft.com/office/officeart/2005/8/layout/pyramid1"/>
    <dgm:cxn modelId="{7EEF722F-C25F-4282-ADC7-48E5EDBFAA5C}" type="presOf" srcId="{1AC8D691-CC65-4304-A92A-A55378C79396}" destId="{1D551B85-ED3A-4999-9BC8-893987049291}" srcOrd="1" destOrd="0" presId="urn:microsoft.com/office/officeart/2005/8/layout/pyramid1"/>
    <dgm:cxn modelId="{28681F88-EE2F-43B1-9EA8-8959C306F905}" type="presOf" srcId="{F5FE544F-7603-4B6B-A395-760A7FFD5699}" destId="{85EA2B0F-C009-484A-9BFC-E6A271EB028C}" srcOrd="1" destOrd="0" presId="urn:microsoft.com/office/officeart/2005/8/layout/pyramid1"/>
    <dgm:cxn modelId="{F6D1E37E-4169-45B7-9A10-F3CAD63288A7}" type="presOf" srcId="{F5FE544F-7603-4B6B-A395-760A7FFD5699}" destId="{35705F6F-C165-4FAE-9D28-CDDE684D1AE6}" srcOrd="0" destOrd="0" presId="urn:microsoft.com/office/officeart/2005/8/layout/pyramid1"/>
    <dgm:cxn modelId="{A9D3137A-6E2E-452D-882F-AD2EF31B61D0}" srcId="{475B5109-5039-43F5-BBF9-1D76F279C818}" destId="{1AC8D691-CC65-4304-A92A-A55378C79396}" srcOrd="3" destOrd="0" parTransId="{534DCF74-0F17-47CC-91D2-1B784825B649}" sibTransId="{4851226E-A6AE-41B7-A338-75A5A67AF060}"/>
    <dgm:cxn modelId="{A2F180FC-46E8-4F91-B735-0AE7A6957B89}" type="presOf" srcId="{4BFF14A1-58B3-4CDC-A697-0FB00EEF86DF}" destId="{8F2B9A63-4344-401A-98D0-F9BD003EF24A}" srcOrd="1" destOrd="0" presId="urn:microsoft.com/office/officeart/2005/8/layout/pyramid1"/>
    <dgm:cxn modelId="{E733D80B-C10E-495F-83A1-C9D283584AE5}" type="presOf" srcId="{6B1E6339-4B71-419B-9F0D-05AEFE07F505}" destId="{39256E87-91E6-460D-9915-7082A46ADEE4}" srcOrd="1" destOrd="0" presId="urn:microsoft.com/office/officeart/2005/8/layout/pyramid1"/>
    <dgm:cxn modelId="{757F737C-3C48-42F2-BDAE-12E42B7D766D}" srcId="{475B5109-5039-43F5-BBF9-1D76F279C818}" destId="{B9E50336-950D-4F7A-9FDC-65EB711C453A}" srcOrd="2" destOrd="0" parTransId="{4B56FDEB-B349-4B40-AA35-DF568A106051}" sibTransId="{DBF8066B-8DCB-4CF3-8F18-8308F1B0EFC4}"/>
    <dgm:cxn modelId="{582FD49D-18AB-4627-8304-5576EC6A4BEE}" type="presOf" srcId="{4BFF14A1-58B3-4CDC-A697-0FB00EEF86DF}" destId="{553600CC-5115-4C10-BCC9-86912B6B2280}" srcOrd="0" destOrd="0" presId="urn:microsoft.com/office/officeart/2005/8/layout/pyramid1"/>
    <dgm:cxn modelId="{918E9FF0-956B-4DAF-9C77-8188D031031A}" srcId="{475B5109-5039-43F5-BBF9-1D76F279C818}" destId="{4BFF14A1-58B3-4CDC-A697-0FB00EEF86DF}" srcOrd="4" destOrd="0" parTransId="{35982738-C7A9-485B-99C0-22C799F740C6}" sibTransId="{D094C321-3333-44D6-8948-647CA78AE101}"/>
    <dgm:cxn modelId="{D7A8BD73-32A3-4D80-A030-F7A30062D3AD}" type="presOf" srcId="{B9E50336-950D-4F7A-9FDC-65EB711C453A}" destId="{528DFA0C-594C-4D16-ACB9-AAF58118FA3E}" srcOrd="1" destOrd="0" presId="urn:microsoft.com/office/officeart/2005/8/layout/pyramid1"/>
    <dgm:cxn modelId="{628FE479-6E8C-40D3-B27C-D799D01EA970}" type="presOf" srcId="{475B5109-5039-43F5-BBF9-1D76F279C818}" destId="{AD5886A3-C3EC-4B7F-A454-4F37E31D8A7C}" srcOrd="0" destOrd="0" presId="urn:microsoft.com/office/officeart/2005/8/layout/pyramid1"/>
    <dgm:cxn modelId="{2E72A9BD-6D1D-4D89-88DE-974CC6D8DABD}" srcId="{475B5109-5039-43F5-BBF9-1D76F279C818}" destId="{6B1E6339-4B71-419B-9F0D-05AEFE07F505}" srcOrd="1" destOrd="0" parTransId="{DAB69C62-252B-45B1-872B-820E01E58CC4}" sibTransId="{DED2B25C-09D5-408F-8DEF-A720D7D19396}"/>
    <dgm:cxn modelId="{D923366C-F043-465C-9B7E-81370FAD36FC}" srcId="{475B5109-5039-43F5-BBF9-1D76F279C818}" destId="{F5FE544F-7603-4B6B-A395-760A7FFD5699}" srcOrd="0" destOrd="0" parTransId="{32000B9C-4E71-4B9A-AA2C-C84C2F6B7F1F}" sibTransId="{958204FF-41CD-44B4-B90A-E8B6D4C92C95}"/>
    <dgm:cxn modelId="{DC045822-3B47-47C7-A0E3-F288CEBD6428}" type="presOf" srcId="{1AC8D691-CC65-4304-A92A-A55378C79396}" destId="{4FA09D05-56E5-470D-A092-C370DAC4C32F}" srcOrd="0" destOrd="0" presId="urn:microsoft.com/office/officeart/2005/8/layout/pyramid1"/>
    <dgm:cxn modelId="{4EBE1E0D-F921-4D5E-9518-4A24F7C37C34}" type="presParOf" srcId="{AD5886A3-C3EC-4B7F-A454-4F37E31D8A7C}" destId="{22D23605-57EC-42B1-B8F4-620B80A9FA95}" srcOrd="0" destOrd="0" presId="urn:microsoft.com/office/officeart/2005/8/layout/pyramid1"/>
    <dgm:cxn modelId="{B3A1ACAD-2B17-4757-95D3-49D53F11CA8F}" type="presParOf" srcId="{22D23605-57EC-42B1-B8F4-620B80A9FA95}" destId="{35705F6F-C165-4FAE-9D28-CDDE684D1AE6}" srcOrd="0" destOrd="0" presId="urn:microsoft.com/office/officeart/2005/8/layout/pyramid1"/>
    <dgm:cxn modelId="{CD408BA3-5E4F-4009-8DDE-CE26C4699353}" type="presParOf" srcId="{22D23605-57EC-42B1-B8F4-620B80A9FA95}" destId="{85EA2B0F-C009-484A-9BFC-E6A271EB028C}" srcOrd="1" destOrd="0" presId="urn:microsoft.com/office/officeart/2005/8/layout/pyramid1"/>
    <dgm:cxn modelId="{F1BD01BB-EEC3-4066-AD44-E177643906EA}" type="presParOf" srcId="{AD5886A3-C3EC-4B7F-A454-4F37E31D8A7C}" destId="{BA58225F-2DF4-4979-9551-6BEC87BAFE93}" srcOrd="1" destOrd="0" presId="urn:microsoft.com/office/officeart/2005/8/layout/pyramid1"/>
    <dgm:cxn modelId="{582844C7-4F18-4D39-A678-ADC55C032FC0}" type="presParOf" srcId="{BA58225F-2DF4-4979-9551-6BEC87BAFE93}" destId="{4206F75D-6734-4AD4-BAF2-AE803DB40C0C}" srcOrd="0" destOrd="0" presId="urn:microsoft.com/office/officeart/2005/8/layout/pyramid1"/>
    <dgm:cxn modelId="{072302B6-776E-4966-A9D5-2F8E5049723F}" type="presParOf" srcId="{BA58225F-2DF4-4979-9551-6BEC87BAFE93}" destId="{39256E87-91E6-460D-9915-7082A46ADEE4}" srcOrd="1" destOrd="0" presId="urn:microsoft.com/office/officeart/2005/8/layout/pyramid1"/>
    <dgm:cxn modelId="{91D6830C-D99C-43AB-ACF1-CF1819844D99}" type="presParOf" srcId="{AD5886A3-C3EC-4B7F-A454-4F37E31D8A7C}" destId="{0722B8D1-B40E-4748-A9A7-666325F461AB}" srcOrd="2" destOrd="0" presId="urn:microsoft.com/office/officeart/2005/8/layout/pyramid1"/>
    <dgm:cxn modelId="{1757D1AC-36CC-4ECD-9212-075B04EE5182}" type="presParOf" srcId="{0722B8D1-B40E-4748-A9A7-666325F461AB}" destId="{7C350A3E-1423-4D2B-9FFB-2F2E12D05F69}" srcOrd="0" destOrd="0" presId="urn:microsoft.com/office/officeart/2005/8/layout/pyramid1"/>
    <dgm:cxn modelId="{09E2FB5A-23C0-4E14-8BFA-CDC0BF3A4760}" type="presParOf" srcId="{0722B8D1-B40E-4748-A9A7-666325F461AB}" destId="{528DFA0C-594C-4D16-ACB9-AAF58118FA3E}" srcOrd="1" destOrd="0" presId="urn:microsoft.com/office/officeart/2005/8/layout/pyramid1"/>
    <dgm:cxn modelId="{334833F3-23FE-44BB-8D9C-8B5AA7AAF840}" type="presParOf" srcId="{AD5886A3-C3EC-4B7F-A454-4F37E31D8A7C}" destId="{EDC6DFF1-4924-4C0C-BA4D-B23E5AEFA37E}" srcOrd="3" destOrd="0" presId="urn:microsoft.com/office/officeart/2005/8/layout/pyramid1"/>
    <dgm:cxn modelId="{47D6858E-4F58-4046-B9D4-053B23E0659E}" type="presParOf" srcId="{EDC6DFF1-4924-4C0C-BA4D-B23E5AEFA37E}" destId="{4FA09D05-56E5-470D-A092-C370DAC4C32F}" srcOrd="0" destOrd="0" presId="urn:microsoft.com/office/officeart/2005/8/layout/pyramid1"/>
    <dgm:cxn modelId="{A6AADE9F-FCE0-4600-9D06-44B79C6ED3B6}" type="presParOf" srcId="{EDC6DFF1-4924-4C0C-BA4D-B23E5AEFA37E}" destId="{1D551B85-ED3A-4999-9BC8-893987049291}" srcOrd="1" destOrd="0" presId="urn:microsoft.com/office/officeart/2005/8/layout/pyramid1"/>
    <dgm:cxn modelId="{E911B011-C815-48D1-843A-8716A9C0056F}" type="presParOf" srcId="{AD5886A3-C3EC-4B7F-A454-4F37E31D8A7C}" destId="{C8DC3127-02BC-4ADE-ACC4-DB338E9C3B40}" srcOrd="4" destOrd="0" presId="urn:microsoft.com/office/officeart/2005/8/layout/pyramid1"/>
    <dgm:cxn modelId="{573323A9-1B71-4563-8014-7FAF7798D023}" type="presParOf" srcId="{C8DC3127-02BC-4ADE-ACC4-DB338E9C3B40}" destId="{553600CC-5115-4C10-BCC9-86912B6B2280}" srcOrd="0" destOrd="0" presId="urn:microsoft.com/office/officeart/2005/8/layout/pyramid1"/>
    <dgm:cxn modelId="{C6027240-F544-4F63-8C38-502C40E6E223}" type="presParOf" srcId="{C8DC3127-02BC-4ADE-ACC4-DB338E9C3B40}" destId="{8F2B9A63-4344-401A-98D0-F9BD003EF24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8B11D40-F6A4-40FB-B35D-8E05685C4B1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A398E85-09BE-4879-A419-DF511B9587D0}">
      <dgm:prSet/>
      <dgm:spPr/>
      <dgm:t>
        <a:bodyPr/>
        <a:lstStyle/>
        <a:p>
          <a:r>
            <a:rPr lang="tr-TR" dirty="0" smtClean="0"/>
            <a:t>5-Onay Belgesi</a:t>
          </a:r>
        </a:p>
      </dgm:t>
    </dgm:pt>
    <dgm:pt modelId="{5E8C9A43-4340-496A-BE46-218EE738BD81}" type="parTrans" cxnId="{6C865A61-D8D6-45F7-8663-2FD05EB6A120}">
      <dgm:prSet/>
      <dgm:spPr/>
      <dgm:t>
        <a:bodyPr/>
        <a:lstStyle/>
        <a:p>
          <a:endParaRPr lang="tr-TR"/>
        </a:p>
      </dgm:t>
    </dgm:pt>
    <dgm:pt modelId="{B0B5A09E-AFE7-407C-879D-B4653736C809}" type="sibTrans" cxnId="{6C865A61-D8D6-45F7-8663-2FD05EB6A120}">
      <dgm:prSet/>
      <dgm:spPr/>
      <dgm:t>
        <a:bodyPr/>
        <a:lstStyle/>
        <a:p>
          <a:endParaRPr lang="tr-TR"/>
        </a:p>
      </dgm:t>
    </dgm:pt>
    <dgm:pt modelId="{6C3EF106-F570-438A-9194-699AA163E8E5}">
      <dgm:prSet/>
      <dgm:spPr/>
      <dgm:t>
        <a:bodyPr/>
        <a:lstStyle/>
        <a:p>
          <a:r>
            <a:rPr lang="tr-TR" dirty="0" smtClean="0"/>
            <a:t>İlgili taraflarca onaylanmalıdır</a:t>
          </a:r>
          <a:endParaRPr lang="tr-TR" dirty="0"/>
        </a:p>
      </dgm:t>
    </dgm:pt>
    <dgm:pt modelId="{65D55199-5E1C-40EB-8ECE-C5EDA9CF5951}" type="parTrans" cxnId="{C0978A7F-EA19-4142-AA3C-0F93726C0256}">
      <dgm:prSet/>
      <dgm:spPr/>
      <dgm:t>
        <a:bodyPr/>
        <a:lstStyle/>
        <a:p>
          <a:endParaRPr lang="tr-TR"/>
        </a:p>
      </dgm:t>
    </dgm:pt>
    <dgm:pt modelId="{C0CB67D5-95D2-4D26-BFBD-3562E9230256}" type="sibTrans" cxnId="{C0978A7F-EA19-4142-AA3C-0F93726C0256}">
      <dgm:prSet/>
      <dgm:spPr/>
      <dgm:t>
        <a:bodyPr/>
        <a:lstStyle/>
        <a:p>
          <a:endParaRPr lang="tr-TR"/>
        </a:p>
      </dgm:t>
    </dgm:pt>
    <dgm:pt modelId="{D6BF0C60-253D-4BE3-8187-D572C6704388}" type="pres">
      <dgm:prSet presAssocID="{78B11D40-F6A4-40FB-B35D-8E05685C4B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B7A3167-8396-4C80-B295-AE09D747FBEF}" type="pres">
      <dgm:prSet presAssocID="{BA398E85-09BE-4879-A419-DF511B9587D0}" presName="composite" presStyleCnt="0"/>
      <dgm:spPr/>
    </dgm:pt>
    <dgm:pt modelId="{8B7D6759-4BDF-49C0-9393-EC69FE515FA6}" type="pres">
      <dgm:prSet presAssocID="{BA398E85-09BE-4879-A419-DF511B9587D0}" presName="parTx" presStyleLbl="alignNode1" presStyleIdx="0" presStyleCnt="1" custScaleY="2032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EBD4FE-DF1A-44CC-9C8D-868DCEBC9F54}" type="pres">
      <dgm:prSet presAssocID="{BA398E85-09BE-4879-A419-DF511B9587D0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C865A61-D8D6-45F7-8663-2FD05EB6A120}" srcId="{78B11D40-F6A4-40FB-B35D-8E05685C4B19}" destId="{BA398E85-09BE-4879-A419-DF511B9587D0}" srcOrd="0" destOrd="0" parTransId="{5E8C9A43-4340-496A-BE46-218EE738BD81}" sibTransId="{B0B5A09E-AFE7-407C-879D-B4653736C809}"/>
    <dgm:cxn modelId="{2AC83209-86D6-4F92-8A8B-AD01671EC0E6}" type="presOf" srcId="{78B11D40-F6A4-40FB-B35D-8E05685C4B19}" destId="{D6BF0C60-253D-4BE3-8187-D572C6704388}" srcOrd="0" destOrd="0" presId="urn:microsoft.com/office/officeart/2005/8/layout/hList1"/>
    <dgm:cxn modelId="{07B13477-0C89-44DF-B085-F6EDC276CAA4}" type="presOf" srcId="{6C3EF106-F570-438A-9194-699AA163E8E5}" destId="{BFEBD4FE-DF1A-44CC-9C8D-868DCEBC9F54}" srcOrd="0" destOrd="0" presId="urn:microsoft.com/office/officeart/2005/8/layout/hList1"/>
    <dgm:cxn modelId="{C0978A7F-EA19-4142-AA3C-0F93726C0256}" srcId="{BA398E85-09BE-4879-A419-DF511B9587D0}" destId="{6C3EF106-F570-438A-9194-699AA163E8E5}" srcOrd="0" destOrd="0" parTransId="{65D55199-5E1C-40EB-8ECE-C5EDA9CF5951}" sibTransId="{C0CB67D5-95D2-4D26-BFBD-3562E9230256}"/>
    <dgm:cxn modelId="{7267F457-4E14-4631-A6D1-2EEFCEA3E559}" type="presOf" srcId="{BA398E85-09BE-4879-A419-DF511B9587D0}" destId="{8B7D6759-4BDF-49C0-9393-EC69FE515FA6}" srcOrd="0" destOrd="0" presId="urn:microsoft.com/office/officeart/2005/8/layout/hList1"/>
    <dgm:cxn modelId="{FA9A0A46-B290-4B0B-B3CD-D15F9C7AE86E}" type="presParOf" srcId="{D6BF0C60-253D-4BE3-8187-D572C6704388}" destId="{4B7A3167-8396-4C80-B295-AE09D747FBEF}" srcOrd="0" destOrd="0" presId="urn:microsoft.com/office/officeart/2005/8/layout/hList1"/>
    <dgm:cxn modelId="{E5602B11-87BF-4AF0-A841-F51E0A44C68C}" type="presParOf" srcId="{4B7A3167-8396-4C80-B295-AE09D747FBEF}" destId="{8B7D6759-4BDF-49C0-9393-EC69FE515FA6}" srcOrd="0" destOrd="0" presId="urn:microsoft.com/office/officeart/2005/8/layout/hList1"/>
    <dgm:cxn modelId="{F3D6FD15-3615-467E-B8BE-A035683AB57C}" type="presParOf" srcId="{4B7A3167-8396-4C80-B295-AE09D747FBEF}" destId="{BFEBD4FE-DF1A-44CC-9C8D-868DCEBC9F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032E055-4933-45F3-888F-FC1CB789ED8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D910620-2656-4FA3-9484-6EF40ADC9A16}">
      <dgm:prSet phldrT="[Metin]"/>
      <dgm:spPr/>
      <dgm:t>
        <a:bodyPr/>
        <a:lstStyle/>
        <a:p>
          <a:r>
            <a:rPr lang="tr-TR" dirty="0" smtClean="0"/>
            <a:t>2</a:t>
          </a:r>
          <a:endParaRPr lang="tr-TR" dirty="0"/>
        </a:p>
      </dgm:t>
    </dgm:pt>
    <dgm:pt modelId="{408BC98E-9806-4547-9AA3-A54D02A49709}" type="parTrans" cxnId="{4E108109-D0B3-49A2-ACF9-F67C8C4717C6}">
      <dgm:prSet/>
      <dgm:spPr/>
      <dgm:t>
        <a:bodyPr/>
        <a:lstStyle/>
        <a:p>
          <a:endParaRPr lang="tr-TR"/>
        </a:p>
      </dgm:t>
    </dgm:pt>
    <dgm:pt modelId="{B27B0A2F-40E5-4017-BE47-51CEA5186FD7}" type="sibTrans" cxnId="{4E108109-D0B3-49A2-ACF9-F67C8C4717C6}">
      <dgm:prSet/>
      <dgm:spPr/>
      <dgm:t>
        <a:bodyPr/>
        <a:lstStyle/>
        <a:p>
          <a:endParaRPr lang="tr-TR"/>
        </a:p>
      </dgm:t>
    </dgm:pt>
    <dgm:pt modelId="{F8DC16FF-68B1-4912-91BC-DBEBB5388908}">
      <dgm:prSet phldrT="[Metin]"/>
      <dgm:spPr/>
      <dgm:t>
        <a:bodyPr/>
        <a:lstStyle/>
        <a:p>
          <a:r>
            <a:rPr lang="tr-TR" dirty="0" smtClean="0"/>
            <a:t>Yetkilendirilmiş Kuruluşa Üye Yöntemi</a:t>
          </a:r>
          <a:endParaRPr lang="tr-TR" dirty="0"/>
        </a:p>
      </dgm:t>
    </dgm:pt>
    <dgm:pt modelId="{49FA825D-3918-4423-8A8E-AA6927313E46}" type="parTrans" cxnId="{70D4EE28-9692-46B7-A479-621E34F41370}">
      <dgm:prSet/>
      <dgm:spPr/>
      <dgm:t>
        <a:bodyPr/>
        <a:lstStyle/>
        <a:p>
          <a:endParaRPr lang="tr-TR"/>
        </a:p>
      </dgm:t>
    </dgm:pt>
    <dgm:pt modelId="{E5838A8E-96E1-45C7-9B61-B484BAEAC05A}" type="sibTrans" cxnId="{70D4EE28-9692-46B7-A479-621E34F41370}">
      <dgm:prSet/>
      <dgm:spPr/>
      <dgm:t>
        <a:bodyPr/>
        <a:lstStyle/>
        <a:p>
          <a:endParaRPr lang="tr-TR"/>
        </a:p>
      </dgm:t>
    </dgm:pt>
    <dgm:pt modelId="{A27CC7E4-696E-4B38-BF5A-149DA9A366FA}" type="pres">
      <dgm:prSet presAssocID="{9032E055-4933-45F3-888F-FC1CB789ED8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56169D0-4F8C-41EC-BC07-F2EC8962707A}" type="pres">
      <dgm:prSet presAssocID="{DD910620-2656-4FA3-9484-6EF40ADC9A16}" presName="composite" presStyleCnt="0"/>
      <dgm:spPr/>
    </dgm:pt>
    <dgm:pt modelId="{65CB8FBD-EA32-448C-BA81-A5A5D227E8FA}" type="pres">
      <dgm:prSet presAssocID="{DD910620-2656-4FA3-9484-6EF40ADC9A16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4190EA2-26F4-41A8-B96E-DE266C49EA21}" type="pres">
      <dgm:prSet presAssocID="{DD910620-2656-4FA3-9484-6EF40ADC9A16}" presName="descendantText" presStyleLbl="alignAcc1" presStyleIdx="0" presStyleCnt="1" custLinFactNeighborX="-1057" custLinFactNeighborY="-34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FEE20EC-44CB-4CAC-ACEB-2868306D0DA5}" type="presOf" srcId="{9032E055-4933-45F3-888F-FC1CB789ED82}" destId="{A27CC7E4-696E-4B38-BF5A-149DA9A366FA}" srcOrd="0" destOrd="0" presId="urn:microsoft.com/office/officeart/2005/8/layout/chevron2"/>
    <dgm:cxn modelId="{4E108109-D0B3-49A2-ACF9-F67C8C4717C6}" srcId="{9032E055-4933-45F3-888F-FC1CB789ED82}" destId="{DD910620-2656-4FA3-9484-6EF40ADC9A16}" srcOrd="0" destOrd="0" parTransId="{408BC98E-9806-4547-9AA3-A54D02A49709}" sibTransId="{B27B0A2F-40E5-4017-BE47-51CEA5186FD7}"/>
    <dgm:cxn modelId="{70D4EE28-9692-46B7-A479-621E34F41370}" srcId="{DD910620-2656-4FA3-9484-6EF40ADC9A16}" destId="{F8DC16FF-68B1-4912-91BC-DBEBB5388908}" srcOrd="0" destOrd="0" parTransId="{49FA825D-3918-4423-8A8E-AA6927313E46}" sibTransId="{E5838A8E-96E1-45C7-9B61-B484BAEAC05A}"/>
    <dgm:cxn modelId="{F18C5D3E-20D2-4B4B-B689-86F0B5A77315}" type="presOf" srcId="{DD910620-2656-4FA3-9484-6EF40ADC9A16}" destId="{65CB8FBD-EA32-448C-BA81-A5A5D227E8FA}" srcOrd="0" destOrd="0" presId="urn:microsoft.com/office/officeart/2005/8/layout/chevron2"/>
    <dgm:cxn modelId="{B99F2131-D366-4CC4-9338-49D8D901561D}" type="presOf" srcId="{F8DC16FF-68B1-4912-91BC-DBEBB5388908}" destId="{C4190EA2-26F4-41A8-B96E-DE266C49EA21}" srcOrd="0" destOrd="0" presId="urn:microsoft.com/office/officeart/2005/8/layout/chevron2"/>
    <dgm:cxn modelId="{8EA09262-4271-4420-B44F-D746F9CE3333}" type="presParOf" srcId="{A27CC7E4-696E-4B38-BF5A-149DA9A366FA}" destId="{856169D0-4F8C-41EC-BC07-F2EC8962707A}" srcOrd="0" destOrd="0" presId="urn:microsoft.com/office/officeart/2005/8/layout/chevron2"/>
    <dgm:cxn modelId="{4C4735B6-8F25-4816-926E-67762FC5EA46}" type="presParOf" srcId="{856169D0-4F8C-41EC-BC07-F2EC8962707A}" destId="{65CB8FBD-EA32-448C-BA81-A5A5D227E8FA}" srcOrd="0" destOrd="0" presId="urn:microsoft.com/office/officeart/2005/8/layout/chevron2"/>
    <dgm:cxn modelId="{14B0B4F6-C942-491A-8E2F-176998B3F963}" type="presParOf" srcId="{856169D0-4F8C-41EC-BC07-F2EC8962707A}" destId="{C4190EA2-26F4-41A8-B96E-DE266C49EA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A5AEF7-4EA2-4EEC-AB6B-76CE2EDE324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9DCE542-FF29-473E-9720-85AC79E0F63F}">
      <dgm:prSet phldrT="[Metin]"/>
      <dgm:spPr/>
      <dgm:t>
        <a:bodyPr/>
        <a:lstStyle/>
        <a:p>
          <a:r>
            <a:rPr lang="tr-TR" dirty="0" smtClean="0"/>
            <a:t>KAPSAMDA</a:t>
          </a:r>
          <a:endParaRPr lang="tr-TR" dirty="0"/>
        </a:p>
      </dgm:t>
    </dgm:pt>
    <dgm:pt modelId="{00A9713C-A9CA-4982-B328-093FC7587535}" type="parTrans" cxnId="{A91C2C41-C936-4FFD-ABDF-EBE87C963512}">
      <dgm:prSet/>
      <dgm:spPr/>
      <dgm:t>
        <a:bodyPr/>
        <a:lstStyle/>
        <a:p>
          <a:endParaRPr lang="tr-TR"/>
        </a:p>
      </dgm:t>
    </dgm:pt>
    <dgm:pt modelId="{5FF0E1BD-5BF7-43FB-BAC3-B816F18A9526}" type="sibTrans" cxnId="{A91C2C41-C936-4FFD-ABDF-EBE87C963512}">
      <dgm:prSet/>
      <dgm:spPr/>
      <dgm:t>
        <a:bodyPr/>
        <a:lstStyle/>
        <a:p>
          <a:endParaRPr lang="tr-TR"/>
        </a:p>
      </dgm:t>
    </dgm:pt>
    <dgm:pt modelId="{14CD4DD2-241F-4E37-9442-1C105C3315A4}">
      <dgm:prSet phldrT="[Metin]"/>
      <dgm:spPr/>
      <dgm:t>
        <a:bodyPr/>
        <a:lstStyle/>
        <a:p>
          <a:r>
            <a:rPr lang="tr-TR" dirty="0" smtClean="0"/>
            <a:t>Piyasaya sürülen bütün ambalajları ve bu ambalajların atıklarını kapsar</a:t>
          </a:r>
          <a:endParaRPr lang="tr-TR" dirty="0"/>
        </a:p>
      </dgm:t>
    </dgm:pt>
    <dgm:pt modelId="{33CB3DCF-1A62-402D-A565-7558A2BD0D83}" type="parTrans" cxnId="{3144694C-8690-4F3F-8075-A9D849AFDAB3}">
      <dgm:prSet/>
      <dgm:spPr/>
      <dgm:t>
        <a:bodyPr/>
        <a:lstStyle/>
        <a:p>
          <a:endParaRPr lang="tr-TR"/>
        </a:p>
      </dgm:t>
    </dgm:pt>
    <dgm:pt modelId="{D3E5FC5E-8410-47A9-A72F-43B2FA1E5E19}" type="sibTrans" cxnId="{3144694C-8690-4F3F-8075-A9D849AFDAB3}">
      <dgm:prSet/>
      <dgm:spPr/>
      <dgm:t>
        <a:bodyPr/>
        <a:lstStyle/>
        <a:p>
          <a:endParaRPr lang="tr-TR"/>
        </a:p>
      </dgm:t>
    </dgm:pt>
    <dgm:pt modelId="{9CA8A41D-220B-46C8-8E1E-8E796DFFB8B5}">
      <dgm:prSet phldrT="[Metin]"/>
      <dgm:spPr/>
      <dgm:t>
        <a:bodyPr/>
        <a:lstStyle/>
        <a:p>
          <a:r>
            <a:rPr lang="tr-TR" dirty="0" smtClean="0"/>
            <a:t>KAPSAM DIŞI</a:t>
          </a:r>
          <a:endParaRPr lang="tr-TR" dirty="0"/>
        </a:p>
      </dgm:t>
    </dgm:pt>
    <dgm:pt modelId="{A3CC1F75-EC18-4598-A40A-B4F7BAF284C8}" type="parTrans" cxnId="{D850CFA4-F694-4E53-AE45-35EF5AF03F62}">
      <dgm:prSet/>
      <dgm:spPr/>
      <dgm:t>
        <a:bodyPr/>
        <a:lstStyle/>
        <a:p>
          <a:endParaRPr lang="tr-TR"/>
        </a:p>
      </dgm:t>
    </dgm:pt>
    <dgm:pt modelId="{491DED31-B412-447F-82CC-C3D2E55620CB}" type="sibTrans" cxnId="{D850CFA4-F694-4E53-AE45-35EF5AF03F62}">
      <dgm:prSet/>
      <dgm:spPr/>
      <dgm:t>
        <a:bodyPr/>
        <a:lstStyle/>
        <a:p>
          <a:endParaRPr lang="tr-TR"/>
        </a:p>
      </dgm:t>
    </dgm:pt>
    <dgm:pt modelId="{C9FD80B3-C40C-4D3C-90A5-0A2F8366CCB6}">
      <dgm:prSet phldrT="[Metin]"/>
      <dgm:spPr/>
      <dgm:t>
        <a:bodyPr/>
        <a:lstStyle/>
        <a:p>
          <a:r>
            <a:rPr lang="tr-TR" dirty="0" smtClean="0"/>
            <a:t>Defolu ürünler, fireler, piyasaya sürülmemiş ambalajlar ve benzeri üretim artıkları,</a:t>
          </a:r>
          <a:endParaRPr lang="tr-TR" dirty="0"/>
        </a:p>
      </dgm:t>
    </dgm:pt>
    <dgm:pt modelId="{C8C7F9B0-7CED-4F83-A71A-F1EDC9071FB6}" type="parTrans" cxnId="{7245D4F7-26D7-4657-B045-34FC959D492C}">
      <dgm:prSet/>
      <dgm:spPr/>
      <dgm:t>
        <a:bodyPr/>
        <a:lstStyle/>
        <a:p>
          <a:endParaRPr lang="tr-TR"/>
        </a:p>
      </dgm:t>
    </dgm:pt>
    <dgm:pt modelId="{7DF03D0E-4877-4D73-9F58-FF2CD86A1DC3}" type="sibTrans" cxnId="{7245D4F7-26D7-4657-B045-34FC959D492C}">
      <dgm:prSet/>
      <dgm:spPr/>
      <dgm:t>
        <a:bodyPr/>
        <a:lstStyle/>
        <a:p>
          <a:endParaRPr lang="tr-TR"/>
        </a:p>
      </dgm:t>
    </dgm:pt>
    <dgm:pt modelId="{B0B1EA58-361F-437D-88CE-5BCF98529016}">
      <dgm:prSet phldrT="[Metin]"/>
      <dgm:spPr/>
      <dgm:t>
        <a:bodyPr/>
        <a:lstStyle/>
        <a:p>
          <a:r>
            <a:rPr lang="tr-TR" dirty="0" smtClean="0"/>
            <a:t>Ambalaj dışı atıkları kapsamaz</a:t>
          </a:r>
          <a:endParaRPr lang="tr-TR" dirty="0"/>
        </a:p>
      </dgm:t>
    </dgm:pt>
    <dgm:pt modelId="{BF1C5912-4C9D-4A7D-B3B0-730D60011D6A}" type="parTrans" cxnId="{E3ACA248-3C8E-491A-8404-3041F8FD561F}">
      <dgm:prSet/>
      <dgm:spPr/>
      <dgm:t>
        <a:bodyPr/>
        <a:lstStyle/>
        <a:p>
          <a:endParaRPr lang="tr-TR"/>
        </a:p>
      </dgm:t>
    </dgm:pt>
    <dgm:pt modelId="{9D4CD707-AFFE-4AFE-B3C1-B7AEB0B12F36}" type="sibTrans" cxnId="{E3ACA248-3C8E-491A-8404-3041F8FD561F}">
      <dgm:prSet/>
      <dgm:spPr/>
      <dgm:t>
        <a:bodyPr/>
        <a:lstStyle/>
        <a:p>
          <a:endParaRPr lang="tr-TR"/>
        </a:p>
      </dgm:t>
    </dgm:pt>
    <dgm:pt modelId="{D2CD60C4-196D-47C9-9AFF-7F5735559990}" type="pres">
      <dgm:prSet presAssocID="{D0A5AEF7-4EA2-4EEC-AB6B-76CE2EDE324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B15A618F-16EA-4188-ACA7-AFE86613126D}" type="pres">
      <dgm:prSet presAssocID="{B9DCE542-FF29-473E-9720-85AC79E0F63F}" presName="linNode" presStyleCnt="0"/>
      <dgm:spPr/>
    </dgm:pt>
    <dgm:pt modelId="{3EC92E13-BBBB-4FBD-B486-FD3AC1E458E6}" type="pres">
      <dgm:prSet presAssocID="{B9DCE542-FF29-473E-9720-85AC79E0F63F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2FC510-A027-46DA-A470-428A9CC96CDE}" type="pres">
      <dgm:prSet presAssocID="{B9DCE542-FF29-473E-9720-85AC79E0F63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1741A4-DE90-447C-9610-EEC941FCFA23}" type="pres">
      <dgm:prSet presAssocID="{5FF0E1BD-5BF7-43FB-BAC3-B816F18A9526}" presName="spacing" presStyleCnt="0"/>
      <dgm:spPr/>
    </dgm:pt>
    <dgm:pt modelId="{182A3F81-75A7-4145-B033-3D82A95755B9}" type="pres">
      <dgm:prSet presAssocID="{9CA8A41D-220B-46C8-8E1E-8E796DFFB8B5}" presName="linNode" presStyleCnt="0"/>
      <dgm:spPr/>
    </dgm:pt>
    <dgm:pt modelId="{C798A909-587E-4924-AFCA-90B3D4635B63}" type="pres">
      <dgm:prSet presAssocID="{9CA8A41D-220B-46C8-8E1E-8E796DFFB8B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2AA0757-24F8-4DF9-8E4D-A45B3642AF64}" type="pres">
      <dgm:prSet presAssocID="{9CA8A41D-220B-46C8-8E1E-8E796DFFB8B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850CFA4-F694-4E53-AE45-35EF5AF03F62}" srcId="{D0A5AEF7-4EA2-4EEC-AB6B-76CE2EDE3248}" destId="{9CA8A41D-220B-46C8-8E1E-8E796DFFB8B5}" srcOrd="1" destOrd="0" parTransId="{A3CC1F75-EC18-4598-A40A-B4F7BAF284C8}" sibTransId="{491DED31-B412-447F-82CC-C3D2E55620CB}"/>
    <dgm:cxn modelId="{E3ACA248-3C8E-491A-8404-3041F8FD561F}" srcId="{9CA8A41D-220B-46C8-8E1E-8E796DFFB8B5}" destId="{B0B1EA58-361F-437D-88CE-5BCF98529016}" srcOrd="1" destOrd="0" parTransId="{BF1C5912-4C9D-4A7D-B3B0-730D60011D6A}" sibTransId="{9D4CD707-AFFE-4AFE-B3C1-B7AEB0B12F36}"/>
    <dgm:cxn modelId="{77B812A1-AC3D-4449-AEFF-DA9C58C0C0B8}" type="presOf" srcId="{D0A5AEF7-4EA2-4EEC-AB6B-76CE2EDE3248}" destId="{D2CD60C4-196D-47C9-9AFF-7F5735559990}" srcOrd="0" destOrd="0" presId="urn:microsoft.com/office/officeart/2005/8/layout/vList6"/>
    <dgm:cxn modelId="{3144694C-8690-4F3F-8075-A9D849AFDAB3}" srcId="{B9DCE542-FF29-473E-9720-85AC79E0F63F}" destId="{14CD4DD2-241F-4E37-9442-1C105C3315A4}" srcOrd="0" destOrd="0" parTransId="{33CB3DCF-1A62-402D-A565-7558A2BD0D83}" sibTransId="{D3E5FC5E-8410-47A9-A72F-43B2FA1E5E19}"/>
    <dgm:cxn modelId="{356EDB92-1C46-4563-907D-1E9E0E320B0B}" type="presOf" srcId="{14CD4DD2-241F-4E37-9442-1C105C3315A4}" destId="{D22FC510-A027-46DA-A470-428A9CC96CDE}" srcOrd="0" destOrd="0" presId="urn:microsoft.com/office/officeart/2005/8/layout/vList6"/>
    <dgm:cxn modelId="{7245D4F7-26D7-4657-B045-34FC959D492C}" srcId="{9CA8A41D-220B-46C8-8E1E-8E796DFFB8B5}" destId="{C9FD80B3-C40C-4D3C-90A5-0A2F8366CCB6}" srcOrd="0" destOrd="0" parTransId="{C8C7F9B0-7CED-4F83-A71A-F1EDC9071FB6}" sibTransId="{7DF03D0E-4877-4D73-9F58-FF2CD86A1DC3}"/>
    <dgm:cxn modelId="{174A0A45-71F9-46E3-9695-6A8704CF517C}" type="presOf" srcId="{B9DCE542-FF29-473E-9720-85AC79E0F63F}" destId="{3EC92E13-BBBB-4FBD-B486-FD3AC1E458E6}" srcOrd="0" destOrd="0" presId="urn:microsoft.com/office/officeart/2005/8/layout/vList6"/>
    <dgm:cxn modelId="{F5DC8113-0FF3-42A7-9CA1-A926D66EA544}" type="presOf" srcId="{B0B1EA58-361F-437D-88CE-5BCF98529016}" destId="{12AA0757-24F8-4DF9-8E4D-A45B3642AF64}" srcOrd="0" destOrd="1" presId="urn:microsoft.com/office/officeart/2005/8/layout/vList6"/>
    <dgm:cxn modelId="{DE7FF771-E49A-45E0-843E-4512482CF912}" type="presOf" srcId="{9CA8A41D-220B-46C8-8E1E-8E796DFFB8B5}" destId="{C798A909-587E-4924-AFCA-90B3D4635B63}" srcOrd="0" destOrd="0" presId="urn:microsoft.com/office/officeart/2005/8/layout/vList6"/>
    <dgm:cxn modelId="{360CF18B-81F0-455E-B678-816BB6798C82}" type="presOf" srcId="{C9FD80B3-C40C-4D3C-90A5-0A2F8366CCB6}" destId="{12AA0757-24F8-4DF9-8E4D-A45B3642AF64}" srcOrd="0" destOrd="0" presId="urn:microsoft.com/office/officeart/2005/8/layout/vList6"/>
    <dgm:cxn modelId="{A91C2C41-C936-4FFD-ABDF-EBE87C963512}" srcId="{D0A5AEF7-4EA2-4EEC-AB6B-76CE2EDE3248}" destId="{B9DCE542-FF29-473E-9720-85AC79E0F63F}" srcOrd="0" destOrd="0" parTransId="{00A9713C-A9CA-4982-B328-093FC7587535}" sibTransId="{5FF0E1BD-5BF7-43FB-BAC3-B816F18A9526}"/>
    <dgm:cxn modelId="{69F1142E-A305-435F-A90A-5687F2A461F6}" type="presParOf" srcId="{D2CD60C4-196D-47C9-9AFF-7F5735559990}" destId="{B15A618F-16EA-4188-ACA7-AFE86613126D}" srcOrd="0" destOrd="0" presId="urn:microsoft.com/office/officeart/2005/8/layout/vList6"/>
    <dgm:cxn modelId="{F377CB54-6DFD-4603-A53B-727C7DA3EE9E}" type="presParOf" srcId="{B15A618F-16EA-4188-ACA7-AFE86613126D}" destId="{3EC92E13-BBBB-4FBD-B486-FD3AC1E458E6}" srcOrd="0" destOrd="0" presId="urn:microsoft.com/office/officeart/2005/8/layout/vList6"/>
    <dgm:cxn modelId="{3AAC5A48-8029-4526-8E95-C2E82F17E911}" type="presParOf" srcId="{B15A618F-16EA-4188-ACA7-AFE86613126D}" destId="{D22FC510-A027-46DA-A470-428A9CC96CDE}" srcOrd="1" destOrd="0" presId="urn:microsoft.com/office/officeart/2005/8/layout/vList6"/>
    <dgm:cxn modelId="{F2300E57-CA67-4A77-BB68-6FC0453D552B}" type="presParOf" srcId="{D2CD60C4-196D-47C9-9AFF-7F5735559990}" destId="{981741A4-DE90-447C-9610-EEC941FCFA23}" srcOrd="1" destOrd="0" presId="urn:microsoft.com/office/officeart/2005/8/layout/vList6"/>
    <dgm:cxn modelId="{F2B81EFC-9D52-4411-A991-B1549593C537}" type="presParOf" srcId="{D2CD60C4-196D-47C9-9AFF-7F5735559990}" destId="{182A3F81-75A7-4145-B033-3D82A95755B9}" srcOrd="2" destOrd="0" presId="urn:microsoft.com/office/officeart/2005/8/layout/vList6"/>
    <dgm:cxn modelId="{91652398-ED38-4C17-89D5-929F3CCC1A7B}" type="presParOf" srcId="{182A3F81-75A7-4145-B033-3D82A95755B9}" destId="{C798A909-587E-4924-AFCA-90B3D4635B63}" srcOrd="0" destOrd="0" presId="urn:microsoft.com/office/officeart/2005/8/layout/vList6"/>
    <dgm:cxn modelId="{135FFFD6-5D87-4930-A15B-C9B01C653C39}" type="presParOf" srcId="{182A3F81-75A7-4145-B033-3D82A95755B9}" destId="{12AA0757-24F8-4DF9-8E4D-A45B3642AF6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F7A79D-C9FF-4C21-8611-4E77BCAE4ED7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CBF29FD-D73C-4133-9359-240E7E3E3400}">
      <dgm:prSet phldrT="[Metin]"/>
      <dgm:spPr/>
      <dgm:t>
        <a:bodyPr/>
        <a:lstStyle/>
        <a:p>
          <a:pPr algn="l"/>
          <a:r>
            <a:rPr lang="tr-TR" dirty="0" smtClean="0">
              <a:latin typeface="+mn-lt"/>
            </a:rPr>
            <a:t>Bu atıkların toplanması, taşınması, ayrılması, geri dönüşümü, geri kazanımı ve </a:t>
          </a:r>
          <a:r>
            <a:rPr lang="tr-TR" dirty="0" err="1" smtClean="0">
              <a:latin typeface="+mn-lt"/>
            </a:rPr>
            <a:t>bertarafı</a:t>
          </a:r>
          <a:r>
            <a:rPr lang="tr-TR" dirty="0" smtClean="0">
              <a:latin typeface="+mn-lt"/>
            </a:rPr>
            <a:t> belirtilen ilgili mevzuat hükümlerine göre yapılır.</a:t>
          </a:r>
          <a:endParaRPr lang="tr-TR" dirty="0">
            <a:latin typeface="+mn-lt"/>
          </a:endParaRPr>
        </a:p>
      </dgm:t>
    </dgm:pt>
    <dgm:pt modelId="{19467996-EBD3-4A04-90BF-DB936234EA53}" type="parTrans" cxnId="{A0972B7C-FF5E-4309-8ABE-5052F805B492}">
      <dgm:prSet/>
      <dgm:spPr/>
      <dgm:t>
        <a:bodyPr/>
        <a:lstStyle/>
        <a:p>
          <a:endParaRPr lang="tr-TR"/>
        </a:p>
      </dgm:t>
    </dgm:pt>
    <dgm:pt modelId="{6BF9A6D3-12AD-460A-872E-56E46C047182}" type="sibTrans" cxnId="{A0972B7C-FF5E-4309-8ABE-5052F805B492}">
      <dgm:prSet/>
      <dgm:spPr/>
      <dgm:t>
        <a:bodyPr/>
        <a:lstStyle/>
        <a:p>
          <a:endParaRPr lang="tr-TR"/>
        </a:p>
      </dgm:t>
    </dgm:pt>
    <dgm:pt modelId="{B708728D-889A-44EA-BECF-513770E76D0A}">
      <dgm:prSet custT="1"/>
      <dgm:spPr/>
      <dgm:t>
        <a:bodyPr/>
        <a:lstStyle/>
        <a:p>
          <a:r>
            <a:rPr lang="tr-TR" sz="1800" dirty="0" smtClean="0">
              <a:latin typeface="+mn-lt"/>
            </a:rPr>
            <a:t>Tehlikeli Atıkların Kontrolü Yönetmeliği</a:t>
          </a:r>
          <a:endParaRPr lang="tr-TR" sz="1800" dirty="0">
            <a:latin typeface="+mn-lt"/>
          </a:endParaRPr>
        </a:p>
      </dgm:t>
    </dgm:pt>
    <dgm:pt modelId="{04ED7808-06A2-4935-B945-E5B9D74B30A1}" type="parTrans" cxnId="{C2729CC7-C7FB-4BD8-B3D9-D16A4CF745E7}">
      <dgm:prSet/>
      <dgm:spPr/>
      <dgm:t>
        <a:bodyPr/>
        <a:lstStyle/>
        <a:p>
          <a:endParaRPr lang="tr-TR"/>
        </a:p>
      </dgm:t>
    </dgm:pt>
    <dgm:pt modelId="{04776A10-D87E-47F5-9C0C-7DB98884A112}" type="sibTrans" cxnId="{C2729CC7-C7FB-4BD8-B3D9-D16A4CF745E7}">
      <dgm:prSet/>
      <dgm:spPr/>
      <dgm:t>
        <a:bodyPr/>
        <a:lstStyle/>
        <a:p>
          <a:endParaRPr lang="tr-TR"/>
        </a:p>
      </dgm:t>
    </dgm:pt>
    <dgm:pt modelId="{56F46337-1916-4623-9410-D9515E17AB01}">
      <dgm:prSet custT="1"/>
      <dgm:spPr/>
      <dgm:t>
        <a:bodyPr/>
        <a:lstStyle/>
        <a:p>
          <a:r>
            <a:rPr lang="tr-TR" sz="1800" dirty="0" smtClean="0">
              <a:latin typeface="+mn-lt"/>
            </a:rPr>
            <a:t>Atık Yağların Kontrolü Yönetmeliği</a:t>
          </a:r>
          <a:endParaRPr lang="tr-TR" sz="1800" dirty="0">
            <a:latin typeface="+mn-lt"/>
          </a:endParaRPr>
        </a:p>
      </dgm:t>
    </dgm:pt>
    <dgm:pt modelId="{1E6AF411-2B5E-4949-9DB9-DAFFF61F4740}" type="parTrans" cxnId="{35F37E65-635E-4007-90AB-1514DFD4471D}">
      <dgm:prSet/>
      <dgm:spPr/>
      <dgm:t>
        <a:bodyPr/>
        <a:lstStyle/>
        <a:p>
          <a:endParaRPr lang="tr-TR"/>
        </a:p>
      </dgm:t>
    </dgm:pt>
    <dgm:pt modelId="{C959C440-430B-4251-AFC3-F3102FB68D50}" type="sibTrans" cxnId="{35F37E65-635E-4007-90AB-1514DFD4471D}">
      <dgm:prSet/>
      <dgm:spPr/>
      <dgm:t>
        <a:bodyPr/>
        <a:lstStyle/>
        <a:p>
          <a:endParaRPr lang="tr-TR"/>
        </a:p>
      </dgm:t>
    </dgm:pt>
    <dgm:pt modelId="{849D0860-33CD-4EA6-9A5D-FC18BC0DA9AF}">
      <dgm:prSet phldrT="[Metin]" custT="1"/>
      <dgm:spPr/>
      <dgm:t>
        <a:bodyPr/>
        <a:lstStyle/>
        <a:p>
          <a:endParaRPr lang="tr-TR" sz="1600" dirty="0">
            <a:latin typeface="Comic Sans MS" pitchFamily="66" charset="0"/>
          </a:endParaRPr>
        </a:p>
      </dgm:t>
    </dgm:pt>
    <dgm:pt modelId="{A79A0C7B-7F43-49F3-8D1B-2ACF49DBAE8D}" type="parTrans" cxnId="{2CFD7C6C-7450-47CD-BFA6-AACB624E9C02}">
      <dgm:prSet/>
      <dgm:spPr/>
      <dgm:t>
        <a:bodyPr/>
        <a:lstStyle/>
        <a:p>
          <a:endParaRPr lang="tr-TR"/>
        </a:p>
      </dgm:t>
    </dgm:pt>
    <dgm:pt modelId="{FDE34E11-63DC-4E3A-B98F-B2D468732610}" type="sibTrans" cxnId="{2CFD7C6C-7450-47CD-BFA6-AACB624E9C02}">
      <dgm:prSet/>
      <dgm:spPr/>
      <dgm:t>
        <a:bodyPr/>
        <a:lstStyle/>
        <a:p>
          <a:endParaRPr lang="tr-TR"/>
        </a:p>
      </dgm:t>
    </dgm:pt>
    <dgm:pt modelId="{AA37E966-3DF9-446B-9DED-05046CA67FFD}">
      <dgm:prSet phldrT="[Metin]" custT="1"/>
      <dgm:spPr/>
      <dgm:t>
        <a:bodyPr/>
        <a:lstStyle/>
        <a:p>
          <a:r>
            <a:rPr lang="tr-TR" sz="1800" dirty="0" smtClean="0">
              <a:latin typeface="+mn-lt"/>
            </a:rPr>
            <a:t>Tıbbi Atıkların Kontrolü Yönetmeliği</a:t>
          </a:r>
          <a:endParaRPr lang="tr-TR" sz="1800" dirty="0">
            <a:latin typeface="+mn-lt"/>
          </a:endParaRPr>
        </a:p>
      </dgm:t>
    </dgm:pt>
    <dgm:pt modelId="{A9ABF2FB-0452-4C79-B1F6-A36DC53DA203}" type="sibTrans" cxnId="{D992CEDC-221E-4636-8E39-CE661AC58B5A}">
      <dgm:prSet/>
      <dgm:spPr/>
      <dgm:t>
        <a:bodyPr/>
        <a:lstStyle/>
        <a:p>
          <a:endParaRPr lang="tr-TR"/>
        </a:p>
      </dgm:t>
    </dgm:pt>
    <dgm:pt modelId="{5D05838F-AF50-4321-9E49-B10B0846FE8B}" type="parTrans" cxnId="{D992CEDC-221E-4636-8E39-CE661AC58B5A}">
      <dgm:prSet/>
      <dgm:spPr/>
      <dgm:t>
        <a:bodyPr/>
        <a:lstStyle/>
        <a:p>
          <a:endParaRPr lang="tr-TR"/>
        </a:p>
      </dgm:t>
    </dgm:pt>
    <dgm:pt modelId="{CF0C1102-8726-47FC-9B92-7C1CA859EDA1}" type="pres">
      <dgm:prSet presAssocID="{18F7A79D-C9FF-4C21-8611-4E77BCAE4E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CCFBED2-0BA8-47AB-9E9D-9ACDCC79EA3E}" type="pres">
      <dgm:prSet presAssocID="{849D0860-33CD-4EA6-9A5D-FC18BC0DA9AF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551271-63D7-443D-A6FE-D4E3AA732399}" type="pres">
      <dgm:prSet presAssocID="{2CBF29FD-D73C-4133-9359-240E7E3E3400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3CCB823-C5F4-417D-BDFE-D0CA1A629133}" type="presOf" srcId="{18F7A79D-C9FF-4C21-8611-4E77BCAE4ED7}" destId="{CF0C1102-8726-47FC-9B92-7C1CA859EDA1}" srcOrd="0" destOrd="0" presId="urn:microsoft.com/office/officeart/2005/8/layout/arrow5"/>
    <dgm:cxn modelId="{48E6D63D-66DB-44C4-896D-E271A7DCB6EF}" type="presOf" srcId="{849D0860-33CD-4EA6-9A5D-FC18BC0DA9AF}" destId="{3CCFBED2-0BA8-47AB-9E9D-9ACDCC79EA3E}" srcOrd="0" destOrd="0" presId="urn:microsoft.com/office/officeart/2005/8/layout/arrow5"/>
    <dgm:cxn modelId="{35F37E65-635E-4007-90AB-1514DFD4471D}" srcId="{849D0860-33CD-4EA6-9A5D-FC18BC0DA9AF}" destId="{56F46337-1916-4623-9410-D9515E17AB01}" srcOrd="2" destOrd="0" parTransId="{1E6AF411-2B5E-4949-9DB9-DAFFF61F4740}" sibTransId="{C959C440-430B-4251-AFC3-F3102FB68D50}"/>
    <dgm:cxn modelId="{22D0AC7D-6BBA-4D15-A96D-A1CA5E0E4A57}" type="presOf" srcId="{2CBF29FD-D73C-4133-9359-240E7E3E3400}" destId="{52551271-63D7-443D-A6FE-D4E3AA732399}" srcOrd="0" destOrd="0" presId="urn:microsoft.com/office/officeart/2005/8/layout/arrow5"/>
    <dgm:cxn modelId="{F2DB4C3B-9A5F-41A3-ACFE-766CD292D4E8}" type="presOf" srcId="{AA37E966-3DF9-446B-9DED-05046CA67FFD}" destId="{3CCFBED2-0BA8-47AB-9E9D-9ACDCC79EA3E}" srcOrd="0" destOrd="1" presId="urn:microsoft.com/office/officeart/2005/8/layout/arrow5"/>
    <dgm:cxn modelId="{D992CEDC-221E-4636-8E39-CE661AC58B5A}" srcId="{849D0860-33CD-4EA6-9A5D-FC18BC0DA9AF}" destId="{AA37E966-3DF9-446B-9DED-05046CA67FFD}" srcOrd="0" destOrd="0" parTransId="{5D05838F-AF50-4321-9E49-B10B0846FE8B}" sibTransId="{A9ABF2FB-0452-4C79-B1F6-A36DC53DA203}"/>
    <dgm:cxn modelId="{C2729CC7-C7FB-4BD8-B3D9-D16A4CF745E7}" srcId="{849D0860-33CD-4EA6-9A5D-FC18BC0DA9AF}" destId="{B708728D-889A-44EA-BECF-513770E76D0A}" srcOrd="1" destOrd="0" parTransId="{04ED7808-06A2-4935-B945-E5B9D74B30A1}" sibTransId="{04776A10-D87E-47F5-9C0C-7DB98884A112}"/>
    <dgm:cxn modelId="{2CFD7C6C-7450-47CD-BFA6-AACB624E9C02}" srcId="{18F7A79D-C9FF-4C21-8611-4E77BCAE4ED7}" destId="{849D0860-33CD-4EA6-9A5D-FC18BC0DA9AF}" srcOrd="0" destOrd="0" parTransId="{A79A0C7B-7F43-49F3-8D1B-2ACF49DBAE8D}" sibTransId="{FDE34E11-63DC-4E3A-B98F-B2D468732610}"/>
    <dgm:cxn modelId="{6E7D740B-A688-4B66-B47B-6EFBE3980FC7}" type="presOf" srcId="{56F46337-1916-4623-9410-D9515E17AB01}" destId="{3CCFBED2-0BA8-47AB-9E9D-9ACDCC79EA3E}" srcOrd="0" destOrd="3" presId="urn:microsoft.com/office/officeart/2005/8/layout/arrow5"/>
    <dgm:cxn modelId="{65E098E1-D00B-4E4A-AE6F-C8AA964666ED}" type="presOf" srcId="{B708728D-889A-44EA-BECF-513770E76D0A}" destId="{3CCFBED2-0BA8-47AB-9E9D-9ACDCC79EA3E}" srcOrd="0" destOrd="2" presId="urn:microsoft.com/office/officeart/2005/8/layout/arrow5"/>
    <dgm:cxn modelId="{A0972B7C-FF5E-4309-8ABE-5052F805B492}" srcId="{18F7A79D-C9FF-4C21-8611-4E77BCAE4ED7}" destId="{2CBF29FD-D73C-4133-9359-240E7E3E3400}" srcOrd="1" destOrd="0" parTransId="{19467996-EBD3-4A04-90BF-DB936234EA53}" sibTransId="{6BF9A6D3-12AD-460A-872E-56E46C047182}"/>
    <dgm:cxn modelId="{57914C6D-EAEA-40D7-90FE-B5A4E5B0B4D4}" type="presParOf" srcId="{CF0C1102-8726-47FC-9B92-7C1CA859EDA1}" destId="{3CCFBED2-0BA8-47AB-9E9D-9ACDCC79EA3E}" srcOrd="0" destOrd="0" presId="urn:microsoft.com/office/officeart/2005/8/layout/arrow5"/>
    <dgm:cxn modelId="{E3476585-58A9-4A76-AC83-31CD257473F4}" type="presParOf" srcId="{CF0C1102-8726-47FC-9B92-7C1CA859EDA1}" destId="{52551271-63D7-443D-A6FE-D4E3AA73239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823605-79F2-4F27-A7F9-FC6DA6EF66FE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AA59E44-1679-43C5-B18C-80421864C519}">
      <dgm:prSet phldrT="[Metin]"/>
      <dgm:spPr/>
      <dgm:t>
        <a:bodyPr/>
        <a:lstStyle/>
        <a:p>
          <a:r>
            <a:rPr lang="tr-TR" dirty="0" smtClean="0"/>
            <a:t>Ekonomik işletmeler</a:t>
          </a:r>
          <a:endParaRPr lang="tr-TR" dirty="0"/>
        </a:p>
      </dgm:t>
    </dgm:pt>
    <dgm:pt modelId="{651CCD53-1AB2-4544-9785-A7CF4E62CDCD}" type="parTrans" cxnId="{590A249E-476A-40D4-B211-760A62B4127C}">
      <dgm:prSet/>
      <dgm:spPr/>
      <dgm:t>
        <a:bodyPr/>
        <a:lstStyle/>
        <a:p>
          <a:endParaRPr lang="tr-TR"/>
        </a:p>
      </dgm:t>
    </dgm:pt>
    <dgm:pt modelId="{81BCB05D-A3DE-4650-95D5-2E31439ED6AD}" type="sibTrans" cxnId="{590A249E-476A-40D4-B211-760A62B4127C}">
      <dgm:prSet/>
      <dgm:spPr/>
      <dgm:t>
        <a:bodyPr/>
        <a:lstStyle/>
        <a:p>
          <a:endParaRPr lang="tr-TR"/>
        </a:p>
      </dgm:t>
    </dgm:pt>
    <dgm:pt modelId="{3EC99438-A6C0-4E1E-B23B-4A5ADE762364}">
      <dgm:prSet phldrT="[Metin]"/>
      <dgm:spPr/>
      <dgm:t>
        <a:bodyPr/>
        <a:lstStyle/>
        <a:p>
          <a:r>
            <a:rPr lang="tr-TR" dirty="0" smtClean="0"/>
            <a:t>Ambalaj Üreticileri</a:t>
          </a:r>
          <a:endParaRPr lang="tr-TR" dirty="0"/>
        </a:p>
      </dgm:t>
    </dgm:pt>
    <dgm:pt modelId="{C6FC2F1D-3DCA-441B-BC4B-FCB4671BE226}" type="parTrans" cxnId="{54F6DD7F-9E8A-4BB6-9FBE-68A92410BF47}">
      <dgm:prSet/>
      <dgm:spPr/>
      <dgm:t>
        <a:bodyPr/>
        <a:lstStyle/>
        <a:p>
          <a:endParaRPr lang="tr-TR"/>
        </a:p>
      </dgm:t>
    </dgm:pt>
    <dgm:pt modelId="{2922DC27-312A-40A8-B6B9-39AC814EAF5A}" type="sibTrans" cxnId="{54F6DD7F-9E8A-4BB6-9FBE-68A92410BF47}">
      <dgm:prSet/>
      <dgm:spPr/>
      <dgm:t>
        <a:bodyPr/>
        <a:lstStyle/>
        <a:p>
          <a:endParaRPr lang="tr-TR"/>
        </a:p>
      </dgm:t>
    </dgm:pt>
    <dgm:pt modelId="{8FBADE6D-33D2-425A-AE6A-0E9EE56D13A8}">
      <dgm:prSet phldrT="[Metin]"/>
      <dgm:spPr/>
      <dgm:t>
        <a:bodyPr/>
        <a:lstStyle/>
        <a:p>
          <a:r>
            <a:rPr lang="tr-TR" dirty="0" smtClean="0"/>
            <a:t>Tedarikçi</a:t>
          </a:r>
          <a:endParaRPr lang="tr-TR" dirty="0"/>
        </a:p>
      </dgm:t>
    </dgm:pt>
    <dgm:pt modelId="{4B3D9F7F-67AA-44AB-8B82-E129897F7E6A}" type="parTrans" cxnId="{0B964EAC-B434-4FE2-A9A0-34F5F76E9A32}">
      <dgm:prSet/>
      <dgm:spPr/>
      <dgm:t>
        <a:bodyPr/>
        <a:lstStyle/>
        <a:p>
          <a:endParaRPr lang="tr-TR"/>
        </a:p>
      </dgm:t>
    </dgm:pt>
    <dgm:pt modelId="{FD164B93-B12D-4B9A-B082-85447ACB313A}" type="sibTrans" cxnId="{0B964EAC-B434-4FE2-A9A0-34F5F76E9A32}">
      <dgm:prSet/>
      <dgm:spPr/>
      <dgm:t>
        <a:bodyPr/>
        <a:lstStyle/>
        <a:p>
          <a:endParaRPr lang="tr-TR"/>
        </a:p>
      </dgm:t>
    </dgm:pt>
    <dgm:pt modelId="{4959C6AF-ADB6-4712-BB6A-AA60225722FC}">
      <dgm:prSet phldrT="[Metin]"/>
      <dgm:spPr/>
      <dgm:t>
        <a:bodyPr/>
        <a:lstStyle/>
        <a:p>
          <a:r>
            <a:rPr lang="tr-TR" dirty="0" smtClean="0"/>
            <a:t>Piyasaya sürenler</a:t>
          </a:r>
          <a:endParaRPr lang="tr-TR" dirty="0"/>
        </a:p>
      </dgm:t>
    </dgm:pt>
    <dgm:pt modelId="{E6E1B82C-0EC4-429B-833F-62D26BD08672}" type="parTrans" cxnId="{A4D4E3C5-80B7-400E-955D-C60FE2ED71CF}">
      <dgm:prSet/>
      <dgm:spPr/>
      <dgm:t>
        <a:bodyPr/>
        <a:lstStyle/>
        <a:p>
          <a:endParaRPr lang="tr-TR"/>
        </a:p>
      </dgm:t>
    </dgm:pt>
    <dgm:pt modelId="{EE3AE9F4-B7F2-481D-BFC1-A83F5AC8A702}" type="sibTrans" cxnId="{A4D4E3C5-80B7-400E-955D-C60FE2ED71CF}">
      <dgm:prSet/>
      <dgm:spPr/>
      <dgm:t>
        <a:bodyPr/>
        <a:lstStyle/>
        <a:p>
          <a:endParaRPr lang="tr-TR"/>
        </a:p>
      </dgm:t>
    </dgm:pt>
    <dgm:pt modelId="{2D527ADB-AD50-4F7A-BEE1-AD94A9AD1A15}" type="pres">
      <dgm:prSet presAssocID="{14823605-79F2-4F27-A7F9-FC6DA6EF66F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B49622FC-A6E2-44E3-939A-C090279482ED}" type="pres">
      <dgm:prSet presAssocID="{0AA59E44-1679-43C5-B18C-80421864C519}" presName="singleCycle" presStyleCnt="0"/>
      <dgm:spPr/>
    </dgm:pt>
    <dgm:pt modelId="{404FE2BE-FD7B-4186-B572-A04771A95E78}" type="pres">
      <dgm:prSet presAssocID="{0AA59E44-1679-43C5-B18C-80421864C519}" presName="singleCenter" presStyleLbl="node1" presStyleIdx="0" presStyleCnt="4" custScaleX="172044" custLinFactNeighborX="284" custLinFactNeighborY="-12353">
        <dgm:presLayoutVars>
          <dgm:chMax val="7"/>
          <dgm:chPref val="7"/>
        </dgm:presLayoutVars>
      </dgm:prSet>
      <dgm:spPr/>
      <dgm:t>
        <a:bodyPr/>
        <a:lstStyle/>
        <a:p>
          <a:endParaRPr lang="tr-TR"/>
        </a:p>
      </dgm:t>
    </dgm:pt>
    <dgm:pt modelId="{90DF6D24-85CC-4F52-A2D6-795A17223FE8}" type="pres">
      <dgm:prSet presAssocID="{C6FC2F1D-3DCA-441B-BC4B-FCB4671BE226}" presName="Name56" presStyleLbl="parChTrans1D2" presStyleIdx="0" presStyleCnt="3"/>
      <dgm:spPr/>
      <dgm:t>
        <a:bodyPr/>
        <a:lstStyle/>
        <a:p>
          <a:endParaRPr lang="tr-TR"/>
        </a:p>
      </dgm:t>
    </dgm:pt>
    <dgm:pt modelId="{5CC47225-357B-4B6B-87C4-21212536E8D9}" type="pres">
      <dgm:prSet presAssocID="{3EC99438-A6C0-4E1E-B23B-4A5ADE762364}" presName="text0" presStyleLbl="node1" presStyleIdx="1" presStyleCnt="4" custScaleX="22665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3118D8-C016-4E36-9B51-15511A747304}" type="pres">
      <dgm:prSet presAssocID="{4B3D9F7F-67AA-44AB-8B82-E129897F7E6A}" presName="Name56" presStyleLbl="parChTrans1D2" presStyleIdx="1" presStyleCnt="3"/>
      <dgm:spPr/>
      <dgm:t>
        <a:bodyPr/>
        <a:lstStyle/>
        <a:p>
          <a:endParaRPr lang="tr-TR"/>
        </a:p>
      </dgm:t>
    </dgm:pt>
    <dgm:pt modelId="{6CB34D7F-34B7-4703-8637-5EC164184B2D}" type="pres">
      <dgm:prSet presAssocID="{8FBADE6D-33D2-425A-AE6A-0E9EE56D13A8}" presName="text0" presStyleLbl="node1" presStyleIdx="2" presStyleCnt="4" custScaleX="19250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774970-FF0E-43EA-AA3F-62DB06E11277}" type="pres">
      <dgm:prSet presAssocID="{E6E1B82C-0EC4-429B-833F-62D26BD08672}" presName="Name56" presStyleLbl="parChTrans1D2" presStyleIdx="2" presStyleCnt="3"/>
      <dgm:spPr/>
      <dgm:t>
        <a:bodyPr/>
        <a:lstStyle/>
        <a:p>
          <a:endParaRPr lang="tr-TR"/>
        </a:p>
      </dgm:t>
    </dgm:pt>
    <dgm:pt modelId="{29C6526F-EA4B-4EED-A954-B44B1C782E36}" type="pres">
      <dgm:prSet presAssocID="{4959C6AF-ADB6-4712-BB6A-AA60225722FC}" presName="text0" presStyleLbl="node1" presStyleIdx="3" presStyleCnt="4" custScaleX="21293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49C0D9D-701A-4BE4-AB73-CCD023C2B8DD}" type="presOf" srcId="{E6E1B82C-0EC4-429B-833F-62D26BD08672}" destId="{93774970-FF0E-43EA-AA3F-62DB06E11277}" srcOrd="0" destOrd="0" presId="urn:microsoft.com/office/officeart/2008/layout/RadialCluster"/>
    <dgm:cxn modelId="{8F148D31-FAC9-4535-B34E-56387F368245}" type="presOf" srcId="{4B3D9F7F-67AA-44AB-8B82-E129897F7E6A}" destId="{243118D8-C016-4E36-9B51-15511A747304}" srcOrd="0" destOrd="0" presId="urn:microsoft.com/office/officeart/2008/layout/RadialCluster"/>
    <dgm:cxn modelId="{54F6DD7F-9E8A-4BB6-9FBE-68A92410BF47}" srcId="{0AA59E44-1679-43C5-B18C-80421864C519}" destId="{3EC99438-A6C0-4E1E-B23B-4A5ADE762364}" srcOrd="0" destOrd="0" parTransId="{C6FC2F1D-3DCA-441B-BC4B-FCB4671BE226}" sibTransId="{2922DC27-312A-40A8-B6B9-39AC814EAF5A}"/>
    <dgm:cxn modelId="{0B964EAC-B434-4FE2-A9A0-34F5F76E9A32}" srcId="{0AA59E44-1679-43C5-B18C-80421864C519}" destId="{8FBADE6D-33D2-425A-AE6A-0E9EE56D13A8}" srcOrd="1" destOrd="0" parTransId="{4B3D9F7F-67AA-44AB-8B82-E129897F7E6A}" sibTransId="{FD164B93-B12D-4B9A-B082-85447ACB313A}"/>
    <dgm:cxn modelId="{3216EF43-5384-4324-99E5-0DF93F07CF1F}" type="presOf" srcId="{14823605-79F2-4F27-A7F9-FC6DA6EF66FE}" destId="{2D527ADB-AD50-4F7A-BEE1-AD94A9AD1A15}" srcOrd="0" destOrd="0" presId="urn:microsoft.com/office/officeart/2008/layout/RadialCluster"/>
    <dgm:cxn modelId="{A4D4E3C5-80B7-400E-955D-C60FE2ED71CF}" srcId="{0AA59E44-1679-43C5-B18C-80421864C519}" destId="{4959C6AF-ADB6-4712-BB6A-AA60225722FC}" srcOrd="2" destOrd="0" parTransId="{E6E1B82C-0EC4-429B-833F-62D26BD08672}" sibTransId="{EE3AE9F4-B7F2-481D-BFC1-A83F5AC8A702}"/>
    <dgm:cxn modelId="{3E20CC57-4DEF-4050-82F5-BAD2CC416855}" type="presOf" srcId="{4959C6AF-ADB6-4712-BB6A-AA60225722FC}" destId="{29C6526F-EA4B-4EED-A954-B44B1C782E36}" srcOrd="0" destOrd="0" presId="urn:microsoft.com/office/officeart/2008/layout/RadialCluster"/>
    <dgm:cxn modelId="{E7D02C67-1C84-456E-B359-208D3396DB68}" type="presOf" srcId="{0AA59E44-1679-43C5-B18C-80421864C519}" destId="{404FE2BE-FD7B-4186-B572-A04771A95E78}" srcOrd="0" destOrd="0" presId="urn:microsoft.com/office/officeart/2008/layout/RadialCluster"/>
    <dgm:cxn modelId="{17B4C0EE-F910-409D-AC43-55B79AE16502}" type="presOf" srcId="{C6FC2F1D-3DCA-441B-BC4B-FCB4671BE226}" destId="{90DF6D24-85CC-4F52-A2D6-795A17223FE8}" srcOrd="0" destOrd="0" presId="urn:microsoft.com/office/officeart/2008/layout/RadialCluster"/>
    <dgm:cxn modelId="{C957C51A-5B8E-4419-9ACF-1AC077974AA4}" type="presOf" srcId="{3EC99438-A6C0-4E1E-B23B-4A5ADE762364}" destId="{5CC47225-357B-4B6B-87C4-21212536E8D9}" srcOrd="0" destOrd="0" presId="urn:microsoft.com/office/officeart/2008/layout/RadialCluster"/>
    <dgm:cxn modelId="{B7A1BAE0-CF30-4364-A4F5-BE0096571DD1}" type="presOf" srcId="{8FBADE6D-33D2-425A-AE6A-0E9EE56D13A8}" destId="{6CB34D7F-34B7-4703-8637-5EC164184B2D}" srcOrd="0" destOrd="0" presId="urn:microsoft.com/office/officeart/2008/layout/RadialCluster"/>
    <dgm:cxn modelId="{590A249E-476A-40D4-B211-760A62B4127C}" srcId="{14823605-79F2-4F27-A7F9-FC6DA6EF66FE}" destId="{0AA59E44-1679-43C5-B18C-80421864C519}" srcOrd="0" destOrd="0" parTransId="{651CCD53-1AB2-4544-9785-A7CF4E62CDCD}" sibTransId="{81BCB05D-A3DE-4650-95D5-2E31439ED6AD}"/>
    <dgm:cxn modelId="{6CA89F4A-C750-4ACC-9EEB-72B5F4C6628E}" type="presParOf" srcId="{2D527ADB-AD50-4F7A-BEE1-AD94A9AD1A15}" destId="{B49622FC-A6E2-44E3-939A-C090279482ED}" srcOrd="0" destOrd="0" presId="urn:microsoft.com/office/officeart/2008/layout/RadialCluster"/>
    <dgm:cxn modelId="{D2CD1F5E-0CF4-4BA6-B3C9-4523666777BA}" type="presParOf" srcId="{B49622FC-A6E2-44E3-939A-C090279482ED}" destId="{404FE2BE-FD7B-4186-B572-A04771A95E78}" srcOrd="0" destOrd="0" presId="urn:microsoft.com/office/officeart/2008/layout/RadialCluster"/>
    <dgm:cxn modelId="{DE2E859C-5B3F-4CC8-9E3D-CF89D09A3508}" type="presParOf" srcId="{B49622FC-A6E2-44E3-939A-C090279482ED}" destId="{90DF6D24-85CC-4F52-A2D6-795A17223FE8}" srcOrd="1" destOrd="0" presId="urn:microsoft.com/office/officeart/2008/layout/RadialCluster"/>
    <dgm:cxn modelId="{8A000471-C5EC-441B-9E5C-9D092852BD72}" type="presParOf" srcId="{B49622FC-A6E2-44E3-939A-C090279482ED}" destId="{5CC47225-357B-4B6B-87C4-21212536E8D9}" srcOrd="2" destOrd="0" presId="urn:microsoft.com/office/officeart/2008/layout/RadialCluster"/>
    <dgm:cxn modelId="{BFB055B1-C385-4A8D-800F-13C5541A577D}" type="presParOf" srcId="{B49622FC-A6E2-44E3-939A-C090279482ED}" destId="{243118D8-C016-4E36-9B51-15511A747304}" srcOrd="3" destOrd="0" presId="urn:microsoft.com/office/officeart/2008/layout/RadialCluster"/>
    <dgm:cxn modelId="{686DF75B-0D9A-48B6-9DA9-6C36CC2DBE0C}" type="presParOf" srcId="{B49622FC-A6E2-44E3-939A-C090279482ED}" destId="{6CB34D7F-34B7-4703-8637-5EC164184B2D}" srcOrd="4" destOrd="0" presId="urn:microsoft.com/office/officeart/2008/layout/RadialCluster"/>
    <dgm:cxn modelId="{6453CA58-19EB-4BC6-9D7A-DF109F08757A}" type="presParOf" srcId="{B49622FC-A6E2-44E3-939A-C090279482ED}" destId="{93774970-FF0E-43EA-AA3F-62DB06E11277}" srcOrd="5" destOrd="0" presId="urn:microsoft.com/office/officeart/2008/layout/RadialCluster"/>
    <dgm:cxn modelId="{0F800B97-3BCC-41DA-BD25-D4CDD1B89531}" type="presParOf" srcId="{B49622FC-A6E2-44E3-939A-C090279482ED}" destId="{29C6526F-EA4B-4EED-A954-B44B1C782E36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D5162A-23BD-486A-801C-06A5C54193E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26D7676-175E-45B3-AF64-D9C99B9864D2}">
      <dgm:prSet phldrT="[Metin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 dirty="0"/>
        </a:p>
      </dgm:t>
    </dgm:pt>
    <dgm:pt modelId="{76F0824D-A85D-4A9C-B84F-74010FBFEB08}" type="parTrans" cxnId="{F3769BAD-A7F5-4AD6-A659-5BC82550EB7D}">
      <dgm:prSet/>
      <dgm:spPr/>
      <dgm:t>
        <a:bodyPr/>
        <a:lstStyle/>
        <a:p>
          <a:endParaRPr lang="tr-TR"/>
        </a:p>
      </dgm:t>
    </dgm:pt>
    <dgm:pt modelId="{9609E361-C9E7-4D70-B2E1-073EA8381E61}" type="sibTrans" cxnId="{F3769BAD-A7F5-4AD6-A659-5BC82550EB7D}">
      <dgm:prSet/>
      <dgm:spPr/>
      <dgm:t>
        <a:bodyPr/>
        <a:lstStyle/>
        <a:p>
          <a:endParaRPr lang="tr-TR"/>
        </a:p>
      </dgm:t>
    </dgm:pt>
    <dgm:pt modelId="{09092324-D7A2-4069-8485-CD9B18E5A4E3}">
      <dgm:prSet custT="1"/>
      <dgm:spPr/>
      <dgm:t>
        <a:bodyPr/>
        <a:lstStyle/>
        <a:p>
          <a:r>
            <a:rPr lang="tr-TR" sz="4400" dirty="0" smtClean="0">
              <a:latin typeface="+mj-lt"/>
            </a:rPr>
            <a:t>Ambalajı üretenler ve/veya bu ürünleri ithal edenleri ifade eder.</a:t>
          </a:r>
          <a:endParaRPr lang="tr-TR" sz="4400" dirty="0">
            <a:latin typeface="+mj-lt"/>
          </a:endParaRPr>
        </a:p>
      </dgm:t>
    </dgm:pt>
    <dgm:pt modelId="{245B2500-2DF1-4910-83C7-7AD8B4DA4E08}" type="parTrans" cxnId="{13CCCEA7-C736-4B56-8B40-EC299B9A221E}">
      <dgm:prSet/>
      <dgm:spPr/>
      <dgm:t>
        <a:bodyPr/>
        <a:lstStyle/>
        <a:p>
          <a:endParaRPr lang="tr-TR"/>
        </a:p>
      </dgm:t>
    </dgm:pt>
    <dgm:pt modelId="{2FE6978A-5E20-4999-B1B8-F26D378F0B42}" type="sibTrans" cxnId="{13CCCEA7-C736-4B56-8B40-EC299B9A221E}">
      <dgm:prSet/>
      <dgm:spPr/>
      <dgm:t>
        <a:bodyPr/>
        <a:lstStyle/>
        <a:p>
          <a:endParaRPr lang="tr-TR"/>
        </a:p>
      </dgm:t>
    </dgm:pt>
    <dgm:pt modelId="{3BD6562B-8D1A-47A7-8B1C-C1939B5D6FFC}" type="pres">
      <dgm:prSet presAssocID="{43D5162A-23BD-486A-801C-06A5C54193E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C586126C-87A0-45A1-BF52-7D1BEE26106B}" type="pres">
      <dgm:prSet presAssocID="{026D7676-175E-45B3-AF64-D9C99B9864D2}" presName="linNode" presStyleCnt="0"/>
      <dgm:spPr/>
    </dgm:pt>
    <dgm:pt modelId="{784C0DDD-147A-416C-AFF9-63B08ED2B165}" type="pres">
      <dgm:prSet presAssocID="{026D7676-175E-45B3-AF64-D9C99B9864D2}" presName="parentShp" presStyleLbl="node1" presStyleIdx="0" presStyleCnt="1" custScaleX="14749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20FAC40-C5F9-474D-9C3E-F2FF9DDB6534}" type="pres">
      <dgm:prSet presAssocID="{026D7676-175E-45B3-AF64-D9C99B9864D2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B19568C-2BD1-496F-8C15-08119D426AC9}" type="presOf" srcId="{026D7676-175E-45B3-AF64-D9C99B9864D2}" destId="{784C0DDD-147A-416C-AFF9-63B08ED2B165}" srcOrd="0" destOrd="0" presId="urn:microsoft.com/office/officeart/2005/8/layout/vList6"/>
    <dgm:cxn modelId="{13CCCEA7-C736-4B56-8B40-EC299B9A221E}" srcId="{026D7676-175E-45B3-AF64-D9C99B9864D2}" destId="{09092324-D7A2-4069-8485-CD9B18E5A4E3}" srcOrd="0" destOrd="0" parTransId="{245B2500-2DF1-4910-83C7-7AD8B4DA4E08}" sibTransId="{2FE6978A-5E20-4999-B1B8-F26D378F0B42}"/>
    <dgm:cxn modelId="{F3769BAD-A7F5-4AD6-A659-5BC82550EB7D}" srcId="{43D5162A-23BD-486A-801C-06A5C54193E4}" destId="{026D7676-175E-45B3-AF64-D9C99B9864D2}" srcOrd="0" destOrd="0" parTransId="{76F0824D-A85D-4A9C-B84F-74010FBFEB08}" sibTransId="{9609E361-C9E7-4D70-B2E1-073EA8381E61}"/>
    <dgm:cxn modelId="{A9B4CB5C-C9FC-45FF-A423-8207DE60E785}" type="presOf" srcId="{43D5162A-23BD-486A-801C-06A5C54193E4}" destId="{3BD6562B-8D1A-47A7-8B1C-C1939B5D6FFC}" srcOrd="0" destOrd="0" presId="urn:microsoft.com/office/officeart/2005/8/layout/vList6"/>
    <dgm:cxn modelId="{50292A44-3DD1-421B-A4A5-2CAD91859DFC}" type="presOf" srcId="{09092324-D7A2-4069-8485-CD9B18E5A4E3}" destId="{620FAC40-C5F9-474D-9C3E-F2FF9DDB6534}" srcOrd="0" destOrd="0" presId="urn:microsoft.com/office/officeart/2005/8/layout/vList6"/>
    <dgm:cxn modelId="{5F37BA7D-3996-4949-881C-32E79A9A2A23}" type="presParOf" srcId="{3BD6562B-8D1A-47A7-8B1C-C1939B5D6FFC}" destId="{C586126C-87A0-45A1-BF52-7D1BEE26106B}" srcOrd="0" destOrd="0" presId="urn:microsoft.com/office/officeart/2005/8/layout/vList6"/>
    <dgm:cxn modelId="{CF0D9044-4C4F-434B-8B5E-8E6EC1EC89FF}" type="presParOf" srcId="{C586126C-87A0-45A1-BF52-7D1BEE26106B}" destId="{784C0DDD-147A-416C-AFF9-63B08ED2B165}" srcOrd="0" destOrd="0" presId="urn:microsoft.com/office/officeart/2005/8/layout/vList6"/>
    <dgm:cxn modelId="{AE4D344C-6714-4F04-BAF1-1F969EF3E4A9}" type="presParOf" srcId="{C586126C-87A0-45A1-BF52-7D1BEE26106B}" destId="{620FAC40-C5F9-474D-9C3E-F2FF9DDB653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80510D-D005-40CB-88D6-9BC8E95D625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699DDF9-9719-438A-9322-22704F5B8CFA}">
      <dgm:prSet custT="1"/>
      <dgm:spPr/>
      <dgm:t>
        <a:bodyPr/>
        <a:lstStyle/>
        <a:p>
          <a:pPr rtl="0"/>
          <a:r>
            <a:rPr lang="tr-TR" sz="2000" dirty="0" smtClean="0"/>
            <a:t>Kullanıcı </a:t>
          </a:r>
          <a:r>
            <a:rPr lang="tr-TR" sz="2000" b="1" dirty="0" smtClean="0"/>
            <a:t>kodu ve şifre </a:t>
          </a:r>
          <a:r>
            <a:rPr lang="tr-TR" sz="2000" dirty="0" smtClean="0"/>
            <a:t>almak</a:t>
          </a:r>
          <a:endParaRPr lang="tr-TR" sz="2000" dirty="0"/>
        </a:p>
      </dgm:t>
    </dgm:pt>
    <dgm:pt modelId="{B1123FC0-1D3E-4147-A714-D1D68A75F4A9}" type="parTrans" cxnId="{A0FECE30-E6B0-49E1-9C44-40D3C8219CBA}">
      <dgm:prSet/>
      <dgm:spPr/>
      <dgm:t>
        <a:bodyPr/>
        <a:lstStyle/>
        <a:p>
          <a:endParaRPr lang="tr-TR"/>
        </a:p>
      </dgm:t>
    </dgm:pt>
    <dgm:pt modelId="{05DD6BDF-E4B6-43CE-8C7B-E88346C6B312}" type="sibTrans" cxnId="{A0FECE30-E6B0-49E1-9C44-40D3C8219CBA}">
      <dgm:prSet/>
      <dgm:spPr/>
      <dgm:t>
        <a:bodyPr/>
        <a:lstStyle/>
        <a:p>
          <a:endParaRPr lang="tr-TR"/>
        </a:p>
      </dgm:t>
    </dgm:pt>
    <dgm:pt modelId="{A5AD12A5-16C8-4641-B85C-5C1710FF95BB}">
      <dgm:prSet custT="1"/>
      <dgm:spPr/>
      <dgm:t>
        <a:bodyPr/>
        <a:lstStyle/>
        <a:p>
          <a:pPr rtl="0"/>
          <a:r>
            <a:rPr lang="tr-TR" sz="2000" b="1" dirty="0" smtClean="0"/>
            <a:t>Ek-5</a:t>
          </a:r>
          <a:r>
            <a:rPr lang="tr-TR" sz="2000" dirty="0" smtClean="0"/>
            <a:t> Piyasaya Süren Müracaat Formu doldurmak</a:t>
          </a:r>
          <a:endParaRPr lang="tr-TR" sz="2000" dirty="0"/>
        </a:p>
      </dgm:t>
    </dgm:pt>
    <dgm:pt modelId="{6F61ED2A-3E4E-4AB8-BC2A-9E34D24E3277}" type="parTrans" cxnId="{08E9790E-982B-4A64-9E4B-6B6C18A6D936}">
      <dgm:prSet/>
      <dgm:spPr/>
      <dgm:t>
        <a:bodyPr/>
        <a:lstStyle/>
        <a:p>
          <a:endParaRPr lang="tr-TR"/>
        </a:p>
      </dgm:t>
    </dgm:pt>
    <dgm:pt modelId="{DDDC21DB-3E45-44DD-AFD9-3E4CCBE66C44}" type="sibTrans" cxnId="{08E9790E-982B-4A64-9E4B-6B6C18A6D936}">
      <dgm:prSet/>
      <dgm:spPr/>
      <dgm:t>
        <a:bodyPr/>
        <a:lstStyle/>
        <a:p>
          <a:endParaRPr lang="tr-TR"/>
        </a:p>
      </dgm:t>
    </dgm:pt>
    <dgm:pt modelId="{C88FC7C1-8062-45AB-A855-C94BB974A9AC}">
      <dgm:prSet custT="1"/>
      <dgm:spPr/>
      <dgm:t>
        <a:bodyPr/>
        <a:lstStyle/>
        <a:p>
          <a:pPr rtl="0"/>
          <a:r>
            <a:rPr lang="tr-TR" sz="2000" b="1" dirty="0" smtClean="0"/>
            <a:t>Şubat</a:t>
          </a:r>
          <a:r>
            <a:rPr lang="tr-TR" sz="2000" dirty="0" smtClean="0"/>
            <a:t> ayının sonuna kadar bildirim</a:t>
          </a:r>
          <a:endParaRPr lang="tr-TR" sz="2000" dirty="0"/>
        </a:p>
      </dgm:t>
    </dgm:pt>
    <dgm:pt modelId="{46D61EFF-5980-4FDD-A290-60392B295449}" type="parTrans" cxnId="{C478AB43-93E2-4EC7-9607-0A435123F7CF}">
      <dgm:prSet/>
      <dgm:spPr/>
      <dgm:t>
        <a:bodyPr/>
        <a:lstStyle/>
        <a:p>
          <a:endParaRPr lang="tr-TR"/>
        </a:p>
      </dgm:t>
    </dgm:pt>
    <dgm:pt modelId="{7940F2BF-8423-4685-B218-FFCB04331327}" type="sibTrans" cxnId="{C478AB43-93E2-4EC7-9607-0A435123F7CF}">
      <dgm:prSet/>
      <dgm:spPr/>
      <dgm:t>
        <a:bodyPr/>
        <a:lstStyle/>
        <a:p>
          <a:endParaRPr lang="tr-TR"/>
        </a:p>
      </dgm:t>
    </dgm:pt>
    <dgm:pt modelId="{A29C6AFB-81EF-4D1E-AF8D-77B8727F532A}">
      <dgm:prSet custT="1"/>
      <dgm:spPr/>
      <dgm:t>
        <a:bodyPr/>
        <a:lstStyle/>
        <a:p>
          <a:pPr rtl="0"/>
          <a:r>
            <a:rPr lang="tr-TR" sz="2000" dirty="0" smtClean="0"/>
            <a:t>Önleme</a:t>
          </a:r>
          <a:endParaRPr lang="tr-TR" sz="2000" dirty="0"/>
        </a:p>
      </dgm:t>
    </dgm:pt>
    <dgm:pt modelId="{48B279FE-D391-44B7-BC8B-0C8EFDA2A98F}" type="parTrans" cxnId="{01A311B2-F76E-4696-A583-B056B6514287}">
      <dgm:prSet/>
      <dgm:spPr/>
      <dgm:t>
        <a:bodyPr/>
        <a:lstStyle/>
        <a:p>
          <a:endParaRPr lang="tr-TR"/>
        </a:p>
      </dgm:t>
    </dgm:pt>
    <dgm:pt modelId="{E09BEE7B-7BC2-43D4-9C05-3F862EAA6F16}" type="sibTrans" cxnId="{01A311B2-F76E-4696-A583-B056B6514287}">
      <dgm:prSet/>
      <dgm:spPr/>
      <dgm:t>
        <a:bodyPr/>
        <a:lstStyle/>
        <a:p>
          <a:endParaRPr lang="tr-TR"/>
        </a:p>
      </dgm:t>
    </dgm:pt>
    <dgm:pt modelId="{DE312FD7-2C59-41B8-98D8-71B5620D3D5A}">
      <dgm:prSet custT="1"/>
      <dgm:spPr/>
      <dgm:t>
        <a:bodyPr/>
        <a:lstStyle/>
        <a:p>
          <a:pPr rtl="0"/>
          <a:r>
            <a:rPr lang="tr-TR" sz="2000" b="1" dirty="0" smtClean="0"/>
            <a:t>Geri kazanım hedefi</a:t>
          </a:r>
          <a:endParaRPr lang="tr-TR" sz="2000" b="1" dirty="0"/>
        </a:p>
      </dgm:t>
    </dgm:pt>
    <dgm:pt modelId="{B332189C-5F73-464D-A6D2-B32DC648B430}" type="parTrans" cxnId="{E174E37C-54E3-46DF-9322-6C3067E3159D}">
      <dgm:prSet/>
      <dgm:spPr/>
      <dgm:t>
        <a:bodyPr/>
        <a:lstStyle/>
        <a:p>
          <a:endParaRPr lang="tr-TR"/>
        </a:p>
      </dgm:t>
    </dgm:pt>
    <dgm:pt modelId="{C0AA0C01-CF59-4E4C-BCFC-AF42A2F7E74B}" type="sibTrans" cxnId="{E174E37C-54E3-46DF-9322-6C3067E3159D}">
      <dgm:prSet/>
      <dgm:spPr/>
      <dgm:t>
        <a:bodyPr/>
        <a:lstStyle/>
        <a:p>
          <a:endParaRPr lang="tr-TR"/>
        </a:p>
      </dgm:t>
    </dgm:pt>
    <dgm:pt modelId="{0E9554B2-B597-4BC0-B279-2D48798EAF1F}">
      <dgm:prSet custT="1"/>
      <dgm:spPr/>
      <dgm:t>
        <a:bodyPr/>
        <a:lstStyle/>
        <a:p>
          <a:pPr rtl="0"/>
          <a:r>
            <a:rPr lang="tr-TR" sz="2000" dirty="0" smtClean="0"/>
            <a:t>Plan dahilinde toplama ekipmanları sağlamak</a:t>
          </a:r>
          <a:endParaRPr lang="tr-TR" sz="2000" dirty="0"/>
        </a:p>
      </dgm:t>
    </dgm:pt>
    <dgm:pt modelId="{0456EE9E-3457-4D47-9E0D-3F3D2A1E7CAF}" type="parTrans" cxnId="{3C6E29EC-4BAC-4B6D-A468-6D8921D84E65}">
      <dgm:prSet/>
      <dgm:spPr/>
      <dgm:t>
        <a:bodyPr/>
        <a:lstStyle/>
        <a:p>
          <a:endParaRPr lang="tr-TR"/>
        </a:p>
      </dgm:t>
    </dgm:pt>
    <dgm:pt modelId="{0858E8E6-27EF-4804-BB0B-DD44248B81D4}" type="sibTrans" cxnId="{3C6E29EC-4BAC-4B6D-A468-6D8921D84E65}">
      <dgm:prSet/>
      <dgm:spPr/>
      <dgm:t>
        <a:bodyPr/>
        <a:lstStyle/>
        <a:p>
          <a:endParaRPr lang="tr-TR"/>
        </a:p>
      </dgm:t>
    </dgm:pt>
    <dgm:pt modelId="{CAD5DCF3-7015-43D0-A208-B78ABF063DD1}">
      <dgm:prSet custT="1"/>
      <dgm:spPr/>
      <dgm:t>
        <a:bodyPr/>
        <a:lstStyle/>
        <a:p>
          <a:pPr rtl="0"/>
          <a:r>
            <a:rPr lang="tr-TR" sz="2000" b="1" dirty="0" smtClean="0"/>
            <a:t>Belgeleme </a:t>
          </a:r>
          <a:r>
            <a:rPr lang="tr-TR" sz="2000" dirty="0" smtClean="0"/>
            <a:t>yapmak</a:t>
          </a:r>
          <a:endParaRPr lang="tr-TR" sz="2000" dirty="0"/>
        </a:p>
      </dgm:t>
    </dgm:pt>
    <dgm:pt modelId="{B53238B2-B11C-42FE-B67C-E1ACB4A91A81}" type="parTrans" cxnId="{4FAE8E98-E879-4E99-89E0-E6D32C8397E9}">
      <dgm:prSet/>
      <dgm:spPr/>
      <dgm:t>
        <a:bodyPr/>
        <a:lstStyle/>
        <a:p>
          <a:endParaRPr lang="tr-TR"/>
        </a:p>
      </dgm:t>
    </dgm:pt>
    <dgm:pt modelId="{B84F04FA-FD6C-4354-996B-35DDCC961714}" type="sibTrans" cxnId="{4FAE8E98-E879-4E99-89E0-E6D32C8397E9}">
      <dgm:prSet/>
      <dgm:spPr/>
      <dgm:t>
        <a:bodyPr/>
        <a:lstStyle/>
        <a:p>
          <a:endParaRPr lang="tr-TR"/>
        </a:p>
      </dgm:t>
    </dgm:pt>
    <dgm:pt modelId="{46D86501-D862-4A1F-9270-09BA815EA804}">
      <dgm:prSet custT="1"/>
      <dgm:spPr/>
      <dgm:t>
        <a:bodyPr/>
        <a:lstStyle/>
        <a:p>
          <a:pPr rtl="0"/>
          <a:r>
            <a:rPr lang="tr-TR" sz="2000" dirty="0" smtClean="0"/>
            <a:t>Belgeleme dosyasını şubat ayı sonuna kadar elektronik yazılım programı üzerinden göndermek</a:t>
          </a:r>
          <a:endParaRPr lang="tr-TR" sz="2000" dirty="0"/>
        </a:p>
      </dgm:t>
    </dgm:pt>
    <dgm:pt modelId="{666ABA13-A83B-482E-81C5-3D83A6D1A05E}" type="parTrans" cxnId="{6FD8D23C-B7E5-45F1-95CF-EBA36BF05C66}">
      <dgm:prSet/>
      <dgm:spPr/>
      <dgm:t>
        <a:bodyPr/>
        <a:lstStyle/>
        <a:p>
          <a:endParaRPr lang="tr-TR"/>
        </a:p>
      </dgm:t>
    </dgm:pt>
    <dgm:pt modelId="{90FE78E5-2DA1-4D76-B379-EAB57B672CC1}" type="sibTrans" cxnId="{6FD8D23C-B7E5-45F1-95CF-EBA36BF05C66}">
      <dgm:prSet/>
      <dgm:spPr/>
      <dgm:t>
        <a:bodyPr/>
        <a:lstStyle/>
        <a:p>
          <a:endParaRPr lang="tr-TR"/>
        </a:p>
      </dgm:t>
    </dgm:pt>
    <dgm:pt modelId="{F9FE4B2E-9EF0-4209-968F-8D011861E955}">
      <dgm:prSet custT="1"/>
      <dgm:spPr/>
      <dgm:t>
        <a:bodyPr/>
        <a:lstStyle/>
        <a:p>
          <a:pPr rtl="0"/>
          <a:r>
            <a:rPr lang="tr-TR" sz="2000" dirty="0" smtClean="0"/>
            <a:t>Eğitim</a:t>
          </a:r>
          <a:endParaRPr lang="tr-TR" sz="2000" dirty="0"/>
        </a:p>
      </dgm:t>
    </dgm:pt>
    <dgm:pt modelId="{44A0E28B-45A6-43F7-B9CD-E6CC8A4F0454}" type="parTrans" cxnId="{A00D9D77-643C-4CC4-AAAA-41BD0BE5AB76}">
      <dgm:prSet/>
      <dgm:spPr/>
      <dgm:t>
        <a:bodyPr/>
        <a:lstStyle/>
        <a:p>
          <a:endParaRPr lang="tr-TR"/>
        </a:p>
      </dgm:t>
    </dgm:pt>
    <dgm:pt modelId="{76DA17B7-2E1D-45F5-BEE3-5F0B1DBE046F}" type="sibTrans" cxnId="{A00D9D77-643C-4CC4-AAAA-41BD0BE5AB76}">
      <dgm:prSet/>
      <dgm:spPr/>
      <dgm:t>
        <a:bodyPr/>
        <a:lstStyle/>
        <a:p>
          <a:endParaRPr lang="tr-TR"/>
        </a:p>
      </dgm:t>
    </dgm:pt>
    <dgm:pt modelId="{7999FAC1-365D-4CED-A29A-23F5BCA2F2FD}" type="pres">
      <dgm:prSet presAssocID="{D180510D-D005-40CB-88D6-9BC8E95D625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022948AD-F373-4141-9619-FF5DDD61A0A9}" type="pres">
      <dgm:prSet presAssocID="{D699DDF9-9719-438A-9322-22704F5B8CFA}" presName="horFlow" presStyleCnt="0"/>
      <dgm:spPr/>
      <dgm:t>
        <a:bodyPr/>
        <a:lstStyle/>
        <a:p>
          <a:endParaRPr lang="tr-TR"/>
        </a:p>
      </dgm:t>
    </dgm:pt>
    <dgm:pt modelId="{8342DCEB-CF1A-4111-8713-ECCA78036B92}" type="pres">
      <dgm:prSet presAssocID="{D699DDF9-9719-438A-9322-22704F5B8CFA}" presName="bigChev" presStyleLbl="node1" presStyleIdx="0" presStyleCnt="9" custScaleX="731429" custScaleY="90751" custLinFactNeighborX="-10212" custLinFactNeighborY="-343"/>
      <dgm:spPr/>
      <dgm:t>
        <a:bodyPr/>
        <a:lstStyle/>
        <a:p>
          <a:endParaRPr lang="tr-TR"/>
        </a:p>
      </dgm:t>
    </dgm:pt>
    <dgm:pt modelId="{8C7DCBCE-1149-4556-9AC9-938F35E89B68}" type="pres">
      <dgm:prSet presAssocID="{D699DDF9-9719-438A-9322-22704F5B8CFA}" presName="vSp" presStyleCnt="0"/>
      <dgm:spPr/>
      <dgm:t>
        <a:bodyPr/>
        <a:lstStyle/>
        <a:p>
          <a:endParaRPr lang="tr-TR"/>
        </a:p>
      </dgm:t>
    </dgm:pt>
    <dgm:pt modelId="{1FDDD3AE-605A-4D5D-A83B-36914B113C1D}" type="pres">
      <dgm:prSet presAssocID="{A5AD12A5-16C8-4641-B85C-5C1710FF95BB}" presName="horFlow" presStyleCnt="0"/>
      <dgm:spPr/>
      <dgm:t>
        <a:bodyPr/>
        <a:lstStyle/>
        <a:p>
          <a:endParaRPr lang="tr-TR"/>
        </a:p>
      </dgm:t>
    </dgm:pt>
    <dgm:pt modelId="{7F2EF226-1970-46D0-BE4C-9B863BADC4EA}" type="pres">
      <dgm:prSet presAssocID="{A5AD12A5-16C8-4641-B85C-5C1710FF95BB}" presName="bigChev" presStyleLbl="node1" presStyleIdx="1" presStyleCnt="9" custScaleX="726187"/>
      <dgm:spPr/>
      <dgm:t>
        <a:bodyPr/>
        <a:lstStyle/>
        <a:p>
          <a:endParaRPr lang="tr-TR"/>
        </a:p>
      </dgm:t>
    </dgm:pt>
    <dgm:pt modelId="{CFA09450-E6D4-43F0-B275-C751E5C927D3}" type="pres">
      <dgm:prSet presAssocID="{A5AD12A5-16C8-4641-B85C-5C1710FF95BB}" presName="vSp" presStyleCnt="0"/>
      <dgm:spPr/>
      <dgm:t>
        <a:bodyPr/>
        <a:lstStyle/>
        <a:p>
          <a:endParaRPr lang="tr-TR"/>
        </a:p>
      </dgm:t>
    </dgm:pt>
    <dgm:pt modelId="{5A2D1251-4B7A-4FB4-8DDB-B002B8056728}" type="pres">
      <dgm:prSet presAssocID="{C88FC7C1-8062-45AB-A855-C94BB974A9AC}" presName="horFlow" presStyleCnt="0"/>
      <dgm:spPr/>
      <dgm:t>
        <a:bodyPr/>
        <a:lstStyle/>
        <a:p>
          <a:endParaRPr lang="tr-TR"/>
        </a:p>
      </dgm:t>
    </dgm:pt>
    <dgm:pt modelId="{0DCF7F00-8E56-48A5-9E12-12EBA0B650FB}" type="pres">
      <dgm:prSet presAssocID="{C88FC7C1-8062-45AB-A855-C94BB974A9AC}" presName="bigChev" presStyleLbl="node1" presStyleIdx="2" presStyleCnt="9" custScaleX="726187"/>
      <dgm:spPr/>
      <dgm:t>
        <a:bodyPr/>
        <a:lstStyle/>
        <a:p>
          <a:endParaRPr lang="tr-TR"/>
        </a:p>
      </dgm:t>
    </dgm:pt>
    <dgm:pt modelId="{024FA486-C32A-4C78-BB67-7A5C442E0B71}" type="pres">
      <dgm:prSet presAssocID="{C88FC7C1-8062-45AB-A855-C94BB974A9AC}" presName="vSp" presStyleCnt="0"/>
      <dgm:spPr/>
      <dgm:t>
        <a:bodyPr/>
        <a:lstStyle/>
        <a:p>
          <a:endParaRPr lang="tr-TR"/>
        </a:p>
      </dgm:t>
    </dgm:pt>
    <dgm:pt modelId="{65633FA1-B93E-4BC2-B214-6B936CBD1BA6}" type="pres">
      <dgm:prSet presAssocID="{A29C6AFB-81EF-4D1E-AF8D-77B8727F532A}" presName="horFlow" presStyleCnt="0"/>
      <dgm:spPr/>
      <dgm:t>
        <a:bodyPr/>
        <a:lstStyle/>
        <a:p>
          <a:endParaRPr lang="tr-TR"/>
        </a:p>
      </dgm:t>
    </dgm:pt>
    <dgm:pt modelId="{9E95F1B8-3B43-48FC-8E80-76C3B660FBD9}" type="pres">
      <dgm:prSet presAssocID="{A29C6AFB-81EF-4D1E-AF8D-77B8727F532A}" presName="bigChev" presStyleLbl="node1" presStyleIdx="3" presStyleCnt="9" custScaleX="726187"/>
      <dgm:spPr/>
      <dgm:t>
        <a:bodyPr/>
        <a:lstStyle/>
        <a:p>
          <a:endParaRPr lang="tr-TR"/>
        </a:p>
      </dgm:t>
    </dgm:pt>
    <dgm:pt modelId="{108552F4-B3C9-4451-81DD-62005CE70B14}" type="pres">
      <dgm:prSet presAssocID="{A29C6AFB-81EF-4D1E-AF8D-77B8727F532A}" presName="vSp" presStyleCnt="0"/>
      <dgm:spPr/>
      <dgm:t>
        <a:bodyPr/>
        <a:lstStyle/>
        <a:p>
          <a:endParaRPr lang="tr-TR"/>
        </a:p>
      </dgm:t>
    </dgm:pt>
    <dgm:pt modelId="{BCA7B8E6-12B5-4F41-8DD8-1AF38780EAB0}" type="pres">
      <dgm:prSet presAssocID="{DE312FD7-2C59-41B8-98D8-71B5620D3D5A}" presName="horFlow" presStyleCnt="0"/>
      <dgm:spPr/>
      <dgm:t>
        <a:bodyPr/>
        <a:lstStyle/>
        <a:p>
          <a:endParaRPr lang="tr-TR"/>
        </a:p>
      </dgm:t>
    </dgm:pt>
    <dgm:pt modelId="{645FFB5A-6F7E-44CA-B63E-C473F7B82FE7}" type="pres">
      <dgm:prSet presAssocID="{DE312FD7-2C59-41B8-98D8-71B5620D3D5A}" presName="bigChev" presStyleLbl="node1" presStyleIdx="4" presStyleCnt="9" custScaleX="726187"/>
      <dgm:spPr/>
      <dgm:t>
        <a:bodyPr/>
        <a:lstStyle/>
        <a:p>
          <a:endParaRPr lang="tr-TR"/>
        </a:p>
      </dgm:t>
    </dgm:pt>
    <dgm:pt modelId="{C65244F2-99D3-4B1D-BFF8-05084DBB4A3C}" type="pres">
      <dgm:prSet presAssocID="{DE312FD7-2C59-41B8-98D8-71B5620D3D5A}" presName="vSp" presStyleCnt="0"/>
      <dgm:spPr/>
      <dgm:t>
        <a:bodyPr/>
        <a:lstStyle/>
        <a:p>
          <a:endParaRPr lang="tr-TR"/>
        </a:p>
      </dgm:t>
    </dgm:pt>
    <dgm:pt modelId="{DFE8BB6F-D732-46E3-8B3D-05CCBFD2B24F}" type="pres">
      <dgm:prSet presAssocID="{0E9554B2-B597-4BC0-B279-2D48798EAF1F}" presName="horFlow" presStyleCnt="0"/>
      <dgm:spPr/>
      <dgm:t>
        <a:bodyPr/>
        <a:lstStyle/>
        <a:p>
          <a:endParaRPr lang="tr-TR"/>
        </a:p>
      </dgm:t>
    </dgm:pt>
    <dgm:pt modelId="{A65272E5-3AB7-4E51-8AD8-4F692EBC46B2}" type="pres">
      <dgm:prSet presAssocID="{0E9554B2-B597-4BC0-B279-2D48798EAF1F}" presName="bigChev" presStyleLbl="node1" presStyleIdx="5" presStyleCnt="9" custScaleX="726187"/>
      <dgm:spPr/>
      <dgm:t>
        <a:bodyPr/>
        <a:lstStyle/>
        <a:p>
          <a:endParaRPr lang="tr-TR"/>
        </a:p>
      </dgm:t>
    </dgm:pt>
    <dgm:pt modelId="{86848EBF-7EF7-4A86-93A0-C85F9140B3E4}" type="pres">
      <dgm:prSet presAssocID="{0E9554B2-B597-4BC0-B279-2D48798EAF1F}" presName="vSp" presStyleCnt="0"/>
      <dgm:spPr/>
      <dgm:t>
        <a:bodyPr/>
        <a:lstStyle/>
        <a:p>
          <a:endParaRPr lang="tr-TR"/>
        </a:p>
      </dgm:t>
    </dgm:pt>
    <dgm:pt modelId="{CABC4D11-D6D7-44F7-8F7C-A7F9A4D2621A}" type="pres">
      <dgm:prSet presAssocID="{CAD5DCF3-7015-43D0-A208-B78ABF063DD1}" presName="horFlow" presStyleCnt="0"/>
      <dgm:spPr/>
      <dgm:t>
        <a:bodyPr/>
        <a:lstStyle/>
        <a:p>
          <a:endParaRPr lang="tr-TR"/>
        </a:p>
      </dgm:t>
    </dgm:pt>
    <dgm:pt modelId="{34FFEE25-8190-4587-8F22-4E4F60D95F63}" type="pres">
      <dgm:prSet presAssocID="{CAD5DCF3-7015-43D0-A208-B78ABF063DD1}" presName="bigChev" presStyleLbl="node1" presStyleIdx="6" presStyleCnt="9" custScaleX="726187"/>
      <dgm:spPr/>
      <dgm:t>
        <a:bodyPr/>
        <a:lstStyle/>
        <a:p>
          <a:endParaRPr lang="tr-TR"/>
        </a:p>
      </dgm:t>
    </dgm:pt>
    <dgm:pt modelId="{7AD46EBD-B984-4588-A882-B71D7686AF6D}" type="pres">
      <dgm:prSet presAssocID="{CAD5DCF3-7015-43D0-A208-B78ABF063DD1}" presName="vSp" presStyleCnt="0"/>
      <dgm:spPr/>
      <dgm:t>
        <a:bodyPr/>
        <a:lstStyle/>
        <a:p>
          <a:endParaRPr lang="tr-TR"/>
        </a:p>
      </dgm:t>
    </dgm:pt>
    <dgm:pt modelId="{F3D09F97-74DB-4DEE-A9AD-CC02AC78AF48}" type="pres">
      <dgm:prSet presAssocID="{46D86501-D862-4A1F-9270-09BA815EA804}" presName="horFlow" presStyleCnt="0"/>
      <dgm:spPr/>
      <dgm:t>
        <a:bodyPr/>
        <a:lstStyle/>
        <a:p>
          <a:endParaRPr lang="tr-TR"/>
        </a:p>
      </dgm:t>
    </dgm:pt>
    <dgm:pt modelId="{78372BDD-090B-4362-B9BA-7605C328D22D}" type="pres">
      <dgm:prSet presAssocID="{46D86501-D862-4A1F-9270-09BA815EA804}" presName="bigChev" presStyleLbl="node1" presStyleIdx="7" presStyleCnt="9" custScaleX="726187"/>
      <dgm:spPr/>
      <dgm:t>
        <a:bodyPr/>
        <a:lstStyle/>
        <a:p>
          <a:endParaRPr lang="tr-TR"/>
        </a:p>
      </dgm:t>
    </dgm:pt>
    <dgm:pt modelId="{80177008-B568-4E84-9DF6-199FA14DC4CE}" type="pres">
      <dgm:prSet presAssocID="{46D86501-D862-4A1F-9270-09BA815EA804}" presName="vSp" presStyleCnt="0"/>
      <dgm:spPr/>
      <dgm:t>
        <a:bodyPr/>
        <a:lstStyle/>
        <a:p>
          <a:endParaRPr lang="tr-TR"/>
        </a:p>
      </dgm:t>
    </dgm:pt>
    <dgm:pt modelId="{E1A7D230-897F-464E-995C-C35624A4E92A}" type="pres">
      <dgm:prSet presAssocID="{F9FE4B2E-9EF0-4209-968F-8D011861E955}" presName="horFlow" presStyleCnt="0"/>
      <dgm:spPr/>
      <dgm:t>
        <a:bodyPr/>
        <a:lstStyle/>
        <a:p>
          <a:endParaRPr lang="tr-TR"/>
        </a:p>
      </dgm:t>
    </dgm:pt>
    <dgm:pt modelId="{11220D01-35C7-479A-961F-C7D9FC125C97}" type="pres">
      <dgm:prSet presAssocID="{F9FE4B2E-9EF0-4209-968F-8D011861E955}" presName="bigChev" presStyleLbl="node1" presStyleIdx="8" presStyleCnt="9" custScaleX="726187" custLinFactNeighborX="-654" custLinFactNeighborY="1143"/>
      <dgm:spPr/>
      <dgm:t>
        <a:bodyPr/>
        <a:lstStyle/>
        <a:p>
          <a:endParaRPr lang="tr-TR"/>
        </a:p>
      </dgm:t>
    </dgm:pt>
  </dgm:ptLst>
  <dgm:cxnLst>
    <dgm:cxn modelId="{A464F18B-B784-4DEE-85DB-8514DCDACC49}" type="presOf" srcId="{DE312FD7-2C59-41B8-98D8-71B5620D3D5A}" destId="{645FFB5A-6F7E-44CA-B63E-C473F7B82FE7}" srcOrd="0" destOrd="0" presId="urn:microsoft.com/office/officeart/2005/8/layout/lProcess3"/>
    <dgm:cxn modelId="{E174E37C-54E3-46DF-9322-6C3067E3159D}" srcId="{D180510D-D005-40CB-88D6-9BC8E95D6258}" destId="{DE312FD7-2C59-41B8-98D8-71B5620D3D5A}" srcOrd="4" destOrd="0" parTransId="{B332189C-5F73-464D-A6D2-B32DC648B430}" sibTransId="{C0AA0C01-CF59-4E4C-BCFC-AF42A2F7E74B}"/>
    <dgm:cxn modelId="{28875233-7653-41B1-A21A-95875767A4C8}" type="presOf" srcId="{46D86501-D862-4A1F-9270-09BA815EA804}" destId="{78372BDD-090B-4362-B9BA-7605C328D22D}" srcOrd="0" destOrd="0" presId="urn:microsoft.com/office/officeart/2005/8/layout/lProcess3"/>
    <dgm:cxn modelId="{BA617D69-D6F7-41E6-BEE5-C8E447BFD94F}" type="presOf" srcId="{A29C6AFB-81EF-4D1E-AF8D-77B8727F532A}" destId="{9E95F1B8-3B43-48FC-8E80-76C3B660FBD9}" srcOrd="0" destOrd="0" presId="urn:microsoft.com/office/officeart/2005/8/layout/lProcess3"/>
    <dgm:cxn modelId="{C6B5FA68-2F2D-4C94-AC71-8AE6DAA89BA5}" type="presOf" srcId="{0E9554B2-B597-4BC0-B279-2D48798EAF1F}" destId="{A65272E5-3AB7-4E51-8AD8-4F692EBC46B2}" srcOrd="0" destOrd="0" presId="urn:microsoft.com/office/officeart/2005/8/layout/lProcess3"/>
    <dgm:cxn modelId="{08E9790E-982B-4A64-9E4B-6B6C18A6D936}" srcId="{D180510D-D005-40CB-88D6-9BC8E95D6258}" destId="{A5AD12A5-16C8-4641-B85C-5C1710FF95BB}" srcOrd="1" destOrd="0" parTransId="{6F61ED2A-3E4E-4AB8-BC2A-9E34D24E3277}" sibTransId="{DDDC21DB-3E45-44DD-AFD9-3E4CCBE66C44}"/>
    <dgm:cxn modelId="{5CC74251-A9D1-44B8-924F-BD969F663112}" type="presOf" srcId="{C88FC7C1-8062-45AB-A855-C94BB974A9AC}" destId="{0DCF7F00-8E56-48A5-9E12-12EBA0B650FB}" srcOrd="0" destOrd="0" presId="urn:microsoft.com/office/officeart/2005/8/layout/lProcess3"/>
    <dgm:cxn modelId="{A00D9D77-643C-4CC4-AAAA-41BD0BE5AB76}" srcId="{D180510D-D005-40CB-88D6-9BC8E95D6258}" destId="{F9FE4B2E-9EF0-4209-968F-8D011861E955}" srcOrd="8" destOrd="0" parTransId="{44A0E28B-45A6-43F7-B9CD-E6CC8A4F0454}" sibTransId="{76DA17B7-2E1D-45F5-BEE3-5F0B1DBE046F}"/>
    <dgm:cxn modelId="{A0FECE30-E6B0-49E1-9C44-40D3C8219CBA}" srcId="{D180510D-D005-40CB-88D6-9BC8E95D6258}" destId="{D699DDF9-9719-438A-9322-22704F5B8CFA}" srcOrd="0" destOrd="0" parTransId="{B1123FC0-1D3E-4147-A714-D1D68A75F4A9}" sibTransId="{05DD6BDF-E4B6-43CE-8C7B-E88346C6B312}"/>
    <dgm:cxn modelId="{EECE63A2-B71D-4D3C-9F95-1C2691784C98}" type="presOf" srcId="{D699DDF9-9719-438A-9322-22704F5B8CFA}" destId="{8342DCEB-CF1A-4111-8713-ECCA78036B92}" srcOrd="0" destOrd="0" presId="urn:microsoft.com/office/officeart/2005/8/layout/lProcess3"/>
    <dgm:cxn modelId="{01A311B2-F76E-4696-A583-B056B6514287}" srcId="{D180510D-D005-40CB-88D6-9BC8E95D6258}" destId="{A29C6AFB-81EF-4D1E-AF8D-77B8727F532A}" srcOrd="3" destOrd="0" parTransId="{48B279FE-D391-44B7-BC8B-0C8EFDA2A98F}" sibTransId="{E09BEE7B-7BC2-43D4-9C05-3F862EAA6F16}"/>
    <dgm:cxn modelId="{3C6E29EC-4BAC-4B6D-A468-6D8921D84E65}" srcId="{D180510D-D005-40CB-88D6-9BC8E95D6258}" destId="{0E9554B2-B597-4BC0-B279-2D48798EAF1F}" srcOrd="5" destOrd="0" parTransId="{0456EE9E-3457-4D47-9E0D-3F3D2A1E7CAF}" sibTransId="{0858E8E6-27EF-4804-BB0B-DD44248B81D4}"/>
    <dgm:cxn modelId="{C478AB43-93E2-4EC7-9607-0A435123F7CF}" srcId="{D180510D-D005-40CB-88D6-9BC8E95D6258}" destId="{C88FC7C1-8062-45AB-A855-C94BB974A9AC}" srcOrd="2" destOrd="0" parTransId="{46D61EFF-5980-4FDD-A290-60392B295449}" sibTransId="{7940F2BF-8423-4685-B218-FFCB04331327}"/>
    <dgm:cxn modelId="{4FAE8E98-E879-4E99-89E0-E6D32C8397E9}" srcId="{D180510D-D005-40CB-88D6-9BC8E95D6258}" destId="{CAD5DCF3-7015-43D0-A208-B78ABF063DD1}" srcOrd="6" destOrd="0" parTransId="{B53238B2-B11C-42FE-B67C-E1ACB4A91A81}" sibTransId="{B84F04FA-FD6C-4354-996B-35DDCC961714}"/>
    <dgm:cxn modelId="{EEC6EFE2-264A-41EA-9BAD-681A1BBF8CE7}" type="presOf" srcId="{D180510D-D005-40CB-88D6-9BC8E95D6258}" destId="{7999FAC1-365D-4CED-A29A-23F5BCA2F2FD}" srcOrd="0" destOrd="0" presId="urn:microsoft.com/office/officeart/2005/8/layout/lProcess3"/>
    <dgm:cxn modelId="{85223E1F-84C5-4792-B9F5-3AD1DCC3ABF5}" type="presOf" srcId="{F9FE4B2E-9EF0-4209-968F-8D011861E955}" destId="{11220D01-35C7-479A-961F-C7D9FC125C97}" srcOrd="0" destOrd="0" presId="urn:microsoft.com/office/officeart/2005/8/layout/lProcess3"/>
    <dgm:cxn modelId="{D45C2194-336B-400E-8534-CCC5AE0B4607}" type="presOf" srcId="{CAD5DCF3-7015-43D0-A208-B78ABF063DD1}" destId="{34FFEE25-8190-4587-8F22-4E4F60D95F63}" srcOrd="0" destOrd="0" presId="urn:microsoft.com/office/officeart/2005/8/layout/lProcess3"/>
    <dgm:cxn modelId="{6FD8D23C-B7E5-45F1-95CF-EBA36BF05C66}" srcId="{D180510D-D005-40CB-88D6-9BC8E95D6258}" destId="{46D86501-D862-4A1F-9270-09BA815EA804}" srcOrd="7" destOrd="0" parTransId="{666ABA13-A83B-482E-81C5-3D83A6D1A05E}" sibTransId="{90FE78E5-2DA1-4D76-B379-EAB57B672CC1}"/>
    <dgm:cxn modelId="{8F73C6DA-9D6B-4A8E-B96A-C1B0F52E2255}" type="presOf" srcId="{A5AD12A5-16C8-4641-B85C-5C1710FF95BB}" destId="{7F2EF226-1970-46D0-BE4C-9B863BADC4EA}" srcOrd="0" destOrd="0" presId="urn:microsoft.com/office/officeart/2005/8/layout/lProcess3"/>
    <dgm:cxn modelId="{56CEAB2E-101D-4C63-BE53-577B56A0E5D7}" type="presParOf" srcId="{7999FAC1-365D-4CED-A29A-23F5BCA2F2FD}" destId="{022948AD-F373-4141-9619-FF5DDD61A0A9}" srcOrd="0" destOrd="0" presId="urn:microsoft.com/office/officeart/2005/8/layout/lProcess3"/>
    <dgm:cxn modelId="{056852BD-0CB8-4DA2-B27C-1CE10BB60C46}" type="presParOf" srcId="{022948AD-F373-4141-9619-FF5DDD61A0A9}" destId="{8342DCEB-CF1A-4111-8713-ECCA78036B92}" srcOrd="0" destOrd="0" presId="urn:microsoft.com/office/officeart/2005/8/layout/lProcess3"/>
    <dgm:cxn modelId="{3DE73B88-A4A8-4AC0-AF1D-6359FC049356}" type="presParOf" srcId="{7999FAC1-365D-4CED-A29A-23F5BCA2F2FD}" destId="{8C7DCBCE-1149-4556-9AC9-938F35E89B68}" srcOrd="1" destOrd="0" presId="urn:microsoft.com/office/officeart/2005/8/layout/lProcess3"/>
    <dgm:cxn modelId="{AEE46EFE-400B-42CB-9607-5C9D1B10C24B}" type="presParOf" srcId="{7999FAC1-365D-4CED-A29A-23F5BCA2F2FD}" destId="{1FDDD3AE-605A-4D5D-A83B-36914B113C1D}" srcOrd="2" destOrd="0" presId="urn:microsoft.com/office/officeart/2005/8/layout/lProcess3"/>
    <dgm:cxn modelId="{AB7A5BC5-44E3-4B9C-9CEF-2E27335FF2BD}" type="presParOf" srcId="{1FDDD3AE-605A-4D5D-A83B-36914B113C1D}" destId="{7F2EF226-1970-46D0-BE4C-9B863BADC4EA}" srcOrd="0" destOrd="0" presId="urn:microsoft.com/office/officeart/2005/8/layout/lProcess3"/>
    <dgm:cxn modelId="{BA336F70-421C-48EC-89BA-939383330094}" type="presParOf" srcId="{7999FAC1-365D-4CED-A29A-23F5BCA2F2FD}" destId="{CFA09450-E6D4-43F0-B275-C751E5C927D3}" srcOrd="3" destOrd="0" presId="urn:microsoft.com/office/officeart/2005/8/layout/lProcess3"/>
    <dgm:cxn modelId="{08572BB2-5254-40ED-9F95-66D4D957EF17}" type="presParOf" srcId="{7999FAC1-365D-4CED-A29A-23F5BCA2F2FD}" destId="{5A2D1251-4B7A-4FB4-8DDB-B002B8056728}" srcOrd="4" destOrd="0" presId="urn:microsoft.com/office/officeart/2005/8/layout/lProcess3"/>
    <dgm:cxn modelId="{5D6E9126-B015-4E74-A106-129F25AF627B}" type="presParOf" srcId="{5A2D1251-4B7A-4FB4-8DDB-B002B8056728}" destId="{0DCF7F00-8E56-48A5-9E12-12EBA0B650FB}" srcOrd="0" destOrd="0" presId="urn:microsoft.com/office/officeart/2005/8/layout/lProcess3"/>
    <dgm:cxn modelId="{1C18EEA9-47B3-4AA1-A674-E110AF353FC2}" type="presParOf" srcId="{7999FAC1-365D-4CED-A29A-23F5BCA2F2FD}" destId="{024FA486-C32A-4C78-BB67-7A5C442E0B71}" srcOrd="5" destOrd="0" presId="urn:microsoft.com/office/officeart/2005/8/layout/lProcess3"/>
    <dgm:cxn modelId="{C8BEF8E5-201D-431B-B9A9-6256E87E9A32}" type="presParOf" srcId="{7999FAC1-365D-4CED-A29A-23F5BCA2F2FD}" destId="{65633FA1-B93E-4BC2-B214-6B936CBD1BA6}" srcOrd="6" destOrd="0" presId="urn:microsoft.com/office/officeart/2005/8/layout/lProcess3"/>
    <dgm:cxn modelId="{C847FBB0-4B7C-4456-9A21-9B36285F23CE}" type="presParOf" srcId="{65633FA1-B93E-4BC2-B214-6B936CBD1BA6}" destId="{9E95F1B8-3B43-48FC-8E80-76C3B660FBD9}" srcOrd="0" destOrd="0" presId="urn:microsoft.com/office/officeart/2005/8/layout/lProcess3"/>
    <dgm:cxn modelId="{A58B3C89-1B37-4F39-837C-09CB7B855FA7}" type="presParOf" srcId="{7999FAC1-365D-4CED-A29A-23F5BCA2F2FD}" destId="{108552F4-B3C9-4451-81DD-62005CE70B14}" srcOrd="7" destOrd="0" presId="urn:microsoft.com/office/officeart/2005/8/layout/lProcess3"/>
    <dgm:cxn modelId="{EC572378-4774-4130-8EF5-111C29C62D21}" type="presParOf" srcId="{7999FAC1-365D-4CED-A29A-23F5BCA2F2FD}" destId="{BCA7B8E6-12B5-4F41-8DD8-1AF38780EAB0}" srcOrd="8" destOrd="0" presId="urn:microsoft.com/office/officeart/2005/8/layout/lProcess3"/>
    <dgm:cxn modelId="{B05E6F44-53D2-4ED7-A476-253DA8C8CB91}" type="presParOf" srcId="{BCA7B8E6-12B5-4F41-8DD8-1AF38780EAB0}" destId="{645FFB5A-6F7E-44CA-B63E-C473F7B82FE7}" srcOrd="0" destOrd="0" presId="urn:microsoft.com/office/officeart/2005/8/layout/lProcess3"/>
    <dgm:cxn modelId="{D8E49908-74CF-4E10-82F3-68E5BEB1AAC5}" type="presParOf" srcId="{7999FAC1-365D-4CED-A29A-23F5BCA2F2FD}" destId="{C65244F2-99D3-4B1D-BFF8-05084DBB4A3C}" srcOrd="9" destOrd="0" presId="urn:microsoft.com/office/officeart/2005/8/layout/lProcess3"/>
    <dgm:cxn modelId="{480633E0-2B69-46C2-BE86-A8147283E1C8}" type="presParOf" srcId="{7999FAC1-365D-4CED-A29A-23F5BCA2F2FD}" destId="{DFE8BB6F-D732-46E3-8B3D-05CCBFD2B24F}" srcOrd="10" destOrd="0" presId="urn:microsoft.com/office/officeart/2005/8/layout/lProcess3"/>
    <dgm:cxn modelId="{11718B4F-2B5C-44CA-9639-3C39517D39DF}" type="presParOf" srcId="{DFE8BB6F-D732-46E3-8B3D-05CCBFD2B24F}" destId="{A65272E5-3AB7-4E51-8AD8-4F692EBC46B2}" srcOrd="0" destOrd="0" presId="urn:microsoft.com/office/officeart/2005/8/layout/lProcess3"/>
    <dgm:cxn modelId="{94F17AC8-4FEE-469F-83DB-9D5C72DE3D25}" type="presParOf" srcId="{7999FAC1-365D-4CED-A29A-23F5BCA2F2FD}" destId="{86848EBF-7EF7-4A86-93A0-C85F9140B3E4}" srcOrd="11" destOrd="0" presId="urn:microsoft.com/office/officeart/2005/8/layout/lProcess3"/>
    <dgm:cxn modelId="{22AFDE01-77A7-48B9-9AA9-CC1614CCA48B}" type="presParOf" srcId="{7999FAC1-365D-4CED-A29A-23F5BCA2F2FD}" destId="{CABC4D11-D6D7-44F7-8F7C-A7F9A4D2621A}" srcOrd="12" destOrd="0" presId="urn:microsoft.com/office/officeart/2005/8/layout/lProcess3"/>
    <dgm:cxn modelId="{9857E905-A341-4F8C-9DD2-3C198450C15F}" type="presParOf" srcId="{CABC4D11-D6D7-44F7-8F7C-A7F9A4D2621A}" destId="{34FFEE25-8190-4587-8F22-4E4F60D95F63}" srcOrd="0" destOrd="0" presId="urn:microsoft.com/office/officeart/2005/8/layout/lProcess3"/>
    <dgm:cxn modelId="{788C3C8B-8AE8-4D35-8640-460EF6206995}" type="presParOf" srcId="{7999FAC1-365D-4CED-A29A-23F5BCA2F2FD}" destId="{7AD46EBD-B984-4588-A882-B71D7686AF6D}" srcOrd="13" destOrd="0" presId="urn:microsoft.com/office/officeart/2005/8/layout/lProcess3"/>
    <dgm:cxn modelId="{B6731B7B-4153-40D1-AEB8-96B25BFE782A}" type="presParOf" srcId="{7999FAC1-365D-4CED-A29A-23F5BCA2F2FD}" destId="{F3D09F97-74DB-4DEE-A9AD-CC02AC78AF48}" srcOrd="14" destOrd="0" presId="urn:microsoft.com/office/officeart/2005/8/layout/lProcess3"/>
    <dgm:cxn modelId="{4D11D0FC-12B0-42E7-AAEC-8BB3676A331F}" type="presParOf" srcId="{F3D09F97-74DB-4DEE-A9AD-CC02AC78AF48}" destId="{78372BDD-090B-4362-B9BA-7605C328D22D}" srcOrd="0" destOrd="0" presId="urn:microsoft.com/office/officeart/2005/8/layout/lProcess3"/>
    <dgm:cxn modelId="{3EE8B29F-3863-49DB-BCF3-4AD3DD5BCA26}" type="presParOf" srcId="{7999FAC1-365D-4CED-A29A-23F5BCA2F2FD}" destId="{80177008-B568-4E84-9DF6-199FA14DC4CE}" srcOrd="15" destOrd="0" presId="urn:microsoft.com/office/officeart/2005/8/layout/lProcess3"/>
    <dgm:cxn modelId="{43A2ABED-512E-4DCC-BC88-8D131DB1E7B3}" type="presParOf" srcId="{7999FAC1-365D-4CED-A29A-23F5BCA2F2FD}" destId="{E1A7D230-897F-464E-995C-C35624A4E92A}" srcOrd="16" destOrd="0" presId="urn:microsoft.com/office/officeart/2005/8/layout/lProcess3"/>
    <dgm:cxn modelId="{B307B153-F2F7-4650-A44C-DCCC4385BACB}" type="presParOf" srcId="{E1A7D230-897F-464E-995C-C35624A4E92A}" destId="{11220D01-35C7-479A-961F-C7D9FC125C9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C4D60E-018C-43AF-B0C2-7171F06E70C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8B2A34A-C21B-45C3-BCC2-6E4E9A4FD76C}">
      <dgm:prSet/>
      <dgm:spPr/>
      <dgm:t>
        <a:bodyPr/>
        <a:lstStyle/>
        <a:p>
          <a:pPr rtl="0"/>
          <a:r>
            <a:rPr lang="tr-TR" smtClean="0"/>
            <a:t>•Belgelendirilmeyen miktarın %10 fazlası bir sonraki yıla ilave edilir.</a:t>
          </a:r>
          <a:endParaRPr lang="tr-TR"/>
        </a:p>
      </dgm:t>
    </dgm:pt>
    <dgm:pt modelId="{1266DA63-9D87-4C3C-A8A2-3AB7102C4B72}" type="parTrans" cxnId="{3C87C956-C67B-4469-BA11-FBE0FA4B4CC0}">
      <dgm:prSet/>
      <dgm:spPr/>
      <dgm:t>
        <a:bodyPr/>
        <a:lstStyle/>
        <a:p>
          <a:endParaRPr lang="tr-TR"/>
        </a:p>
      </dgm:t>
    </dgm:pt>
    <dgm:pt modelId="{79B963DB-1CBA-4796-AD6E-88E621988737}" type="sibTrans" cxnId="{3C87C956-C67B-4469-BA11-FBE0FA4B4CC0}">
      <dgm:prSet/>
      <dgm:spPr/>
      <dgm:t>
        <a:bodyPr/>
        <a:lstStyle/>
        <a:p>
          <a:endParaRPr lang="tr-TR"/>
        </a:p>
      </dgm:t>
    </dgm:pt>
    <dgm:pt modelId="{28E75585-7667-42DE-8F72-A871CE2FD718}">
      <dgm:prSet/>
      <dgm:spPr/>
      <dgm:t>
        <a:bodyPr/>
        <a:lstStyle/>
        <a:p>
          <a:pPr rtl="0"/>
          <a:r>
            <a:rPr lang="tr-TR" dirty="0" smtClean="0"/>
            <a:t>•İkinci ve daha sonraki hedefe ulaşılmazsa eksik kalan miktarın %10 fazlası tekrar bir sonraki yıla ilave edilir.</a:t>
          </a:r>
          <a:endParaRPr lang="tr-TR" dirty="0"/>
        </a:p>
      </dgm:t>
    </dgm:pt>
    <dgm:pt modelId="{36811CB8-7DEB-419A-8739-A17BA8DFF473}" type="parTrans" cxnId="{A44EDDE4-5B57-4B2C-A002-2E4CC30FA7E4}">
      <dgm:prSet/>
      <dgm:spPr/>
      <dgm:t>
        <a:bodyPr/>
        <a:lstStyle/>
        <a:p>
          <a:endParaRPr lang="tr-TR"/>
        </a:p>
      </dgm:t>
    </dgm:pt>
    <dgm:pt modelId="{8A054D6A-C3FB-4DBB-9478-E51C80A035C0}" type="sibTrans" cxnId="{A44EDDE4-5B57-4B2C-A002-2E4CC30FA7E4}">
      <dgm:prSet/>
      <dgm:spPr/>
      <dgm:t>
        <a:bodyPr/>
        <a:lstStyle/>
        <a:p>
          <a:endParaRPr lang="tr-TR"/>
        </a:p>
      </dgm:t>
    </dgm:pt>
    <dgm:pt modelId="{C69C541C-794D-4DFA-B290-5B8ED9E54B95}">
      <dgm:prSet/>
      <dgm:spPr/>
      <dgm:t>
        <a:bodyPr/>
        <a:lstStyle/>
        <a:p>
          <a:pPr rtl="0"/>
          <a:r>
            <a:rPr lang="tr-TR" dirty="0" smtClean="0"/>
            <a:t>•Elektronik yazılım programına </a:t>
          </a:r>
          <a:r>
            <a:rPr lang="tr-TR" dirty="0" err="1" smtClean="0"/>
            <a:t>kaydolunan</a:t>
          </a:r>
          <a:r>
            <a:rPr lang="tr-TR" dirty="0" smtClean="0"/>
            <a:t> yıl esas alınarak 3 yıl hedef tutmazsa gereken miktarlar ile ilgili bir sonraki yıla %10 fazlası ile aktarılır ve 2872 Kanun uyarınca idari yaptırım uygulanır.</a:t>
          </a:r>
          <a:endParaRPr lang="tr-TR" dirty="0"/>
        </a:p>
      </dgm:t>
    </dgm:pt>
    <dgm:pt modelId="{41778C59-85DB-4E9D-8574-3928552C78BE}" type="parTrans" cxnId="{C8295112-3545-418F-8C8B-0F4731AD843C}">
      <dgm:prSet/>
      <dgm:spPr/>
      <dgm:t>
        <a:bodyPr/>
        <a:lstStyle/>
        <a:p>
          <a:endParaRPr lang="tr-TR"/>
        </a:p>
      </dgm:t>
    </dgm:pt>
    <dgm:pt modelId="{19F27DED-D5DD-4C96-9758-74AC336E0E73}" type="sibTrans" cxnId="{C8295112-3545-418F-8C8B-0F4731AD843C}">
      <dgm:prSet/>
      <dgm:spPr/>
      <dgm:t>
        <a:bodyPr/>
        <a:lstStyle/>
        <a:p>
          <a:endParaRPr lang="tr-TR"/>
        </a:p>
      </dgm:t>
    </dgm:pt>
    <dgm:pt modelId="{D7351531-BE36-4C5F-9440-E72E9988F4BF}">
      <dgm:prSet/>
      <dgm:spPr/>
      <dgm:t>
        <a:bodyPr/>
        <a:lstStyle/>
        <a:p>
          <a:pPr rtl="0"/>
          <a:r>
            <a:rPr lang="tr-TR" dirty="0" smtClean="0"/>
            <a:t>•10 yıl içinde öngörülen hedeflere beş kez ulaşılmazsa, ürünlerin ambalajına depozito uygulanır.</a:t>
          </a:r>
          <a:endParaRPr lang="tr-TR" dirty="0"/>
        </a:p>
      </dgm:t>
    </dgm:pt>
    <dgm:pt modelId="{E9D4CCF9-EBEC-4175-BB42-923CDEFAF0D9}" type="parTrans" cxnId="{EC078026-C96C-42A3-BEDE-9EBFD743ED8B}">
      <dgm:prSet/>
      <dgm:spPr/>
      <dgm:t>
        <a:bodyPr/>
        <a:lstStyle/>
        <a:p>
          <a:endParaRPr lang="tr-TR"/>
        </a:p>
      </dgm:t>
    </dgm:pt>
    <dgm:pt modelId="{67FBE4FB-0D95-4194-A206-86C1D731D391}" type="sibTrans" cxnId="{EC078026-C96C-42A3-BEDE-9EBFD743ED8B}">
      <dgm:prSet/>
      <dgm:spPr/>
      <dgm:t>
        <a:bodyPr/>
        <a:lstStyle/>
        <a:p>
          <a:endParaRPr lang="tr-TR"/>
        </a:p>
      </dgm:t>
    </dgm:pt>
    <dgm:pt modelId="{4E60D886-1FB6-40E0-AAC4-EEEBB0F5A27A}" type="pres">
      <dgm:prSet presAssocID="{D7C4D60E-018C-43AF-B0C2-7171F06E70C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B647C1F9-985E-4FD4-ADD4-63D0F7B90BA7}" type="pres">
      <dgm:prSet presAssocID="{88B2A34A-C21B-45C3-BCC2-6E4E9A4FD76C}" presName="horFlow" presStyleCnt="0"/>
      <dgm:spPr/>
    </dgm:pt>
    <dgm:pt modelId="{36DD6C6A-D264-498D-BB1D-EE97B56964D4}" type="pres">
      <dgm:prSet presAssocID="{88B2A34A-C21B-45C3-BCC2-6E4E9A4FD76C}" presName="bigChev" presStyleLbl="node1" presStyleIdx="0" presStyleCnt="4" custScaleX="321507"/>
      <dgm:spPr/>
      <dgm:t>
        <a:bodyPr/>
        <a:lstStyle/>
        <a:p>
          <a:endParaRPr lang="tr-TR"/>
        </a:p>
      </dgm:t>
    </dgm:pt>
    <dgm:pt modelId="{1B0A570A-F66C-408C-B925-6CDF1BFF8A51}" type="pres">
      <dgm:prSet presAssocID="{88B2A34A-C21B-45C3-BCC2-6E4E9A4FD76C}" presName="vSp" presStyleCnt="0"/>
      <dgm:spPr/>
    </dgm:pt>
    <dgm:pt modelId="{F7C77BA6-0873-4E15-A9EE-FD5E71C697B5}" type="pres">
      <dgm:prSet presAssocID="{28E75585-7667-42DE-8F72-A871CE2FD718}" presName="horFlow" presStyleCnt="0"/>
      <dgm:spPr/>
    </dgm:pt>
    <dgm:pt modelId="{C94CF6E1-EFBB-4ABD-B309-950C04C46100}" type="pres">
      <dgm:prSet presAssocID="{28E75585-7667-42DE-8F72-A871CE2FD718}" presName="bigChev" presStyleLbl="node1" presStyleIdx="1" presStyleCnt="4" custScaleX="321507"/>
      <dgm:spPr/>
      <dgm:t>
        <a:bodyPr/>
        <a:lstStyle/>
        <a:p>
          <a:endParaRPr lang="tr-TR"/>
        </a:p>
      </dgm:t>
    </dgm:pt>
    <dgm:pt modelId="{5F9307FE-4282-4A6C-A0B2-701DD06F4DC9}" type="pres">
      <dgm:prSet presAssocID="{28E75585-7667-42DE-8F72-A871CE2FD718}" presName="vSp" presStyleCnt="0"/>
      <dgm:spPr/>
    </dgm:pt>
    <dgm:pt modelId="{19539903-E89A-4D16-9D38-2416A605E790}" type="pres">
      <dgm:prSet presAssocID="{C69C541C-794D-4DFA-B290-5B8ED9E54B95}" presName="horFlow" presStyleCnt="0"/>
      <dgm:spPr/>
    </dgm:pt>
    <dgm:pt modelId="{C0ED2EB8-3B61-4C6F-946C-38E1FA987F4B}" type="pres">
      <dgm:prSet presAssocID="{C69C541C-794D-4DFA-B290-5B8ED9E54B95}" presName="bigChev" presStyleLbl="node1" presStyleIdx="2" presStyleCnt="4" custScaleX="321507"/>
      <dgm:spPr/>
      <dgm:t>
        <a:bodyPr/>
        <a:lstStyle/>
        <a:p>
          <a:endParaRPr lang="tr-TR"/>
        </a:p>
      </dgm:t>
    </dgm:pt>
    <dgm:pt modelId="{2DC3BFD1-08CB-4217-B2F0-60B75715A0D3}" type="pres">
      <dgm:prSet presAssocID="{C69C541C-794D-4DFA-B290-5B8ED9E54B95}" presName="vSp" presStyleCnt="0"/>
      <dgm:spPr/>
    </dgm:pt>
    <dgm:pt modelId="{167EC2A1-252F-417D-8A94-B939EA4BB48F}" type="pres">
      <dgm:prSet presAssocID="{D7351531-BE36-4C5F-9440-E72E9988F4BF}" presName="horFlow" presStyleCnt="0"/>
      <dgm:spPr/>
    </dgm:pt>
    <dgm:pt modelId="{60B5941C-0ED7-4197-A704-75CB4725567C}" type="pres">
      <dgm:prSet presAssocID="{D7351531-BE36-4C5F-9440-E72E9988F4BF}" presName="bigChev" presStyleLbl="node1" presStyleIdx="3" presStyleCnt="4" custScaleX="321507"/>
      <dgm:spPr/>
      <dgm:t>
        <a:bodyPr/>
        <a:lstStyle/>
        <a:p>
          <a:endParaRPr lang="tr-TR"/>
        </a:p>
      </dgm:t>
    </dgm:pt>
  </dgm:ptLst>
  <dgm:cxnLst>
    <dgm:cxn modelId="{EC078026-C96C-42A3-BEDE-9EBFD743ED8B}" srcId="{D7C4D60E-018C-43AF-B0C2-7171F06E70C7}" destId="{D7351531-BE36-4C5F-9440-E72E9988F4BF}" srcOrd="3" destOrd="0" parTransId="{E9D4CCF9-EBEC-4175-BB42-923CDEFAF0D9}" sibTransId="{67FBE4FB-0D95-4194-A206-86C1D731D391}"/>
    <dgm:cxn modelId="{C1F4B100-BC2A-4295-A3EA-4B10379B57E6}" type="presOf" srcId="{88B2A34A-C21B-45C3-BCC2-6E4E9A4FD76C}" destId="{36DD6C6A-D264-498D-BB1D-EE97B56964D4}" srcOrd="0" destOrd="0" presId="urn:microsoft.com/office/officeart/2005/8/layout/lProcess3"/>
    <dgm:cxn modelId="{C8295112-3545-418F-8C8B-0F4731AD843C}" srcId="{D7C4D60E-018C-43AF-B0C2-7171F06E70C7}" destId="{C69C541C-794D-4DFA-B290-5B8ED9E54B95}" srcOrd="2" destOrd="0" parTransId="{41778C59-85DB-4E9D-8574-3928552C78BE}" sibTransId="{19F27DED-D5DD-4C96-9758-74AC336E0E73}"/>
    <dgm:cxn modelId="{01E6AB55-CDBC-41D2-9E6C-9E8780E8A92F}" type="presOf" srcId="{28E75585-7667-42DE-8F72-A871CE2FD718}" destId="{C94CF6E1-EFBB-4ABD-B309-950C04C46100}" srcOrd="0" destOrd="0" presId="urn:microsoft.com/office/officeart/2005/8/layout/lProcess3"/>
    <dgm:cxn modelId="{3C87C956-C67B-4469-BA11-FBE0FA4B4CC0}" srcId="{D7C4D60E-018C-43AF-B0C2-7171F06E70C7}" destId="{88B2A34A-C21B-45C3-BCC2-6E4E9A4FD76C}" srcOrd="0" destOrd="0" parTransId="{1266DA63-9D87-4C3C-A8A2-3AB7102C4B72}" sibTransId="{79B963DB-1CBA-4796-AD6E-88E621988737}"/>
    <dgm:cxn modelId="{AADF91C3-18EB-40FF-89E7-2CBB17977C8A}" type="presOf" srcId="{C69C541C-794D-4DFA-B290-5B8ED9E54B95}" destId="{C0ED2EB8-3B61-4C6F-946C-38E1FA987F4B}" srcOrd="0" destOrd="0" presId="urn:microsoft.com/office/officeart/2005/8/layout/lProcess3"/>
    <dgm:cxn modelId="{E8817299-6AAD-472D-9EB3-63FEEAF5A1AD}" type="presOf" srcId="{D7C4D60E-018C-43AF-B0C2-7171F06E70C7}" destId="{4E60D886-1FB6-40E0-AAC4-EEEBB0F5A27A}" srcOrd="0" destOrd="0" presId="urn:microsoft.com/office/officeart/2005/8/layout/lProcess3"/>
    <dgm:cxn modelId="{4283D14F-1CA2-430A-A3FA-6FB8CD4EC10A}" type="presOf" srcId="{D7351531-BE36-4C5F-9440-E72E9988F4BF}" destId="{60B5941C-0ED7-4197-A704-75CB4725567C}" srcOrd="0" destOrd="0" presId="urn:microsoft.com/office/officeart/2005/8/layout/lProcess3"/>
    <dgm:cxn modelId="{A44EDDE4-5B57-4B2C-A002-2E4CC30FA7E4}" srcId="{D7C4D60E-018C-43AF-B0C2-7171F06E70C7}" destId="{28E75585-7667-42DE-8F72-A871CE2FD718}" srcOrd="1" destOrd="0" parTransId="{36811CB8-7DEB-419A-8739-A17BA8DFF473}" sibTransId="{8A054D6A-C3FB-4DBB-9478-E51C80A035C0}"/>
    <dgm:cxn modelId="{38B32127-7634-4ADC-BCEF-6B1DBA008209}" type="presParOf" srcId="{4E60D886-1FB6-40E0-AAC4-EEEBB0F5A27A}" destId="{B647C1F9-985E-4FD4-ADD4-63D0F7B90BA7}" srcOrd="0" destOrd="0" presId="urn:microsoft.com/office/officeart/2005/8/layout/lProcess3"/>
    <dgm:cxn modelId="{5D3B9E0A-4B06-4946-A2F1-88B53D191B76}" type="presParOf" srcId="{B647C1F9-985E-4FD4-ADD4-63D0F7B90BA7}" destId="{36DD6C6A-D264-498D-BB1D-EE97B56964D4}" srcOrd="0" destOrd="0" presId="urn:microsoft.com/office/officeart/2005/8/layout/lProcess3"/>
    <dgm:cxn modelId="{6FA5AB52-B5AA-4CA4-BEE3-205670C9B592}" type="presParOf" srcId="{4E60D886-1FB6-40E0-AAC4-EEEBB0F5A27A}" destId="{1B0A570A-F66C-408C-B925-6CDF1BFF8A51}" srcOrd="1" destOrd="0" presId="urn:microsoft.com/office/officeart/2005/8/layout/lProcess3"/>
    <dgm:cxn modelId="{BED44D51-4AC3-411D-A52B-3D70C90308E5}" type="presParOf" srcId="{4E60D886-1FB6-40E0-AAC4-EEEBB0F5A27A}" destId="{F7C77BA6-0873-4E15-A9EE-FD5E71C697B5}" srcOrd="2" destOrd="0" presId="urn:microsoft.com/office/officeart/2005/8/layout/lProcess3"/>
    <dgm:cxn modelId="{84B46782-C2F7-479B-ACF8-15B27560ECE9}" type="presParOf" srcId="{F7C77BA6-0873-4E15-A9EE-FD5E71C697B5}" destId="{C94CF6E1-EFBB-4ABD-B309-950C04C46100}" srcOrd="0" destOrd="0" presId="urn:microsoft.com/office/officeart/2005/8/layout/lProcess3"/>
    <dgm:cxn modelId="{2BA46D34-732E-4C29-8BE7-1A5EC3E168B4}" type="presParOf" srcId="{4E60D886-1FB6-40E0-AAC4-EEEBB0F5A27A}" destId="{5F9307FE-4282-4A6C-A0B2-701DD06F4DC9}" srcOrd="3" destOrd="0" presId="urn:microsoft.com/office/officeart/2005/8/layout/lProcess3"/>
    <dgm:cxn modelId="{B3E8DDA7-3B39-4767-9609-44669E0EEFC5}" type="presParOf" srcId="{4E60D886-1FB6-40E0-AAC4-EEEBB0F5A27A}" destId="{19539903-E89A-4D16-9D38-2416A605E790}" srcOrd="4" destOrd="0" presId="urn:microsoft.com/office/officeart/2005/8/layout/lProcess3"/>
    <dgm:cxn modelId="{9F1B56BA-5CD2-4BCC-871D-CA64E40CE691}" type="presParOf" srcId="{19539903-E89A-4D16-9D38-2416A605E790}" destId="{C0ED2EB8-3B61-4C6F-946C-38E1FA987F4B}" srcOrd="0" destOrd="0" presId="urn:microsoft.com/office/officeart/2005/8/layout/lProcess3"/>
    <dgm:cxn modelId="{EC01AE0B-19E4-447C-B33C-290D9672933C}" type="presParOf" srcId="{4E60D886-1FB6-40E0-AAC4-EEEBB0F5A27A}" destId="{2DC3BFD1-08CB-4217-B2F0-60B75715A0D3}" srcOrd="5" destOrd="0" presId="urn:microsoft.com/office/officeart/2005/8/layout/lProcess3"/>
    <dgm:cxn modelId="{7492DC3A-32C0-4B9F-AD16-978BBBBDBD56}" type="presParOf" srcId="{4E60D886-1FB6-40E0-AAC4-EEEBB0F5A27A}" destId="{167EC2A1-252F-417D-8A94-B939EA4BB48F}" srcOrd="6" destOrd="0" presId="urn:microsoft.com/office/officeart/2005/8/layout/lProcess3"/>
    <dgm:cxn modelId="{04907A3E-B9CC-4B21-986C-24794BD4250B}" type="presParOf" srcId="{167EC2A1-252F-417D-8A94-B939EA4BB48F}" destId="{60B5941C-0ED7-4197-A704-75CB4725567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FB6EAE0-92ED-42C6-9B84-98BDFC015BF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635915A-65DC-4D9A-809E-F34824B1C78B}">
      <dgm:prSet phldrT="[Metin]"/>
      <dgm:spPr/>
      <dgm:t>
        <a:bodyPr/>
        <a:lstStyle/>
        <a:p>
          <a:r>
            <a:rPr lang="tr-TR" dirty="0" smtClean="0"/>
            <a:t>Depozito Uygulaması</a:t>
          </a:r>
          <a:endParaRPr lang="tr-TR" dirty="0"/>
        </a:p>
      </dgm:t>
    </dgm:pt>
    <dgm:pt modelId="{3750E7A9-3A65-408F-BD54-270F33A19FE6}" type="parTrans" cxnId="{4DA4DDC6-D302-432A-9584-1F6216FC6C66}">
      <dgm:prSet/>
      <dgm:spPr/>
      <dgm:t>
        <a:bodyPr/>
        <a:lstStyle/>
        <a:p>
          <a:endParaRPr lang="tr-TR"/>
        </a:p>
      </dgm:t>
    </dgm:pt>
    <dgm:pt modelId="{FFFEB430-42A9-4BFF-9A01-D77A856E761B}" type="sibTrans" cxnId="{4DA4DDC6-D302-432A-9584-1F6216FC6C66}">
      <dgm:prSet/>
      <dgm:spPr/>
      <dgm:t>
        <a:bodyPr/>
        <a:lstStyle/>
        <a:p>
          <a:endParaRPr lang="tr-TR"/>
        </a:p>
      </dgm:t>
    </dgm:pt>
    <dgm:pt modelId="{89AB241D-5F56-4322-8CB0-4FB69C753CAA}">
      <dgm:prSet phldrT="[Metin]"/>
      <dgm:spPr/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Tekrar kullanılabilir </a:t>
          </a:r>
          <a:r>
            <a:rPr lang="tr-TR" dirty="0" smtClean="0"/>
            <a:t>ve </a:t>
          </a:r>
          <a:r>
            <a:rPr lang="tr-TR" dirty="0" smtClean="0">
              <a:solidFill>
                <a:srgbClr val="FF0000"/>
              </a:solidFill>
            </a:rPr>
            <a:t>tek yönlü</a:t>
          </a:r>
          <a:r>
            <a:rPr lang="tr-TR" dirty="0" smtClean="0"/>
            <a:t> ambalajların, ürünün satıldığı noktadan </a:t>
          </a:r>
          <a:r>
            <a:rPr lang="tr-TR" dirty="0" smtClean="0">
              <a:solidFill>
                <a:srgbClr val="FF0000"/>
              </a:solidFill>
            </a:rPr>
            <a:t>iade alınması </a:t>
          </a:r>
          <a:r>
            <a:rPr lang="tr-TR" dirty="0" smtClean="0"/>
            <a:t>suretiyle kurulan toplama sistemi</a:t>
          </a:r>
          <a:endParaRPr lang="tr-TR" dirty="0"/>
        </a:p>
      </dgm:t>
    </dgm:pt>
    <dgm:pt modelId="{D1352195-B672-4BA2-9B2A-78C307BAB52C}" type="parTrans" cxnId="{441A877F-B84C-4ACF-8F14-E9A64C0C653F}">
      <dgm:prSet/>
      <dgm:spPr/>
      <dgm:t>
        <a:bodyPr/>
        <a:lstStyle/>
        <a:p>
          <a:endParaRPr lang="tr-TR"/>
        </a:p>
      </dgm:t>
    </dgm:pt>
    <dgm:pt modelId="{7FE04204-8743-4A6F-A595-EBC2C5933A93}" type="sibTrans" cxnId="{441A877F-B84C-4ACF-8F14-E9A64C0C653F}">
      <dgm:prSet/>
      <dgm:spPr/>
      <dgm:t>
        <a:bodyPr/>
        <a:lstStyle/>
        <a:p>
          <a:endParaRPr lang="tr-TR"/>
        </a:p>
      </dgm:t>
    </dgm:pt>
    <dgm:pt modelId="{5D454747-E0E0-4C73-944C-DA5972F80BA8}" type="pres">
      <dgm:prSet presAssocID="{AFB6EAE0-92ED-42C6-9B84-98BDFC015BF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DC48B47-6363-40C9-A9CE-5FF747EB0093}" type="pres">
      <dgm:prSet presAssocID="{3635915A-65DC-4D9A-809E-F34824B1C78B}" presName="composite" presStyleCnt="0"/>
      <dgm:spPr/>
    </dgm:pt>
    <dgm:pt modelId="{7E9470AC-FB4F-4163-809E-B22677B35CB9}" type="pres">
      <dgm:prSet presAssocID="{3635915A-65DC-4D9A-809E-F34824B1C78B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854B33-C20C-4F46-91BB-E3D7C3953D6E}" type="pres">
      <dgm:prSet presAssocID="{3635915A-65DC-4D9A-809E-F34824B1C78B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DA4DDC6-D302-432A-9584-1F6216FC6C66}" srcId="{AFB6EAE0-92ED-42C6-9B84-98BDFC015BFF}" destId="{3635915A-65DC-4D9A-809E-F34824B1C78B}" srcOrd="0" destOrd="0" parTransId="{3750E7A9-3A65-408F-BD54-270F33A19FE6}" sibTransId="{FFFEB430-42A9-4BFF-9A01-D77A856E761B}"/>
    <dgm:cxn modelId="{441A877F-B84C-4ACF-8F14-E9A64C0C653F}" srcId="{3635915A-65DC-4D9A-809E-F34824B1C78B}" destId="{89AB241D-5F56-4322-8CB0-4FB69C753CAA}" srcOrd="0" destOrd="0" parTransId="{D1352195-B672-4BA2-9B2A-78C307BAB52C}" sibTransId="{7FE04204-8743-4A6F-A595-EBC2C5933A93}"/>
    <dgm:cxn modelId="{4DD02E8C-8FC3-40F9-84A5-4524807B5E1B}" type="presOf" srcId="{3635915A-65DC-4D9A-809E-F34824B1C78B}" destId="{7E9470AC-FB4F-4163-809E-B22677B35CB9}" srcOrd="0" destOrd="0" presId="urn:microsoft.com/office/officeart/2005/8/layout/chevron2"/>
    <dgm:cxn modelId="{69946D52-0D99-49B5-A96B-7A86628389C5}" type="presOf" srcId="{89AB241D-5F56-4322-8CB0-4FB69C753CAA}" destId="{FA854B33-C20C-4F46-91BB-E3D7C3953D6E}" srcOrd="0" destOrd="0" presId="urn:microsoft.com/office/officeart/2005/8/layout/chevron2"/>
    <dgm:cxn modelId="{473DE262-03FE-48AA-B107-245DFC15928E}" type="presOf" srcId="{AFB6EAE0-92ED-42C6-9B84-98BDFC015BFF}" destId="{5D454747-E0E0-4C73-944C-DA5972F80BA8}" srcOrd="0" destOrd="0" presId="urn:microsoft.com/office/officeart/2005/8/layout/chevron2"/>
    <dgm:cxn modelId="{92A7FEA8-BD3D-4D02-8018-F34485D54DBC}" type="presParOf" srcId="{5D454747-E0E0-4C73-944C-DA5972F80BA8}" destId="{9DC48B47-6363-40C9-A9CE-5FF747EB0093}" srcOrd="0" destOrd="0" presId="urn:microsoft.com/office/officeart/2005/8/layout/chevron2"/>
    <dgm:cxn modelId="{EF8B7873-17EC-4AC9-9541-CB3759FBC764}" type="presParOf" srcId="{9DC48B47-6363-40C9-A9CE-5FF747EB0093}" destId="{7E9470AC-FB4F-4163-809E-B22677B35CB9}" srcOrd="0" destOrd="0" presId="urn:microsoft.com/office/officeart/2005/8/layout/chevron2"/>
    <dgm:cxn modelId="{48D80F82-BF46-4DC9-8628-0BF30051C144}" type="presParOf" srcId="{9DC48B47-6363-40C9-A9CE-5FF747EB0093}" destId="{FA854B33-C20C-4F46-91BB-E3D7C3953D6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A4AF66-ECAA-47EA-94EB-566449F41A9C}">
      <dsp:nvSpPr>
        <dsp:cNvPr id="0" name=""/>
        <dsp:cNvSpPr/>
      </dsp:nvSpPr>
      <dsp:spPr>
        <a:xfrm>
          <a:off x="1882147" y="0"/>
          <a:ext cx="4465305" cy="1097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30 .07.2004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Ambalaj Atıklarının Kontrolü Yönetmeliği</a:t>
          </a:r>
          <a:endParaRPr lang="tr-TR" sz="1800" kern="1200" dirty="0"/>
        </a:p>
      </dsp:txBody>
      <dsp:txXfrm>
        <a:off x="1882147" y="0"/>
        <a:ext cx="4465305" cy="1097359"/>
      </dsp:txXfrm>
    </dsp:sp>
    <dsp:sp modelId="{B25C04CB-A6C7-4BC5-8CD4-5A03814A514B}">
      <dsp:nvSpPr>
        <dsp:cNvPr id="0" name=""/>
        <dsp:cNvSpPr/>
      </dsp:nvSpPr>
      <dsp:spPr>
        <a:xfrm rot="5400000">
          <a:off x="3909045" y="1124793"/>
          <a:ext cx="411509" cy="4938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 rot="5400000">
        <a:off x="3909045" y="1124793"/>
        <a:ext cx="411509" cy="493811"/>
      </dsp:txXfrm>
    </dsp:sp>
    <dsp:sp modelId="{1728E82E-A6CA-4685-A606-0AEC79CD2D6A}">
      <dsp:nvSpPr>
        <dsp:cNvPr id="0" name=""/>
        <dsp:cNvSpPr/>
      </dsp:nvSpPr>
      <dsp:spPr>
        <a:xfrm>
          <a:off x="1812373" y="1646038"/>
          <a:ext cx="4604853" cy="1097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24.06.2007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Ambalaj Atıklarının Kontrolü Yönetmeliği</a:t>
          </a:r>
          <a:endParaRPr lang="tr-TR" sz="1800" kern="1200" dirty="0"/>
        </a:p>
      </dsp:txBody>
      <dsp:txXfrm>
        <a:off x="1812373" y="1646038"/>
        <a:ext cx="4604853" cy="1097359"/>
      </dsp:txXfrm>
    </dsp:sp>
    <dsp:sp modelId="{453901AE-1523-43E5-8E9D-585154B6D92B}">
      <dsp:nvSpPr>
        <dsp:cNvPr id="0" name=""/>
        <dsp:cNvSpPr/>
      </dsp:nvSpPr>
      <dsp:spPr>
        <a:xfrm rot="5400000">
          <a:off x="3909045" y="2770832"/>
          <a:ext cx="411509" cy="4938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 rot="5400000">
        <a:off x="3909045" y="2770832"/>
        <a:ext cx="411509" cy="493811"/>
      </dsp:txXfrm>
    </dsp:sp>
    <dsp:sp modelId="{AADDA139-614A-4572-90EC-04DBBA954328}">
      <dsp:nvSpPr>
        <dsp:cNvPr id="0" name=""/>
        <dsp:cNvSpPr/>
      </dsp:nvSpPr>
      <dsp:spPr>
        <a:xfrm>
          <a:off x="1812373" y="3292077"/>
          <a:ext cx="4604853" cy="1097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24.08.2011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Ambalaj Atıklarının Kontrolü Yönetmeliği</a:t>
          </a:r>
          <a:endParaRPr lang="tr-TR" sz="1800" kern="1200" dirty="0"/>
        </a:p>
      </dsp:txBody>
      <dsp:txXfrm>
        <a:off x="1812373" y="3292077"/>
        <a:ext cx="4604853" cy="109735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F7D7CE-3349-4501-A4EF-E11DBA4CAC11}">
      <dsp:nvSpPr>
        <dsp:cNvPr id="0" name=""/>
        <dsp:cNvSpPr/>
      </dsp:nvSpPr>
      <dsp:spPr>
        <a:xfrm>
          <a:off x="0" y="1448"/>
          <a:ext cx="8229599" cy="6750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Geri kazanım kapasitesini oluşturmak</a:t>
          </a:r>
          <a:endParaRPr lang="tr-TR" sz="2000" kern="1200" dirty="0"/>
        </a:p>
      </dsp:txBody>
      <dsp:txXfrm>
        <a:off x="0" y="1448"/>
        <a:ext cx="8229599" cy="675084"/>
      </dsp:txXfrm>
    </dsp:sp>
    <dsp:sp modelId="{158CCBF0-8415-4254-BC39-510718E54619}">
      <dsp:nvSpPr>
        <dsp:cNvPr id="0" name=""/>
        <dsp:cNvSpPr/>
      </dsp:nvSpPr>
      <dsp:spPr>
        <a:xfrm>
          <a:off x="0" y="771045"/>
          <a:ext cx="8229599" cy="6750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PS adına belediyelerle sözleşme yapmak, faaliyetleri izlemek, toplanan ambalaj atıklarını almak yada aldırmak</a:t>
          </a:r>
          <a:endParaRPr lang="tr-TR" sz="2000" kern="1200" dirty="0"/>
        </a:p>
      </dsp:txBody>
      <dsp:txXfrm>
        <a:off x="0" y="771045"/>
        <a:ext cx="8229599" cy="675084"/>
      </dsp:txXfrm>
    </dsp:sp>
    <dsp:sp modelId="{7A6EEA83-D3B9-48F9-B768-1C37456C67CA}">
      <dsp:nvSpPr>
        <dsp:cNvPr id="0" name=""/>
        <dsp:cNvSpPr/>
      </dsp:nvSpPr>
      <dsp:spPr>
        <a:xfrm>
          <a:off x="0" y="1540641"/>
          <a:ext cx="8229599" cy="6750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Belgeleme</a:t>
          </a:r>
          <a:r>
            <a:rPr lang="tr-TR" sz="2000" kern="1200" dirty="0" smtClean="0"/>
            <a:t> yükümlülüğünü yerine getirmek, bildirim ve belgelemeleri incelemek</a:t>
          </a:r>
          <a:endParaRPr lang="tr-TR" sz="2000" kern="1200" dirty="0"/>
        </a:p>
      </dsp:txBody>
      <dsp:txXfrm>
        <a:off x="0" y="1540641"/>
        <a:ext cx="8229599" cy="675084"/>
      </dsp:txXfrm>
    </dsp:sp>
    <dsp:sp modelId="{4720F3F3-2889-4796-A03F-0291BF341DB5}">
      <dsp:nvSpPr>
        <dsp:cNvPr id="0" name=""/>
        <dsp:cNvSpPr/>
      </dsp:nvSpPr>
      <dsp:spPr>
        <a:xfrm>
          <a:off x="0" y="2310237"/>
          <a:ext cx="8229599" cy="6750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Fazla toplanan ambalaj atığını üyelerine paylaştırmak</a:t>
          </a:r>
          <a:endParaRPr lang="tr-TR" sz="2000" kern="1200" dirty="0"/>
        </a:p>
      </dsp:txBody>
      <dsp:txXfrm>
        <a:off x="0" y="2310237"/>
        <a:ext cx="8229599" cy="675084"/>
      </dsp:txXfrm>
    </dsp:sp>
    <dsp:sp modelId="{6223C75C-FD82-4269-A65C-AF2E68D6C9CF}">
      <dsp:nvSpPr>
        <dsp:cNvPr id="0" name=""/>
        <dsp:cNvSpPr/>
      </dsp:nvSpPr>
      <dsp:spPr>
        <a:xfrm>
          <a:off x="0" y="3079833"/>
          <a:ext cx="8229599" cy="6750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Belediyelerden gelen işbirliği talebini karşılamak</a:t>
          </a:r>
          <a:endParaRPr lang="tr-TR" sz="2000" kern="1200" dirty="0"/>
        </a:p>
      </dsp:txBody>
      <dsp:txXfrm>
        <a:off x="0" y="3079833"/>
        <a:ext cx="8229599" cy="675084"/>
      </dsp:txXfrm>
    </dsp:sp>
    <dsp:sp modelId="{358DC75D-BA3E-4B07-A5CB-C2B921CEF4C9}">
      <dsp:nvSpPr>
        <dsp:cNvPr id="0" name=""/>
        <dsp:cNvSpPr/>
      </dsp:nvSpPr>
      <dsp:spPr>
        <a:xfrm>
          <a:off x="0" y="3849429"/>
          <a:ext cx="8229599" cy="6750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Gelişme raporlarını, bir sonraki yılın planını ve yıllık bütçesini Bakanlığa sunmak</a:t>
          </a:r>
          <a:endParaRPr lang="tr-TR" sz="2000" kern="1200" dirty="0"/>
        </a:p>
      </dsp:txBody>
      <dsp:txXfrm>
        <a:off x="0" y="3849429"/>
        <a:ext cx="8229599" cy="675084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838024-F487-42D2-A874-A1A7ED860F23}">
      <dsp:nvSpPr>
        <dsp:cNvPr id="0" name=""/>
        <dsp:cNvSpPr/>
      </dsp:nvSpPr>
      <dsp:spPr>
        <a:xfrm rot="5400000">
          <a:off x="-247798" y="249366"/>
          <a:ext cx="1651992" cy="1156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1</a:t>
          </a:r>
          <a:endParaRPr lang="tr-TR" sz="3200" kern="1200" dirty="0"/>
        </a:p>
      </dsp:txBody>
      <dsp:txXfrm rot="5400000">
        <a:off x="-247798" y="249366"/>
        <a:ext cx="1651992" cy="1156394"/>
      </dsp:txXfrm>
    </dsp:sp>
    <dsp:sp modelId="{5D3F34D1-62D9-41F2-B5F5-3EE030DB4B22}">
      <dsp:nvSpPr>
        <dsp:cNvPr id="0" name=""/>
        <dsp:cNvSpPr/>
      </dsp:nvSpPr>
      <dsp:spPr>
        <a:xfrm rot="5400000">
          <a:off x="4293418" y="-3135456"/>
          <a:ext cx="1073794" cy="73478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000" kern="1200" dirty="0" smtClean="0"/>
            <a:t>Belediye ile sözleşme yapma yöntemi</a:t>
          </a:r>
          <a:endParaRPr lang="tr-TR" sz="3000" kern="1200" dirty="0"/>
        </a:p>
      </dsp:txBody>
      <dsp:txXfrm rot="5400000">
        <a:off x="4293418" y="-3135456"/>
        <a:ext cx="1073794" cy="7347843"/>
      </dsp:txXfrm>
    </dsp:sp>
    <dsp:sp modelId="{E231AFCE-4DDA-432C-A8B5-B016B88BE4A7}">
      <dsp:nvSpPr>
        <dsp:cNvPr id="0" name=""/>
        <dsp:cNvSpPr/>
      </dsp:nvSpPr>
      <dsp:spPr>
        <a:xfrm rot="5400000">
          <a:off x="-247798" y="1707802"/>
          <a:ext cx="1651992" cy="1156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2</a:t>
          </a:r>
          <a:endParaRPr lang="tr-TR" sz="3200" kern="1200" dirty="0"/>
        </a:p>
      </dsp:txBody>
      <dsp:txXfrm rot="5400000">
        <a:off x="-247798" y="1707802"/>
        <a:ext cx="1651992" cy="1156394"/>
      </dsp:txXfrm>
    </dsp:sp>
    <dsp:sp modelId="{FB9870C3-7EDF-4F59-B444-DCC0CCA2D83D}">
      <dsp:nvSpPr>
        <dsp:cNvPr id="0" name=""/>
        <dsp:cNvSpPr/>
      </dsp:nvSpPr>
      <dsp:spPr>
        <a:xfrm rot="5400000">
          <a:off x="4293418" y="-1677020"/>
          <a:ext cx="1073794" cy="73478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000" kern="1200" smtClean="0"/>
            <a:t>Yetkilendirilmiş kuruluşla anlaşma</a:t>
          </a:r>
          <a:endParaRPr lang="tr-TR" sz="3000" kern="1200" dirty="0"/>
        </a:p>
      </dsp:txBody>
      <dsp:txXfrm rot="5400000">
        <a:off x="4293418" y="-1677020"/>
        <a:ext cx="1073794" cy="7347843"/>
      </dsp:txXfrm>
    </dsp:sp>
    <dsp:sp modelId="{E21DFE27-7AE0-4B9E-88F8-13A6EC9C0AA1}">
      <dsp:nvSpPr>
        <dsp:cNvPr id="0" name=""/>
        <dsp:cNvSpPr/>
      </dsp:nvSpPr>
      <dsp:spPr>
        <a:xfrm rot="5400000">
          <a:off x="-247798" y="3166238"/>
          <a:ext cx="1651992" cy="1156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3</a:t>
          </a:r>
          <a:endParaRPr lang="tr-TR" sz="3200" kern="1200" dirty="0"/>
        </a:p>
      </dsp:txBody>
      <dsp:txXfrm rot="5400000">
        <a:off x="-247798" y="3166238"/>
        <a:ext cx="1651992" cy="1156394"/>
      </dsp:txXfrm>
    </dsp:sp>
    <dsp:sp modelId="{5EDA4711-7A5A-4D2B-9335-7689B3155318}">
      <dsp:nvSpPr>
        <dsp:cNvPr id="0" name=""/>
        <dsp:cNvSpPr/>
      </dsp:nvSpPr>
      <dsp:spPr>
        <a:xfrm rot="5400000">
          <a:off x="4293418" y="-227088"/>
          <a:ext cx="1073794" cy="73478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000" kern="1200" dirty="0" smtClean="0"/>
            <a:t>Depozito uygulaması yöntemi</a:t>
          </a:r>
          <a:endParaRPr lang="tr-TR" sz="3000" kern="1200" dirty="0"/>
        </a:p>
      </dsp:txBody>
      <dsp:txXfrm rot="5400000">
        <a:off x="4293418" y="-227088"/>
        <a:ext cx="1073794" cy="7347843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CB8FBD-EA32-448C-BA81-A5A5D227E8FA}">
      <dsp:nvSpPr>
        <dsp:cNvPr id="0" name=""/>
        <dsp:cNvSpPr/>
      </dsp:nvSpPr>
      <dsp:spPr>
        <a:xfrm rot="5400000">
          <a:off x="-685799" y="685799"/>
          <a:ext cx="4572000" cy="3200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/>
            <a:t>1</a:t>
          </a:r>
          <a:endParaRPr lang="tr-TR" sz="6500" kern="1200" dirty="0"/>
        </a:p>
      </dsp:txBody>
      <dsp:txXfrm rot="5400000">
        <a:off x="-685799" y="685799"/>
        <a:ext cx="4572000" cy="3200400"/>
      </dsp:txXfrm>
    </dsp:sp>
    <dsp:sp modelId="{C4190EA2-26F4-41A8-B96E-DE266C49EA21}">
      <dsp:nvSpPr>
        <dsp:cNvPr id="0" name=""/>
        <dsp:cNvSpPr/>
      </dsp:nvSpPr>
      <dsp:spPr>
        <a:xfrm rot="5400000">
          <a:off x="4366419" y="-1166019"/>
          <a:ext cx="2971800" cy="53038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0944" tIns="39370" rIns="39370" bIns="39370" numCol="1" spcCol="1270" anchor="ctr" anchorCtr="0">
          <a:noAutofit/>
        </a:bodyPr>
        <a:lstStyle/>
        <a:p>
          <a:pPr marL="285750" lvl="1" indent="-285750" algn="l" defTabSz="2755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6200" kern="1200" dirty="0" smtClean="0">
              <a:latin typeface="+mj-lt"/>
            </a:rPr>
            <a:t>Belediye İle Sözleşme Yöntemi</a:t>
          </a:r>
          <a:endParaRPr lang="tr-TR" sz="6200" kern="1200" dirty="0">
            <a:latin typeface="+mj-lt"/>
          </a:endParaRPr>
        </a:p>
      </dsp:txBody>
      <dsp:txXfrm rot="5400000">
        <a:off x="4366419" y="-1166019"/>
        <a:ext cx="2971800" cy="530383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4D3944-D355-4537-8111-1467E2E83C29}">
      <dsp:nvSpPr>
        <dsp:cNvPr id="0" name=""/>
        <dsp:cNvSpPr/>
      </dsp:nvSpPr>
      <dsp:spPr>
        <a:xfrm>
          <a:off x="41" y="16464"/>
          <a:ext cx="3973904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Belgelendirme Sözleşmesi</a:t>
          </a:r>
          <a:endParaRPr lang="tr-TR" sz="2100" kern="1200" dirty="0"/>
        </a:p>
      </dsp:txBody>
      <dsp:txXfrm>
        <a:off x="41" y="16464"/>
        <a:ext cx="3973904" cy="604800"/>
      </dsp:txXfrm>
    </dsp:sp>
    <dsp:sp modelId="{67470471-5EBF-421A-A68D-331A7B57B2AF}">
      <dsp:nvSpPr>
        <dsp:cNvPr id="0" name=""/>
        <dsp:cNvSpPr/>
      </dsp:nvSpPr>
      <dsp:spPr>
        <a:xfrm>
          <a:off x="41" y="621264"/>
          <a:ext cx="3973904" cy="39342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smtClean="0"/>
            <a:t>Belediye</a:t>
          </a:r>
          <a:endParaRPr lang="tr-T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smtClean="0"/>
            <a:t>Piyasaya sürenler/YK</a:t>
          </a:r>
          <a:endParaRPr lang="tr-T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smtClean="0"/>
            <a:t>Geçici faaliyet belgeli/çevre lisanslı toplama ayırma tesisi</a:t>
          </a:r>
          <a:endParaRPr lang="tr-TR" sz="2100" kern="1200" dirty="0"/>
        </a:p>
      </dsp:txBody>
      <dsp:txXfrm>
        <a:off x="41" y="621264"/>
        <a:ext cx="3973904" cy="3934271"/>
      </dsp:txXfrm>
    </dsp:sp>
    <dsp:sp modelId="{58E0DF81-B7A4-48B1-BF37-4CBBCD0ABAC9}">
      <dsp:nvSpPr>
        <dsp:cNvPr id="0" name=""/>
        <dsp:cNvSpPr/>
      </dsp:nvSpPr>
      <dsp:spPr>
        <a:xfrm>
          <a:off x="4530292" y="16464"/>
          <a:ext cx="3973904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Sözleşme İçeriği</a:t>
          </a:r>
          <a:endParaRPr lang="tr-TR" sz="2100" kern="1200" dirty="0"/>
        </a:p>
      </dsp:txBody>
      <dsp:txXfrm>
        <a:off x="4530292" y="16464"/>
        <a:ext cx="3973904" cy="604800"/>
      </dsp:txXfrm>
    </dsp:sp>
    <dsp:sp modelId="{2D414C01-0743-4C16-A0DA-14E585A4928A}">
      <dsp:nvSpPr>
        <dsp:cNvPr id="0" name=""/>
        <dsp:cNvSpPr/>
      </dsp:nvSpPr>
      <dsp:spPr>
        <a:xfrm>
          <a:off x="4530292" y="621264"/>
          <a:ext cx="3973904" cy="39342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smtClean="0"/>
            <a:t>Cins ve miktarları,</a:t>
          </a:r>
          <a:endParaRPr lang="tr-T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smtClean="0"/>
            <a:t>Belgelerin içeriği,</a:t>
          </a:r>
          <a:endParaRPr lang="tr-T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smtClean="0"/>
            <a:t>Dosyaların tasnifi,</a:t>
          </a:r>
          <a:endParaRPr lang="tr-T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smtClean="0"/>
            <a:t>Dosyalarının aktarılması</a:t>
          </a:r>
          <a:endParaRPr lang="tr-T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smtClean="0"/>
            <a:t>Takibi,</a:t>
          </a:r>
          <a:endParaRPr lang="tr-T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smtClean="0"/>
            <a:t>Maliyetlerin karşılanması</a:t>
          </a:r>
          <a:endParaRPr lang="tr-T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smtClean="0"/>
            <a:t>Belge onayları,</a:t>
          </a:r>
          <a:endParaRPr lang="tr-T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smtClean="0"/>
            <a:t>Lisanslı işletmelerin bildirimleri,</a:t>
          </a:r>
          <a:endParaRPr lang="tr-T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smtClean="0"/>
            <a:t>Belgelendirme dosyalarının incelenmesi</a:t>
          </a:r>
          <a:endParaRPr lang="tr-TR" sz="2100" kern="1200" dirty="0"/>
        </a:p>
      </dsp:txBody>
      <dsp:txXfrm>
        <a:off x="4530292" y="621264"/>
        <a:ext cx="3973904" cy="3934271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9D54E0-13E8-4319-AD3C-F97CFD86041F}">
      <dsp:nvSpPr>
        <dsp:cNvPr id="0" name=""/>
        <dsp:cNvSpPr/>
      </dsp:nvSpPr>
      <dsp:spPr>
        <a:xfrm rot="16200000">
          <a:off x="-1112376" y="1116288"/>
          <a:ext cx="4572000" cy="233942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0" kern="1200" dirty="0" smtClean="0"/>
            <a:t>Hedeflerden fazla toplanan bir sonraki yıla aktarılır</a:t>
          </a:r>
          <a:endParaRPr lang="tr-TR" sz="2800" b="0" kern="1200" dirty="0"/>
        </a:p>
      </dsp:txBody>
      <dsp:txXfrm rot="16200000">
        <a:off x="-1112376" y="1116288"/>
        <a:ext cx="4572000" cy="2339423"/>
      </dsp:txXfrm>
    </dsp:sp>
    <dsp:sp modelId="{804FD244-5A69-4395-BC63-3B6157D66FA2}">
      <dsp:nvSpPr>
        <dsp:cNvPr id="0" name=""/>
        <dsp:cNvSpPr/>
      </dsp:nvSpPr>
      <dsp:spPr>
        <a:xfrm rot="16200000">
          <a:off x="1245915" y="1210628"/>
          <a:ext cx="4572000" cy="215074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2013 Program üzerinden gönderilir. </a:t>
          </a:r>
          <a:r>
            <a:rPr lang="tr-TR" sz="2800" b="1" kern="1200" dirty="0" smtClean="0"/>
            <a:t>Şubat </a:t>
          </a:r>
          <a:r>
            <a:rPr lang="tr-TR" sz="2800" kern="1200" dirty="0" smtClean="0"/>
            <a:t>sonuna kadar</a:t>
          </a:r>
          <a:endParaRPr lang="tr-TR" sz="2800" kern="1200" dirty="0"/>
        </a:p>
      </dsp:txBody>
      <dsp:txXfrm rot="16200000">
        <a:off x="1245915" y="1210628"/>
        <a:ext cx="4572000" cy="2150742"/>
      </dsp:txXfrm>
    </dsp:sp>
    <dsp:sp modelId="{84EADBF8-7AA9-487D-A1A0-1BE27CEB1C24}">
      <dsp:nvSpPr>
        <dsp:cNvPr id="0" name=""/>
        <dsp:cNvSpPr/>
      </dsp:nvSpPr>
      <dsp:spPr>
        <a:xfrm rot="16200000">
          <a:off x="3494973" y="1262380"/>
          <a:ext cx="4572000" cy="204723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Piyasaya süren tarafından </a:t>
          </a:r>
          <a:r>
            <a:rPr lang="tr-TR" sz="2800" b="1" kern="1200" dirty="0" smtClean="0"/>
            <a:t>5 yıl </a:t>
          </a:r>
          <a:r>
            <a:rPr lang="tr-TR" sz="2800" kern="1200" dirty="0" smtClean="0"/>
            <a:t>saklanır</a:t>
          </a:r>
          <a:endParaRPr lang="tr-TR" sz="2800" kern="1200" dirty="0"/>
        </a:p>
      </dsp:txBody>
      <dsp:txXfrm rot="16200000">
        <a:off x="3494973" y="1262380"/>
        <a:ext cx="4572000" cy="2047239"/>
      </dsp:txXfrm>
    </dsp:sp>
    <dsp:sp modelId="{BA9BCEAB-6C99-4C9F-BE74-4F48D4302CD3}">
      <dsp:nvSpPr>
        <dsp:cNvPr id="0" name=""/>
        <dsp:cNvSpPr/>
      </dsp:nvSpPr>
      <dsp:spPr>
        <a:xfrm rot="16200000">
          <a:off x="5806420" y="1129811"/>
          <a:ext cx="4572000" cy="231237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kern="1200" dirty="0" smtClean="0"/>
            <a:t>Talep edilmesi durumunda Bakanlığa gönderilir</a:t>
          </a:r>
          <a:endParaRPr lang="tr-TR" sz="2800" kern="1200" dirty="0"/>
        </a:p>
      </dsp:txBody>
      <dsp:txXfrm rot="16200000">
        <a:off x="5806420" y="1129811"/>
        <a:ext cx="4572000" cy="2312376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F6AF0A-A605-4485-B27A-E84A4334B57B}">
      <dsp:nvSpPr>
        <dsp:cNvPr id="0" name=""/>
        <dsp:cNvSpPr/>
      </dsp:nvSpPr>
      <dsp:spPr>
        <a:xfrm rot="16200000">
          <a:off x="-1646570" y="1668472"/>
          <a:ext cx="4902423" cy="156547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Piyasaya sürülen malzeme cinsi toplanır</a:t>
          </a:r>
          <a:endParaRPr lang="tr-TR" sz="2400" kern="1200" dirty="0"/>
        </a:p>
      </dsp:txBody>
      <dsp:txXfrm rot="16200000">
        <a:off x="-1646570" y="1668472"/>
        <a:ext cx="4902423" cy="1565477"/>
      </dsp:txXfrm>
    </dsp:sp>
    <dsp:sp modelId="{E4A0E3A5-2CCE-4E96-824E-2571A339A9AB}">
      <dsp:nvSpPr>
        <dsp:cNvPr id="0" name=""/>
        <dsp:cNvSpPr/>
      </dsp:nvSpPr>
      <dsp:spPr>
        <a:xfrm rot="16200000">
          <a:off x="14893" y="1668472"/>
          <a:ext cx="4902423" cy="156547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Ait oldukları yıl geçerlidir</a:t>
          </a:r>
          <a:endParaRPr lang="tr-TR" sz="2400" kern="1200" dirty="0"/>
        </a:p>
      </dsp:txBody>
      <dsp:txXfrm rot="16200000">
        <a:off x="14893" y="1668472"/>
        <a:ext cx="4902423" cy="1565477"/>
      </dsp:txXfrm>
    </dsp:sp>
    <dsp:sp modelId="{646B7150-AD64-45DE-A7BF-FC6560B2ADFB}">
      <dsp:nvSpPr>
        <dsp:cNvPr id="0" name=""/>
        <dsp:cNvSpPr/>
      </dsp:nvSpPr>
      <dsp:spPr>
        <a:xfrm rot="16200000">
          <a:off x="3498814" y="1565346"/>
          <a:ext cx="4902423" cy="177172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Hem TAT hemde GDT ise GDT çıkışı esas alınır</a:t>
          </a:r>
          <a:endParaRPr lang="tr-TR" sz="2400" kern="1200" dirty="0"/>
        </a:p>
      </dsp:txBody>
      <dsp:txXfrm rot="16200000">
        <a:off x="3498814" y="1565346"/>
        <a:ext cx="4902423" cy="1771729"/>
      </dsp:txXfrm>
    </dsp:sp>
    <dsp:sp modelId="{39D6C196-AF3F-4864-8E8E-362EE6227415}">
      <dsp:nvSpPr>
        <dsp:cNvPr id="0" name=""/>
        <dsp:cNvSpPr/>
      </dsp:nvSpPr>
      <dsp:spPr>
        <a:xfrm rot="16200000">
          <a:off x="1665798" y="1668472"/>
          <a:ext cx="4902423" cy="156547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TAT ın çıkışı esas alınır</a:t>
          </a:r>
          <a:endParaRPr lang="tr-TR" sz="2400" kern="1200" dirty="0"/>
        </a:p>
      </dsp:txBody>
      <dsp:txXfrm rot="16200000">
        <a:off x="1665798" y="1668472"/>
        <a:ext cx="4902423" cy="1565477"/>
      </dsp:txXfrm>
    </dsp:sp>
    <dsp:sp modelId="{D18549E8-CE49-4056-BC2F-0986AD623008}">
      <dsp:nvSpPr>
        <dsp:cNvPr id="0" name=""/>
        <dsp:cNvSpPr/>
      </dsp:nvSpPr>
      <dsp:spPr>
        <a:xfrm rot="16200000">
          <a:off x="5269809" y="1668472"/>
          <a:ext cx="4902423" cy="156547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Toplanan ambalaj atığı GFB veya Lisanslı GDT  ye veril</a:t>
          </a:r>
          <a:r>
            <a:rPr lang="tr-TR" sz="2000" kern="1200" dirty="0" smtClean="0"/>
            <a:t>ir</a:t>
          </a:r>
          <a:endParaRPr lang="tr-TR" sz="2000" kern="1200" dirty="0"/>
        </a:p>
      </dsp:txBody>
      <dsp:txXfrm rot="16200000">
        <a:off x="5269809" y="1668472"/>
        <a:ext cx="4902423" cy="1565477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D423FB-6DC6-40EC-A371-748CCAA6D4B1}">
      <dsp:nvSpPr>
        <dsp:cNvPr id="0" name=""/>
        <dsp:cNvSpPr/>
      </dsp:nvSpPr>
      <dsp:spPr>
        <a:xfrm>
          <a:off x="3394479" y="2100158"/>
          <a:ext cx="1612121" cy="16121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BELGELEME  MUAFİYET</a:t>
          </a:r>
          <a:endParaRPr lang="tr-TR" sz="1500" kern="1200" dirty="0"/>
        </a:p>
      </dsp:txBody>
      <dsp:txXfrm>
        <a:off x="3394479" y="2100158"/>
        <a:ext cx="1612121" cy="1612121"/>
      </dsp:txXfrm>
    </dsp:sp>
    <dsp:sp modelId="{E735493E-C04C-43E0-95BE-64B0CFA776E8}">
      <dsp:nvSpPr>
        <dsp:cNvPr id="0" name=""/>
        <dsp:cNvSpPr/>
      </dsp:nvSpPr>
      <dsp:spPr>
        <a:xfrm rot="16200000">
          <a:off x="3957735" y="1840083"/>
          <a:ext cx="485608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485608" y="172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6200000">
        <a:off x="4188399" y="1845213"/>
        <a:ext cx="24280" cy="24280"/>
      </dsp:txXfrm>
    </dsp:sp>
    <dsp:sp modelId="{88CA9249-896E-4681-A8D9-E68334E0C074}">
      <dsp:nvSpPr>
        <dsp:cNvPr id="0" name=""/>
        <dsp:cNvSpPr/>
      </dsp:nvSpPr>
      <dsp:spPr>
        <a:xfrm>
          <a:off x="3394479" y="2428"/>
          <a:ext cx="1612121" cy="16121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Tıbbi, Tehlikeli ve Atık Yağların Kontrolü Yönetmelikler alanı</a:t>
          </a:r>
          <a:endParaRPr lang="tr-TR" sz="1300" kern="1200" dirty="0"/>
        </a:p>
      </dsp:txBody>
      <dsp:txXfrm>
        <a:off x="3394479" y="2428"/>
        <a:ext cx="1612121" cy="1612121"/>
      </dsp:txXfrm>
    </dsp:sp>
    <dsp:sp modelId="{37A88061-EB5F-4818-8172-A5A947925C7C}">
      <dsp:nvSpPr>
        <dsp:cNvPr id="0" name=""/>
        <dsp:cNvSpPr/>
      </dsp:nvSpPr>
      <dsp:spPr>
        <a:xfrm rot="20520000">
          <a:off x="4955265" y="2564831"/>
          <a:ext cx="485608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485608" y="172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20520000">
        <a:off x="5185929" y="2569961"/>
        <a:ext cx="24280" cy="24280"/>
      </dsp:txXfrm>
    </dsp:sp>
    <dsp:sp modelId="{B41FEC80-5ABB-4197-8003-BA4EC88FC189}">
      <dsp:nvSpPr>
        <dsp:cNvPr id="0" name=""/>
        <dsp:cNvSpPr/>
      </dsp:nvSpPr>
      <dsp:spPr>
        <a:xfrm>
          <a:off x="5389538" y="1451924"/>
          <a:ext cx="1612121" cy="16121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Patlayıcı maddeler</a:t>
          </a:r>
          <a:endParaRPr lang="tr-TR" sz="1300" kern="1200" dirty="0"/>
        </a:p>
      </dsp:txBody>
      <dsp:txXfrm>
        <a:off x="5389538" y="1451924"/>
        <a:ext cx="1612121" cy="1612121"/>
      </dsp:txXfrm>
    </dsp:sp>
    <dsp:sp modelId="{86ADE8CF-1483-4CCA-9607-A751F2BE23A6}">
      <dsp:nvSpPr>
        <dsp:cNvPr id="0" name=""/>
        <dsp:cNvSpPr/>
      </dsp:nvSpPr>
      <dsp:spPr>
        <a:xfrm rot="3240000">
          <a:off x="4574243" y="3737497"/>
          <a:ext cx="485608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485608" y="172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3240000">
        <a:off x="4804906" y="3742627"/>
        <a:ext cx="24280" cy="24280"/>
      </dsp:txXfrm>
    </dsp:sp>
    <dsp:sp modelId="{0F85CF08-3FA7-4E7C-AA25-D1985B1E9546}">
      <dsp:nvSpPr>
        <dsp:cNvPr id="0" name=""/>
        <dsp:cNvSpPr/>
      </dsp:nvSpPr>
      <dsp:spPr>
        <a:xfrm>
          <a:off x="4627493" y="3797256"/>
          <a:ext cx="1612121" cy="16121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300" kern="1200" dirty="0" smtClean="0"/>
            <a:t>TAT ın plan kapsamı dışında topladığı</a:t>
          </a:r>
          <a:endParaRPr lang="tr-TR" sz="1300" kern="1200" dirty="0"/>
        </a:p>
      </dsp:txBody>
      <dsp:txXfrm>
        <a:off x="4627493" y="3797256"/>
        <a:ext cx="1612121" cy="1612121"/>
      </dsp:txXfrm>
    </dsp:sp>
    <dsp:sp modelId="{CC6E4696-17F7-4005-9EC0-6E9082EFB7E2}">
      <dsp:nvSpPr>
        <dsp:cNvPr id="0" name=""/>
        <dsp:cNvSpPr/>
      </dsp:nvSpPr>
      <dsp:spPr>
        <a:xfrm rot="7560000">
          <a:off x="3341228" y="3737497"/>
          <a:ext cx="485608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485608" y="172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7560000">
        <a:off x="3571892" y="3742627"/>
        <a:ext cx="24280" cy="24280"/>
      </dsp:txXfrm>
    </dsp:sp>
    <dsp:sp modelId="{5279974A-C4D8-4370-B7E1-B79B28CBAB96}">
      <dsp:nvSpPr>
        <dsp:cNvPr id="0" name=""/>
        <dsp:cNvSpPr/>
      </dsp:nvSpPr>
      <dsp:spPr>
        <a:xfrm>
          <a:off x="2161464" y="3797256"/>
          <a:ext cx="1612121" cy="16121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Üçbin kilogram ve üçbin kilogramın altında kalan işletmeler</a:t>
          </a:r>
          <a:endParaRPr lang="tr-TR" sz="1300" kern="1200" dirty="0"/>
        </a:p>
      </dsp:txBody>
      <dsp:txXfrm>
        <a:off x="2161464" y="3797256"/>
        <a:ext cx="1612121" cy="1612121"/>
      </dsp:txXfrm>
    </dsp:sp>
    <dsp:sp modelId="{8C8F27C4-10A3-4784-A57B-902C9BA9632E}">
      <dsp:nvSpPr>
        <dsp:cNvPr id="0" name=""/>
        <dsp:cNvSpPr/>
      </dsp:nvSpPr>
      <dsp:spPr>
        <a:xfrm rot="11880000">
          <a:off x="2960206" y="2564831"/>
          <a:ext cx="485608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485608" y="172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1880000">
        <a:off x="3190870" y="2569961"/>
        <a:ext cx="24280" cy="24280"/>
      </dsp:txXfrm>
    </dsp:sp>
    <dsp:sp modelId="{CCA91B11-7406-48FC-9F19-723A341A72CC}">
      <dsp:nvSpPr>
        <dsp:cNvPr id="0" name=""/>
        <dsp:cNvSpPr/>
      </dsp:nvSpPr>
      <dsp:spPr>
        <a:xfrm>
          <a:off x="1399420" y="1451924"/>
          <a:ext cx="1612121" cy="16121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Depozitolu alındı belgesiyle alınan</a:t>
          </a:r>
          <a:endParaRPr lang="tr-TR" sz="1800" kern="1200" dirty="0"/>
        </a:p>
      </dsp:txBody>
      <dsp:txXfrm>
        <a:off x="1399420" y="1451924"/>
        <a:ext cx="1612121" cy="1612121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CA9F6A-962A-40D5-B05F-3808B556CDB9}">
      <dsp:nvSpPr>
        <dsp:cNvPr id="0" name=""/>
        <dsp:cNvSpPr/>
      </dsp:nvSpPr>
      <dsp:spPr>
        <a:xfrm>
          <a:off x="41" y="159638"/>
          <a:ext cx="3973904" cy="1452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/>
            <a:t>1- Özet Tablo</a:t>
          </a:r>
          <a:endParaRPr lang="tr-TR" sz="4000" kern="1200" dirty="0"/>
        </a:p>
      </dsp:txBody>
      <dsp:txXfrm>
        <a:off x="41" y="159638"/>
        <a:ext cx="3973904" cy="1452823"/>
      </dsp:txXfrm>
    </dsp:sp>
    <dsp:sp modelId="{7F01360F-85F1-4698-80A8-7D39B8BD6AB8}">
      <dsp:nvSpPr>
        <dsp:cNvPr id="0" name=""/>
        <dsp:cNvSpPr/>
      </dsp:nvSpPr>
      <dsp:spPr>
        <a:xfrm>
          <a:off x="41" y="1612461"/>
          <a:ext cx="3973904" cy="27999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4000" kern="1200" dirty="0" smtClean="0"/>
            <a:t>Program çıktısı alınarak eklenir.</a:t>
          </a:r>
          <a:endParaRPr lang="tr-TR" sz="4000" kern="1200" dirty="0"/>
        </a:p>
      </dsp:txBody>
      <dsp:txXfrm>
        <a:off x="41" y="1612461"/>
        <a:ext cx="3973904" cy="2799900"/>
      </dsp:txXfrm>
    </dsp:sp>
    <dsp:sp modelId="{C0B9DA77-7D66-4373-9AA0-AC8D4FDD8DE6}">
      <dsp:nvSpPr>
        <dsp:cNvPr id="0" name=""/>
        <dsp:cNvSpPr/>
      </dsp:nvSpPr>
      <dsp:spPr>
        <a:xfrm>
          <a:off x="4342366" y="101626"/>
          <a:ext cx="3973904" cy="1452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/>
            <a:t>2-Sözleşme Örneği</a:t>
          </a:r>
          <a:endParaRPr lang="tr-TR" sz="4000" kern="1200" dirty="0"/>
        </a:p>
      </dsp:txBody>
      <dsp:txXfrm>
        <a:off x="4342366" y="101626"/>
        <a:ext cx="3973904" cy="1452823"/>
      </dsp:txXfrm>
    </dsp:sp>
    <dsp:sp modelId="{4A16FEEB-D3C2-41E4-9146-9F201B14CEC1}">
      <dsp:nvSpPr>
        <dsp:cNvPr id="0" name=""/>
        <dsp:cNvSpPr/>
      </dsp:nvSpPr>
      <dsp:spPr>
        <a:xfrm>
          <a:off x="4414373" y="1613805"/>
          <a:ext cx="3973904" cy="27999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4000" kern="1200" dirty="0" smtClean="0"/>
            <a:t>Üçlü sözleşme örneği programa yüklenir</a:t>
          </a:r>
          <a:endParaRPr lang="tr-TR" sz="4000" kern="1200" dirty="0"/>
        </a:p>
      </dsp:txBody>
      <dsp:txXfrm>
        <a:off x="4414373" y="1613805"/>
        <a:ext cx="3973904" cy="279990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CA9F6A-962A-40D5-B05F-3808B556CDB9}">
      <dsp:nvSpPr>
        <dsp:cNvPr id="0" name=""/>
        <dsp:cNvSpPr/>
      </dsp:nvSpPr>
      <dsp:spPr>
        <a:xfrm>
          <a:off x="0" y="10057"/>
          <a:ext cx="8504238" cy="89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3-Giriş Belgesi</a:t>
          </a:r>
          <a:endParaRPr lang="tr-TR" sz="3100" kern="1200" dirty="0"/>
        </a:p>
      </dsp:txBody>
      <dsp:txXfrm>
        <a:off x="0" y="10057"/>
        <a:ext cx="8504238" cy="892800"/>
      </dsp:txXfrm>
    </dsp:sp>
    <dsp:sp modelId="{7F01360F-85F1-4698-80A8-7D39B8BD6AB8}">
      <dsp:nvSpPr>
        <dsp:cNvPr id="0" name=""/>
        <dsp:cNvSpPr/>
      </dsp:nvSpPr>
      <dsp:spPr>
        <a:xfrm>
          <a:off x="0" y="902857"/>
          <a:ext cx="8504238" cy="36590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100" kern="1200" dirty="0" smtClean="0"/>
            <a:t>Ambalaj atığı olmalıdır.</a:t>
          </a:r>
          <a:endParaRPr lang="tr-TR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100" kern="1200" dirty="0" smtClean="0"/>
            <a:t>Belediyelerde yürütülen kaynağında ayrı toplama çalışmaları için ambalaj atığı alındı belgesi düzenlenir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100" kern="1200" dirty="0" smtClean="0"/>
            <a:t>İstisna ambalaj atığı üreticilerinden toplanan ambalaj atıkları için “ambalaj atığı alındı belgesi” veya “fatura” kullanılır.</a:t>
          </a:r>
        </a:p>
      </dsp:txBody>
      <dsp:txXfrm>
        <a:off x="0" y="902857"/>
        <a:ext cx="8504238" cy="3659085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7D6759-4BDF-49C0-9393-EC69FE515FA6}">
      <dsp:nvSpPr>
        <dsp:cNvPr id="0" name=""/>
        <dsp:cNvSpPr/>
      </dsp:nvSpPr>
      <dsp:spPr>
        <a:xfrm>
          <a:off x="0" y="227700"/>
          <a:ext cx="8504238" cy="115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/>
            <a:t>4-Çıkış Belgesi</a:t>
          </a:r>
        </a:p>
      </dsp:txBody>
      <dsp:txXfrm>
        <a:off x="0" y="227700"/>
        <a:ext cx="8504238" cy="1152000"/>
      </dsp:txXfrm>
    </dsp:sp>
    <dsp:sp modelId="{BFEBD4FE-DF1A-44CC-9C8D-868DCEBC9F54}">
      <dsp:nvSpPr>
        <dsp:cNvPr id="0" name=""/>
        <dsp:cNvSpPr/>
      </dsp:nvSpPr>
      <dsp:spPr>
        <a:xfrm>
          <a:off x="0" y="1379700"/>
          <a:ext cx="8504238" cy="2964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4000" kern="1200" dirty="0" smtClean="0"/>
            <a:t>Ambalaj atığı cinsi belirtilmelidir.</a:t>
          </a:r>
          <a:endParaRPr lang="tr-TR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4000" kern="1200" dirty="0" smtClean="0"/>
            <a:t>“faturalar” veya “irsaliyeli faturalar”</a:t>
          </a:r>
          <a:endParaRPr lang="tr-TR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4000" kern="1200" dirty="0" smtClean="0"/>
            <a:t> İhraç edilen ambalaj atıkları için “gümrük çıkış beyannameleri”</a:t>
          </a:r>
          <a:endParaRPr lang="tr-TR" sz="4000" kern="1200" dirty="0"/>
        </a:p>
      </dsp:txBody>
      <dsp:txXfrm>
        <a:off x="0" y="1379700"/>
        <a:ext cx="8504238" cy="29645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705F6F-C165-4FAE-9D28-CDDE684D1AE6}">
      <dsp:nvSpPr>
        <dsp:cNvPr id="0" name=""/>
        <dsp:cNvSpPr/>
      </dsp:nvSpPr>
      <dsp:spPr>
        <a:xfrm>
          <a:off x="3291840" y="0"/>
          <a:ext cx="1645920" cy="905192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Bertaraf</a:t>
          </a:r>
          <a:endParaRPr lang="tr-TR" sz="2000" kern="1200" dirty="0"/>
        </a:p>
      </dsp:txBody>
      <dsp:txXfrm>
        <a:off x="3291840" y="0"/>
        <a:ext cx="1645920" cy="905192"/>
      </dsp:txXfrm>
    </dsp:sp>
    <dsp:sp modelId="{4206F75D-6734-4AD4-BAF2-AE803DB40C0C}">
      <dsp:nvSpPr>
        <dsp:cNvPr id="0" name=""/>
        <dsp:cNvSpPr/>
      </dsp:nvSpPr>
      <dsp:spPr>
        <a:xfrm>
          <a:off x="2468880" y="905192"/>
          <a:ext cx="3291840" cy="905192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Geri kazanılması ve geri dönüştürülmesi</a:t>
          </a:r>
          <a:endParaRPr lang="tr-TR" sz="2000" kern="1200" dirty="0"/>
        </a:p>
      </dsp:txBody>
      <dsp:txXfrm>
        <a:off x="3044951" y="905192"/>
        <a:ext cx="2139696" cy="905192"/>
      </dsp:txXfrm>
    </dsp:sp>
    <dsp:sp modelId="{7C350A3E-1423-4D2B-9FFB-2F2E12D05F69}">
      <dsp:nvSpPr>
        <dsp:cNvPr id="0" name=""/>
        <dsp:cNvSpPr/>
      </dsp:nvSpPr>
      <dsp:spPr>
        <a:xfrm>
          <a:off x="1645920" y="1810385"/>
          <a:ext cx="4937759" cy="905192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Atık oluşumunun önlenememesi durumunda tekrar kullanılması</a:t>
          </a:r>
          <a:endParaRPr lang="tr-TR" sz="2000" kern="1200" dirty="0"/>
        </a:p>
      </dsp:txBody>
      <dsp:txXfrm>
        <a:off x="2510028" y="1810385"/>
        <a:ext cx="3209544" cy="905192"/>
      </dsp:txXfrm>
    </dsp:sp>
    <dsp:sp modelId="{4FA09D05-56E5-470D-A092-C370DAC4C32F}">
      <dsp:nvSpPr>
        <dsp:cNvPr id="0" name=""/>
        <dsp:cNvSpPr/>
      </dsp:nvSpPr>
      <dsp:spPr>
        <a:xfrm>
          <a:off x="822960" y="2715577"/>
          <a:ext cx="6583680" cy="905192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Ambalaj atığı oluşumunun önlenmesi</a:t>
          </a:r>
          <a:endParaRPr lang="tr-TR" sz="2000" kern="1200" dirty="0"/>
        </a:p>
      </dsp:txBody>
      <dsp:txXfrm>
        <a:off x="1975103" y="2715577"/>
        <a:ext cx="4279392" cy="905192"/>
      </dsp:txXfrm>
    </dsp:sp>
    <dsp:sp modelId="{553600CC-5115-4C10-BCC9-86912B6B2280}">
      <dsp:nvSpPr>
        <dsp:cNvPr id="0" name=""/>
        <dsp:cNvSpPr/>
      </dsp:nvSpPr>
      <dsp:spPr>
        <a:xfrm>
          <a:off x="0" y="3620770"/>
          <a:ext cx="8229600" cy="905192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Çevresel açıdan geri dönüşüme uygun ambalaj</a:t>
          </a:r>
        </a:p>
      </dsp:txBody>
      <dsp:txXfrm>
        <a:off x="1440179" y="3620770"/>
        <a:ext cx="5349240" cy="905192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7D6759-4BDF-49C0-9393-EC69FE515FA6}">
      <dsp:nvSpPr>
        <dsp:cNvPr id="0" name=""/>
        <dsp:cNvSpPr/>
      </dsp:nvSpPr>
      <dsp:spPr>
        <a:xfrm>
          <a:off x="0" y="8150"/>
          <a:ext cx="8229600" cy="29849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207264" rIns="362712" bIns="207264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100" kern="1200" dirty="0" smtClean="0"/>
            <a:t>5-Onay Belgesi</a:t>
          </a:r>
        </a:p>
      </dsp:txBody>
      <dsp:txXfrm>
        <a:off x="0" y="8150"/>
        <a:ext cx="8229600" cy="2984983"/>
      </dsp:txXfrm>
    </dsp:sp>
    <dsp:sp modelId="{BFEBD4FE-DF1A-44CC-9C8D-868DCEBC9F54}">
      <dsp:nvSpPr>
        <dsp:cNvPr id="0" name=""/>
        <dsp:cNvSpPr/>
      </dsp:nvSpPr>
      <dsp:spPr>
        <a:xfrm>
          <a:off x="0" y="2235042"/>
          <a:ext cx="8229600" cy="2239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34" tIns="272034" rIns="362712" bIns="408051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5100" kern="1200" dirty="0" smtClean="0"/>
            <a:t>İlgili taraflarca onaylanmalıdır</a:t>
          </a:r>
          <a:endParaRPr lang="tr-TR" sz="5100" kern="1200" dirty="0"/>
        </a:p>
      </dsp:txBody>
      <dsp:txXfrm>
        <a:off x="0" y="2235042"/>
        <a:ext cx="8229600" cy="2239920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CB8FBD-EA32-448C-BA81-A5A5D227E8FA}">
      <dsp:nvSpPr>
        <dsp:cNvPr id="0" name=""/>
        <dsp:cNvSpPr/>
      </dsp:nvSpPr>
      <dsp:spPr>
        <a:xfrm rot="5400000">
          <a:off x="-685799" y="685799"/>
          <a:ext cx="4572000" cy="3200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/>
            <a:t>2</a:t>
          </a:r>
          <a:endParaRPr lang="tr-TR" sz="6500" kern="1200" dirty="0"/>
        </a:p>
      </dsp:txBody>
      <dsp:txXfrm rot="5400000">
        <a:off x="-685799" y="685799"/>
        <a:ext cx="4572000" cy="3200400"/>
      </dsp:txXfrm>
    </dsp:sp>
    <dsp:sp modelId="{C4190EA2-26F4-41A8-B96E-DE266C49EA21}">
      <dsp:nvSpPr>
        <dsp:cNvPr id="0" name=""/>
        <dsp:cNvSpPr/>
      </dsp:nvSpPr>
      <dsp:spPr>
        <a:xfrm rot="5400000">
          <a:off x="4310357" y="-1166019"/>
          <a:ext cx="2971800" cy="53038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32385" rIns="32385" bIns="32385" numCol="1" spcCol="1270" anchor="ctr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5100" kern="1200" dirty="0" smtClean="0"/>
            <a:t>Yetkilendirilmiş Kuruluşa Üye Yöntemi</a:t>
          </a:r>
          <a:endParaRPr lang="tr-TR" sz="5100" kern="1200" dirty="0"/>
        </a:p>
      </dsp:txBody>
      <dsp:txXfrm rot="5400000">
        <a:off x="4310357" y="-1166019"/>
        <a:ext cx="2971800" cy="530383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2FC510-A027-46DA-A470-428A9CC96CDE}">
      <dsp:nvSpPr>
        <dsp:cNvPr id="0" name=""/>
        <dsp:cNvSpPr/>
      </dsp:nvSpPr>
      <dsp:spPr>
        <a:xfrm>
          <a:off x="3291839" y="552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Piyasaya sürülen bütün ambalajları ve bu ambalajların atıklarını kapsar</a:t>
          </a:r>
          <a:endParaRPr lang="tr-TR" sz="2200" kern="1200" dirty="0"/>
        </a:p>
      </dsp:txBody>
      <dsp:txXfrm>
        <a:off x="3291839" y="552"/>
        <a:ext cx="4937760" cy="2154694"/>
      </dsp:txXfrm>
    </dsp:sp>
    <dsp:sp modelId="{3EC92E13-BBBB-4FBD-B486-FD3AC1E458E6}">
      <dsp:nvSpPr>
        <dsp:cNvPr id="0" name=""/>
        <dsp:cNvSpPr/>
      </dsp:nvSpPr>
      <dsp:spPr>
        <a:xfrm>
          <a:off x="0" y="552"/>
          <a:ext cx="3291840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900" kern="1200" dirty="0" smtClean="0"/>
            <a:t>KAPSAMDA</a:t>
          </a:r>
          <a:endParaRPr lang="tr-TR" sz="3900" kern="1200" dirty="0"/>
        </a:p>
      </dsp:txBody>
      <dsp:txXfrm>
        <a:off x="0" y="552"/>
        <a:ext cx="3291840" cy="2154694"/>
      </dsp:txXfrm>
    </dsp:sp>
    <dsp:sp modelId="{12AA0757-24F8-4DF9-8E4D-A45B3642AF64}">
      <dsp:nvSpPr>
        <dsp:cNvPr id="0" name=""/>
        <dsp:cNvSpPr/>
      </dsp:nvSpPr>
      <dsp:spPr>
        <a:xfrm>
          <a:off x="3291839" y="2370716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Defolu ürünler, fireler, piyasaya sürülmemiş ambalajlar ve benzeri üretim artıkları,</a:t>
          </a:r>
          <a:endParaRPr lang="tr-T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Ambalaj dışı atıkları kapsamaz</a:t>
          </a:r>
          <a:endParaRPr lang="tr-TR" sz="2200" kern="1200" dirty="0"/>
        </a:p>
      </dsp:txBody>
      <dsp:txXfrm>
        <a:off x="3291839" y="2370716"/>
        <a:ext cx="4937760" cy="2154694"/>
      </dsp:txXfrm>
    </dsp:sp>
    <dsp:sp modelId="{C798A909-587E-4924-AFCA-90B3D4635B63}">
      <dsp:nvSpPr>
        <dsp:cNvPr id="0" name=""/>
        <dsp:cNvSpPr/>
      </dsp:nvSpPr>
      <dsp:spPr>
        <a:xfrm>
          <a:off x="0" y="2370716"/>
          <a:ext cx="3291840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900" kern="1200" dirty="0" smtClean="0"/>
            <a:t>KAPSAM DIŞI</a:t>
          </a:r>
          <a:endParaRPr lang="tr-TR" sz="3900" kern="1200" dirty="0"/>
        </a:p>
      </dsp:txBody>
      <dsp:txXfrm>
        <a:off x="0" y="2370716"/>
        <a:ext cx="3291840" cy="215469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CFBED2-0BA8-47AB-9E9D-9ACDCC79EA3E}">
      <dsp:nvSpPr>
        <dsp:cNvPr id="0" name=""/>
        <dsp:cNvSpPr/>
      </dsp:nvSpPr>
      <dsp:spPr>
        <a:xfrm rot="16200000">
          <a:off x="702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 dirty="0">
            <a:latin typeface="Comic Sans MS" pitchFamily="66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latin typeface="+mn-lt"/>
            </a:rPr>
            <a:t>Tıbbi Atıkların Kontrolü Yönetmeliği</a:t>
          </a:r>
          <a:endParaRPr lang="tr-TR" sz="1800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latin typeface="+mn-lt"/>
            </a:rPr>
            <a:t>Tehlikeli Atıkların Kontrolü Yönetmeliği</a:t>
          </a:r>
          <a:endParaRPr lang="tr-TR" sz="1800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latin typeface="+mn-lt"/>
            </a:rPr>
            <a:t>Atık Yağların Kontrolü Yönetmeliği</a:t>
          </a:r>
          <a:endParaRPr lang="tr-TR" sz="1800" kern="1200" dirty="0">
            <a:latin typeface="+mn-lt"/>
          </a:endParaRPr>
        </a:p>
      </dsp:txBody>
      <dsp:txXfrm rot="16200000">
        <a:off x="702" y="261838"/>
        <a:ext cx="4002285" cy="4002285"/>
      </dsp:txXfrm>
    </dsp:sp>
    <dsp:sp modelId="{52551271-63D7-443D-A6FE-D4E3AA732399}">
      <dsp:nvSpPr>
        <dsp:cNvPr id="0" name=""/>
        <dsp:cNvSpPr/>
      </dsp:nvSpPr>
      <dsp:spPr>
        <a:xfrm rot="5400000">
          <a:off x="4226611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+mn-lt"/>
            </a:rPr>
            <a:t>Bu atıkların toplanması, taşınması, ayrılması, geri dönüşümü, geri kazanımı ve </a:t>
          </a:r>
          <a:r>
            <a:rPr lang="tr-TR" sz="2000" kern="1200" dirty="0" err="1" smtClean="0">
              <a:latin typeface="+mn-lt"/>
            </a:rPr>
            <a:t>bertarafı</a:t>
          </a:r>
          <a:r>
            <a:rPr lang="tr-TR" sz="2000" kern="1200" dirty="0" smtClean="0">
              <a:latin typeface="+mn-lt"/>
            </a:rPr>
            <a:t> belirtilen ilgili mevzuat hükümlerine göre yapılır.</a:t>
          </a:r>
          <a:endParaRPr lang="tr-TR" sz="2000" kern="1200" dirty="0">
            <a:latin typeface="+mn-lt"/>
          </a:endParaRPr>
        </a:p>
      </dsp:txBody>
      <dsp:txXfrm rot="5400000">
        <a:off x="4226611" y="261838"/>
        <a:ext cx="4002285" cy="400228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4FE2BE-FD7B-4186-B572-A04771A95E78}">
      <dsp:nvSpPr>
        <dsp:cNvPr id="0" name=""/>
        <dsp:cNvSpPr/>
      </dsp:nvSpPr>
      <dsp:spPr>
        <a:xfrm>
          <a:off x="2808315" y="1872228"/>
          <a:ext cx="2750256" cy="15985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/>
            <a:t>Ekonomik işletmeler</a:t>
          </a:r>
          <a:endParaRPr lang="tr-TR" sz="3500" kern="1200" dirty="0"/>
        </a:p>
      </dsp:txBody>
      <dsp:txXfrm>
        <a:off x="2808315" y="1872228"/>
        <a:ext cx="2750256" cy="1598577"/>
      </dsp:txXfrm>
    </dsp:sp>
    <dsp:sp modelId="{90DF6D24-85CC-4F52-A2D6-795A17223FE8}">
      <dsp:nvSpPr>
        <dsp:cNvPr id="0" name=""/>
        <dsp:cNvSpPr/>
      </dsp:nvSpPr>
      <dsp:spPr>
        <a:xfrm rot="16174067">
          <a:off x="3918206" y="1614968"/>
          <a:ext cx="5145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453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C47225-357B-4B6B-87C4-21212536E8D9}">
      <dsp:nvSpPr>
        <dsp:cNvPr id="0" name=""/>
        <dsp:cNvSpPr/>
      </dsp:nvSpPr>
      <dsp:spPr>
        <a:xfrm>
          <a:off x="2955696" y="286661"/>
          <a:ext cx="2427592" cy="1071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Ambalaj Üreticileri</a:t>
          </a:r>
          <a:endParaRPr lang="tr-TR" sz="2900" kern="1200" dirty="0"/>
        </a:p>
      </dsp:txBody>
      <dsp:txXfrm>
        <a:off x="2955696" y="286661"/>
        <a:ext cx="2427592" cy="1071046"/>
      </dsp:txXfrm>
    </dsp:sp>
    <dsp:sp modelId="{243118D8-C016-4E36-9B51-15511A747304}">
      <dsp:nvSpPr>
        <dsp:cNvPr id="0" name=""/>
        <dsp:cNvSpPr/>
      </dsp:nvSpPr>
      <dsp:spPr>
        <a:xfrm rot="2458117">
          <a:off x="5010530" y="3720844"/>
          <a:ext cx="7627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272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34D7F-34B7-4703-8637-5EC164184B2D}">
      <dsp:nvSpPr>
        <dsp:cNvPr id="0" name=""/>
        <dsp:cNvSpPr/>
      </dsp:nvSpPr>
      <dsp:spPr>
        <a:xfrm>
          <a:off x="5265653" y="3970883"/>
          <a:ext cx="2061851" cy="1071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/>
            <a:t>Tedarikçi</a:t>
          </a:r>
          <a:endParaRPr lang="tr-TR" sz="3500" kern="1200" dirty="0"/>
        </a:p>
      </dsp:txBody>
      <dsp:txXfrm>
        <a:off x="5265653" y="3970883"/>
        <a:ext cx="2061851" cy="1071046"/>
      </dsp:txXfrm>
    </dsp:sp>
    <dsp:sp modelId="{93774970-FF0E-43EA-AA3F-62DB06E11277}">
      <dsp:nvSpPr>
        <dsp:cNvPr id="0" name=""/>
        <dsp:cNvSpPr/>
      </dsp:nvSpPr>
      <dsp:spPr>
        <a:xfrm rot="8364186">
          <a:off x="2574796" y="3720844"/>
          <a:ext cx="7684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848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6526F-EA4B-4EED-A954-B44B1C782E36}">
      <dsp:nvSpPr>
        <dsp:cNvPr id="0" name=""/>
        <dsp:cNvSpPr/>
      </dsp:nvSpPr>
      <dsp:spPr>
        <a:xfrm>
          <a:off x="902094" y="3970883"/>
          <a:ext cx="2280623" cy="1071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Piyasaya sürenler</a:t>
          </a:r>
          <a:endParaRPr lang="tr-TR" sz="2900" kern="1200" dirty="0"/>
        </a:p>
      </dsp:txBody>
      <dsp:txXfrm>
        <a:off x="902094" y="3970883"/>
        <a:ext cx="2280623" cy="107104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0FAC40-C5F9-474D-9C3E-F2FF9DDB6534}">
      <dsp:nvSpPr>
        <dsp:cNvPr id="0" name=""/>
        <dsp:cNvSpPr/>
      </dsp:nvSpPr>
      <dsp:spPr>
        <a:xfrm>
          <a:off x="5212366" y="2209"/>
          <a:ext cx="5297651" cy="45215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4400" kern="1200" dirty="0" smtClean="0">
              <a:latin typeface="+mj-lt"/>
            </a:rPr>
            <a:t>Ambalajı üretenler ve/veya bu ürünleri ithal edenleri ifade eder.</a:t>
          </a:r>
          <a:endParaRPr lang="tr-TR" sz="4400" kern="1200" dirty="0">
            <a:latin typeface="+mj-lt"/>
          </a:endParaRPr>
        </a:p>
      </dsp:txBody>
      <dsp:txXfrm>
        <a:off x="5212366" y="2209"/>
        <a:ext cx="5297651" cy="4521543"/>
      </dsp:txXfrm>
    </dsp:sp>
    <dsp:sp modelId="{784C0DDD-147A-416C-AFF9-63B08ED2B165}">
      <dsp:nvSpPr>
        <dsp:cNvPr id="0" name=""/>
        <dsp:cNvSpPr/>
      </dsp:nvSpPr>
      <dsp:spPr>
        <a:xfrm>
          <a:off x="3150" y="2209"/>
          <a:ext cx="5209215" cy="452154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500" kern="1200" dirty="0"/>
        </a:p>
      </dsp:txBody>
      <dsp:txXfrm>
        <a:off x="3150" y="2209"/>
        <a:ext cx="5209215" cy="452154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42DCEB-CF1A-4111-8713-ECCA78036B92}">
      <dsp:nvSpPr>
        <dsp:cNvPr id="0" name=""/>
        <dsp:cNvSpPr/>
      </dsp:nvSpPr>
      <dsp:spPr>
        <a:xfrm>
          <a:off x="0" y="110174"/>
          <a:ext cx="9127676" cy="4530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Kullanıcı </a:t>
          </a:r>
          <a:r>
            <a:rPr lang="tr-TR" sz="2000" b="1" kern="1200" dirty="0" smtClean="0"/>
            <a:t>kodu ve şifre </a:t>
          </a:r>
          <a:r>
            <a:rPr lang="tr-TR" sz="2000" kern="1200" dirty="0" smtClean="0"/>
            <a:t>almak</a:t>
          </a:r>
          <a:endParaRPr lang="tr-TR" sz="2000" kern="1200" dirty="0"/>
        </a:p>
      </dsp:txBody>
      <dsp:txXfrm>
        <a:off x="0" y="110174"/>
        <a:ext cx="9127676" cy="453001"/>
      </dsp:txXfrm>
    </dsp:sp>
    <dsp:sp modelId="{7F2EF226-1970-46D0-BE4C-9B863BADC4EA}">
      <dsp:nvSpPr>
        <dsp:cNvPr id="0" name=""/>
        <dsp:cNvSpPr/>
      </dsp:nvSpPr>
      <dsp:spPr>
        <a:xfrm>
          <a:off x="8161" y="634771"/>
          <a:ext cx="9062260" cy="4991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Ek-5</a:t>
          </a:r>
          <a:r>
            <a:rPr lang="tr-TR" sz="2000" kern="1200" dirty="0" smtClean="0"/>
            <a:t> Piyasaya Süren Müracaat Formu doldurmak</a:t>
          </a:r>
          <a:endParaRPr lang="tr-TR" sz="2000" kern="1200" dirty="0"/>
        </a:p>
      </dsp:txBody>
      <dsp:txXfrm>
        <a:off x="8161" y="634771"/>
        <a:ext cx="9062260" cy="499169"/>
      </dsp:txXfrm>
    </dsp:sp>
    <dsp:sp modelId="{0DCF7F00-8E56-48A5-9E12-12EBA0B650FB}">
      <dsp:nvSpPr>
        <dsp:cNvPr id="0" name=""/>
        <dsp:cNvSpPr/>
      </dsp:nvSpPr>
      <dsp:spPr>
        <a:xfrm>
          <a:off x="8161" y="1203824"/>
          <a:ext cx="9062260" cy="4991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Şubat</a:t>
          </a:r>
          <a:r>
            <a:rPr lang="tr-TR" sz="2000" kern="1200" dirty="0" smtClean="0"/>
            <a:t> ayının sonuna kadar bildirim</a:t>
          </a:r>
          <a:endParaRPr lang="tr-TR" sz="2000" kern="1200" dirty="0"/>
        </a:p>
      </dsp:txBody>
      <dsp:txXfrm>
        <a:off x="8161" y="1203824"/>
        <a:ext cx="9062260" cy="499169"/>
      </dsp:txXfrm>
    </dsp:sp>
    <dsp:sp modelId="{9E95F1B8-3B43-48FC-8E80-76C3B660FBD9}">
      <dsp:nvSpPr>
        <dsp:cNvPr id="0" name=""/>
        <dsp:cNvSpPr/>
      </dsp:nvSpPr>
      <dsp:spPr>
        <a:xfrm>
          <a:off x="8161" y="1772877"/>
          <a:ext cx="9062260" cy="4991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Önleme</a:t>
          </a:r>
          <a:endParaRPr lang="tr-TR" sz="2000" kern="1200" dirty="0"/>
        </a:p>
      </dsp:txBody>
      <dsp:txXfrm>
        <a:off x="8161" y="1772877"/>
        <a:ext cx="9062260" cy="499169"/>
      </dsp:txXfrm>
    </dsp:sp>
    <dsp:sp modelId="{645FFB5A-6F7E-44CA-B63E-C473F7B82FE7}">
      <dsp:nvSpPr>
        <dsp:cNvPr id="0" name=""/>
        <dsp:cNvSpPr/>
      </dsp:nvSpPr>
      <dsp:spPr>
        <a:xfrm>
          <a:off x="8161" y="2341931"/>
          <a:ext cx="9062260" cy="4991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Geri kazanım hedefi</a:t>
          </a:r>
          <a:endParaRPr lang="tr-TR" sz="2000" b="1" kern="1200" dirty="0"/>
        </a:p>
      </dsp:txBody>
      <dsp:txXfrm>
        <a:off x="8161" y="2341931"/>
        <a:ext cx="9062260" cy="499169"/>
      </dsp:txXfrm>
    </dsp:sp>
    <dsp:sp modelId="{A65272E5-3AB7-4E51-8AD8-4F692EBC46B2}">
      <dsp:nvSpPr>
        <dsp:cNvPr id="0" name=""/>
        <dsp:cNvSpPr/>
      </dsp:nvSpPr>
      <dsp:spPr>
        <a:xfrm>
          <a:off x="8161" y="2910984"/>
          <a:ext cx="9062260" cy="4991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Plan dahilinde toplama ekipmanları sağlamak</a:t>
          </a:r>
          <a:endParaRPr lang="tr-TR" sz="2000" kern="1200" dirty="0"/>
        </a:p>
      </dsp:txBody>
      <dsp:txXfrm>
        <a:off x="8161" y="2910984"/>
        <a:ext cx="9062260" cy="499169"/>
      </dsp:txXfrm>
    </dsp:sp>
    <dsp:sp modelId="{34FFEE25-8190-4587-8F22-4E4F60D95F63}">
      <dsp:nvSpPr>
        <dsp:cNvPr id="0" name=""/>
        <dsp:cNvSpPr/>
      </dsp:nvSpPr>
      <dsp:spPr>
        <a:xfrm>
          <a:off x="8161" y="3480037"/>
          <a:ext cx="9062260" cy="4991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Belgeleme </a:t>
          </a:r>
          <a:r>
            <a:rPr lang="tr-TR" sz="2000" kern="1200" dirty="0" smtClean="0"/>
            <a:t>yapmak</a:t>
          </a:r>
          <a:endParaRPr lang="tr-TR" sz="2000" kern="1200" dirty="0"/>
        </a:p>
      </dsp:txBody>
      <dsp:txXfrm>
        <a:off x="8161" y="3480037"/>
        <a:ext cx="9062260" cy="499169"/>
      </dsp:txXfrm>
    </dsp:sp>
    <dsp:sp modelId="{78372BDD-090B-4362-B9BA-7605C328D22D}">
      <dsp:nvSpPr>
        <dsp:cNvPr id="0" name=""/>
        <dsp:cNvSpPr/>
      </dsp:nvSpPr>
      <dsp:spPr>
        <a:xfrm>
          <a:off x="8161" y="4049090"/>
          <a:ext cx="9062260" cy="4991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Belgeleme dosyasını şubat ayı sonuna kadar elektronik yazılım programı üzerinden göndermek</a:t>
          </a:r>
          <a:endParaRPr lang="tr-TR" sz="2000" kern="1200" dirty="0"/>
        </a:p>
      </dsp:txBody>
      <dsp:txXfrm>
        <a:off x="8161" y="4049090"/>
        <a:ext cx="9062260" cy="499169"/>
      </dsp:txXfrm>
    </dsp:sp>
    <dsp:sp modelId="{11220D01-35C7-479A-961F-C7D9FC125C97}">
      <dsp:nvSpPr>
        <dsp:cNvPr id="0" name=""/>
        <dsp:cNvSpPr/>
      </dsp:nvSpPr>
      <dsp:spPr>
        <a:xfrm>
          <a:off x="0" y="4623849"/>
          <a:ext cx="9062260" cy="4991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Eğitim</a:t>
          </a:r>
          <a:endParaRPr lang="tr-TR" sz="2000" kern="1200" dirty="0"/>
        </a:p>
      </dsp:txBody>
      <dsp:txXfrm>
        <a:off x="0" y="4623849"/>
        <a:ext cx="9062260" cy="49916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DD6C6A-D264-498D-BB1D-EE97B56964D4}">
      <dsp:nvSpPr>
        <dsp:cNvPr id="0" name=""/>
        <dsp:cNvSpPr/>
      </dsp:nvSpPr>
      <dsp:spPr>
        <a:xfrm>
          <a:off x="129193" y="2992"/>
          <a:ext cx="7971212" cy="9917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smtClean="0"/>
            <a:t>•Belgelendirilmeyen miktarın %10 fazlası bir sonraki yıla ilave edilir.</a:t>
          </a:r>
          <a:endParaRPr lang="tr-TR" sz="1900" kern="1200"/>
        </a:p>
      </dsp:txBody>
      <dsp:txXfrm>
        <a:off x="129193" y="2992"/>
        <a:ext cx="7971212" cy="991731"/>
      </dsp:txXfrm>
    </dsp:sp>
    <dsp:sp modelId="{C94CF6E1-EFBB-4ABD-B309-950C04C46100}">
      <dsp:nvSpPr>
        <dsp:cNvPr id="0" name=""/>
        <dsp:cNvSpPr/>
      </dsp:nvSpPr>
      <dsp:spPr>
        <a:xfrm>
          <a:off x="129193" y="1133566"/>
          <a:ext cx="7971212" cy="9917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•İkinci ve daha sonraki hedefe ulaşılmazsa eksik kalan miktarın %10 fazlası tekrar bir sonraki yıla ilave edilir.</a:t>
          </a:r>
          <a:endParaRPr lang="tr-TR" sz="1900" kern="1200" dirty="0"/>
        </a:p>
      </dsp:txBody>
      <dsp:txXfrm>
        <a:off x="129193" y="1133566"/>
        <a:ext cx="7971212" cy="991731"/>
      </dsp:txXfrm>
    </dsp:sp>
    <dsp:sp modelId="{C0ED2EB8-3B61-4C6F-946C-38E1FA987F4B}">
      <dsp:nvSpPr>
        <dsp:cNvPr id="0" name=""/>
        <dsp:cNvSpPr/>
      </dsp:nvSpPr>
      <dsp:spPr>
        <a:xfrm>
          <a:off x="129193" y="2264139"/>
          <a:ext cx="7971212" cy="9917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•Elektronik yazılım programına </a:t>
          </a:r>
          <a:r>
            <a:rPr lang="tr-TR" sz="1900" kern="1200" dirty="0" err="1" smtClean="0"/>
            <a:t>kaydolunan</a:t>
          </a:r>
          <a:r>
            <a:rPr lang="tr-TR" sz="1900" kern="1200" dirty="0" smtClean="0"/>
            <a:t> yıl esas alınarak 3 yıl hedef tutmazsa gereken miktarlar ile ilgili bir sonraki yıla %10 fazlası ile aktarılır ve 2872 Kanun uyarınca idari yaptırım uygulanır.</a:t>
          </a:r>
          <a:endParaRPr lang="tr-TR" sz="1900" kern="1200" dirty="0"/>
        </a:p>
      </dsp:txBody>
      <dsp:txXfrm>
        <a:off x="129193" y="2264139"/>
        <a:ext cx="7971212" cy="991731"/>
      </dsp:txXfrm>
    </dsp:sp>
    <dsp:sp modelId="{60B5941C-0ED7-4197-A704-75CB4725567C}">
      <dsp:nvSpPr>
        <dsp:cNvPr id="0" name=""/>
        <dsp:cNvSpPr/>
      </dsp:nvSpPr>
      <dsp:spPr>
        <a:xfrm>
          <a:off x="129193" y="3394713"/>
          <a:ext cx="7971212" cy="9917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•10 yıl içinde öngörülen hedeflere beş kez ulaşılmazsa, ürünlerin ambalajına depozito uygulanır.</a:t>
          </a:r>
          <a:endParaRPr lang="tr-TR" sz="1900" kern="1200" dirty="0"/>
        </a:p>
      </dsp:txBody>
      <dsp:txXfrm>
        <a:off x="129193" y="3394713"/>
        <a:ext cx="7971212" cy="99173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9470AC-FB4F-4163-809E-B22677B35CB9}">
      <dsp:nvSpPr>
        <dsp:cNvPr id="0" name=""/>
        <dsp:cNvSpPr/>
      </dsp:nvSpPr>
      <dsp:spPr>
        <a:xfrm rot="5400000">
          <a:off x="-685799" y="685799"/>
          <a:ext cx="4572000" cy="3200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700" kern="1200" dirty="0" smtClean="0"/>
            <a:t>Depozito Uygulaması</a:t>
          </a:r>
          <a:endParaRPr lang="tr-TR" sz="4700" kern="1200" dirty="0"/>
        </a:p>
      </dsp:txBody>
      <dsp:txXfrm rot="5400000">
        <a:off x="-685799" y="685799"/>
        <a:ext cx="4572000" cy="3200400"/>
      </dsp:txXfrm>
    </dsp:sp>
    <dsp:sp modelId="{FA854B33-C20C-4F46-91BB-E3D7C3953D6E}">
      <dsp:nvSpPr>
        <dsp:cNvPr id="0" name=""/>
        <dsp:cNvSpPr/>
      </dsp:nvSpPr>
      <dsp:spPr>
        <a:xfrm rot="5400000">
          <a:off x="4366419" y="-1166019"/>
          <a:ext cx="2971800" cy="53038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200" kern="1200" dirty="0" smtClean="0">
              <a:solidFill>
                <a:srgbClr val="FF0000"/>
              </a:solidFill>
            </a:rPr>
            <a:t>Tekrar kullanılabilir </a:t>
          </a:r>
          <a:r>
            <a:rPr lang="tr-TR" sz="3200" kern="1200" dirty="0" smtClean="0"/>
            <a:t>ve </a:t>
          </a:r>
          <a:r>
            <a:rPr lang="tr-TR" sz="3200" kern="1200" dirty="0" smtClean="0">
              <a:solidFill>
                <a:srgbClr val="FF0000"/>
              </a:solidFill>
            </a:rPr>
            <a:t>tek yönlü</a:t>
          </a:r>
          <a:r>
            <a:rPr lang="tr-TR" sz="3200" kern="1200" dirty="0" smtClean="0"/>
            <a:t> ambalajların, ürünün satıldığı noktadan </a:t>
          </a:r>
          <a:r>
            <a:rPr lang="tr-TR" sz="3200" kern="1200" dirty="0" smtClean="0">
              <a:solidFill>
                <a:srgbClr val="FF0000"/>
              </a:solidFill>
            </a:rPr>
            <a:t>iade alınması </a:t>
          </a:r>
          <a:r>
            <a:rPr lang="tr-TR" sz="3200" kern="1200" dirty="0" smtClean="0"/>
            <a:t>suretiyle kurulan toplama sistemi</a:t>
          </a:r>
          <a:endParaRPr lang="tr-TR" sz="3200" kern="1200" dirty="0"/>
        </a:p>
      </dsp:txBody>
      <dsp:txXfrm rot="5400000">
        <a:off x="4366419" y="-1166019"/>
        <a:ext cx="2971800" cy="5303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EC038-2B6B-46D0-9288-548772BB87F0}" type="datetimeFigureOut">
              <a:rPr lang="tr-TR" smtClean="0"/>
              <a:pPr/>
              <a:t>20.02.2014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B0137-FAE9-481B-B8E9-D8016F4301B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20.02.2014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20.02.2014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20.02.2014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20.02.2014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20.02.2014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20.02.2014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20.02.2014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20.02.2014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20.02.2014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20.02.2014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20.02.2014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20.02.2014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Ambalaj Atıklarının Kontrolü Yönetmeliğinin Genel </a:t>
            </a:r>
            <a:r>
              <a:rPr lang="tr-TR" dirty="0" smtClean="0"/>
              <a:t>İlkeleri ve </a:t>
            </a:r>
            <a:r>
              <a:rPr lang="tr-TR" dirty="0"/>
              <a:t>Sanayici Sorumluluğu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14353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821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Ambalaj Üreticisinin </a:t>
            </a:r>
            <a:r>
              <a:rPr lang="tr-TR" sz="5400" dirty="0" smtClean="0"/>
              <a:t>Yükümlülükleri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539552" y="1640557"/>
            <a:ext cx="8229600" cy="5217443"/>
          </a:xfrm>
        </p:spPr>
        <p:txBody>
          <a:bodyPr>
            <a:normAutofit fontScale="62500" lnSpcReduction="20000"/>
          </a:bodyPr>
          <a:lstStyle/>
          <a:p>
            <a:r>
              <a:rPr lang="tr-TR" sz="4200" dirty="0" smtClean="0"/>
              <a:t>Kullanıcı </a:t>
            </a:r>
            <a:r>
              <a:rPr lang="tr-TR" sz="4200" b="1" dirty="0" smtClean="0"/>
              <a:t>kodu ve şifre </a:t>
            </a:r>
            <a:r>
              <a:rPr lang="tr-TR" sz="4200" dirty="0" smtClean="0"/>
              <a:t>almak</a:t>
            </a:r>
          </a:p>
          <a:p>
            <a:pPr>
              <a:buNone/>
            </a:pPr>
            <a:endParaRPr lang="tr-TR" sz="4200" dirty="0" smtClean="0"/>
          </a:p>
          <a:p>
            <a:r>
              <a:rPr lang="tr-TR" sz="4200" b="1" dirty="0" smtClean="0"/>
              <a:t>Ek-4</a:t>
            </a:r>
            <a:r>
              <a:rPr lang="tr-TR" sz="4200" dirty="0" smtClean="0"/>
              <a:t> </a:t>
            </a:r>
            <a:r>
              <a:rPr lang="tr-TR" sz="4200" dirty="0"/>
              <a:t>Ambalaj Üreticisi Müracaat Formu </a:t>
            </a:r>
            <a:r>
              <a:rPr lang="tr-TR" sz="4200" dirty="0" smtClean="0"/>
              <a:t>doldurmak</a:t>
            </a:r>
          </a:p>
          <a:p>
            <a:endParaRPr lang="tr-TR" sz="4200" dirty="0"/>
          </a:p>
          <a:p>
            <a:r>
              <a:rPr lang="tr-TR" sz="4200" b="1" dirty="0"/>
              <a:t>Şubat</a:t>
            </a:r>
            <a:r>
              <a:rPr lang="tr-TR" sz="4200" dirty="0"/>
              <a:t> ayının sonuna kadar </a:t>
            </a:r>
            <a:r>
              <a:rPr lang="tr-TR" sz="4200" dirty="0" smtClean="0"/>
              <a:t>bildirim</a:t>
            </a:r>
          </a:p>
          <a:p>
            <a:endParaRPr lang="tr-TR" sz="4200" dirty="0"/>
          </a:p>
          <a:p>
            <a:r>
              <a:rPr lang="tr-TR" sz="4200" dirty="0"/>
              <a:t>Önleme (hedef en az atık</a:t>
            </a:r>
            <a:r>
              <a:rPr lang="tr-TR" sz="4200" dirty="0" smtClean="0"/>
              <a:t>)</a:t>
            </a:r>
          </a:p>
          <a:p>
            <a:endParaRPr lang="tr-TR" sz="4200" dirty="0"/>
          </a:p>
          <a:p>
            <a:r>
              <a:rPr lang="tr-TR" sz="4200" dirty="0"/>
              <a:t>Çevreye en az zarar verecek ambalaj </a:t>
            </a:r>
            <a:r>
              <a:rPr lang="tr-TR" sz="4200" dirty="0" smtClean="0"/>
              <a:t>üretmek</a:t>
            </a:r>
          </a:p>
          <a:p>
            <a:endParaRPr lang="tr-TR" sz="4200" dirty="0"/>
          </a:p>
          <a:p>
            <a:r>
              <a:rPr lang="tr-TR" sz="4200" dirty="0" smtClean="0"/>
              <a:t>Eğitim</a:t>
            </a:r>
          </a:p>
          <a:p>
            <a:endParaRPr lang="tr-TR" sz="4200" dirty="0"/>
          </a:p>
          <a:p>
            <a:r>
              <a:rPr lang="tr-TR" sz="4200" dirty="0"/>
              <a:t>İşaretleme (gönüllü)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7281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TEDARİKÇİ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sz="3200" dirty="0" smtClean="0"/>
              <a:t>Kendisi </a:t>
            </a:r>
            <a:r>
              <a:rPr lang="tr-TR" sz="3200" dirty="0"/>
              <a:t>ambalaj üreticisi olmayıp piyasaya sürenlere ambalaj </a:t>
            </a:r>
            <a:r>
              <a:rPr lang="tr-TR" sz="3200" b="1" dirty="0"/>
              <a:t>tedarik edenler </a:t>
            </a:r>
            <a:r>
              <a:rPr lang="tr-TR" sz="3200" dirty="0"/>
              <a:t>ile piyasaya sürenler adına </a:t>
            </a:r>
            <a:r>
              <a:rPr lang="tr-TR" sz="3200" b="1" dirty="0"/>
              <a:t>fason üretim </a:t>
            </a:r>
            <a:r>
              <a:rPr lang="tr-TR" sz="3200" dirty="0"/>
              <a:t>yapanları ifade eder.</a:t>
            </a:r>
          </a:p>
        </p:txBody>
      </p:sp>
    </p:spTree>
    <p:extLst>
      <p:ext uri="{BB962C8B-B14F-4D97-AF65-F5344CB8AC3E}">
        <p14:creationId xmlns="" xmlns:p14="http://schemas.microsoft.com/office/powerpoint/2010/main" val="38840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Tedarikçilerin Yükümlülükleri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Kullanıcı </a:t>
            </a:r>
            <a:r>
              <a:rPr lang="tr-TR" b="1" dirty="0"/>
              <a:t>kodu ve şifre </a:t>
            </a:r>
            <a:r>
              <a:rPr lang="tr-TR" dirty="0" smtClean="0"/>
              <a:t>almak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b="1" dirty="0"/>
              <a:t>Ek-6</a:t>
            </a:r>
            <a:r>
              <a:rPr lang="tr-TR" dirty="0"/>
              <a:t> Tedarikçi Müracaat Formu </a:t>
            </a:r>
            <a:r>
              <a:rPr lang="tr-TR" dirty="0" smtClean="0"/>
              <a:t>doldurmak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b="1" dirty="0"/>
              <a:t>Şubat</a:t>
            </a:r>
            <a:r>
              <a:rPr lang="tr-TR" dirty="0"/>
              <a:t> ayının sonuna kadar bildirim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0553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Piyasaya Süren İşletme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- </a:t>
            </a:r>
            <a:r>
              <a:rPr lang="tr-TR" sz="2800" dirty="0" smtClean="0"/>
              <a:t>Ambalajlar </a:t>
            </a:r>
            <a:r>
              <a:rPr lang="tr-TR" sz="2800" dirty="0"/>
              <a:t>ile paketleyen gerçek veya tüzel </a:t>
            </a:r>
            <a:r>
              <a:rPr lang="tr-TR" sz="2800" dirty="0" smtClean="0"/>
              <a:t>kişi</a:t>
            </a:r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r>
              <a:rPr lang="tr-TR" sz="2800" dirty="0" smtClean="0"/>
              <a:t>-Ambalajın </a:t>
            </a:r>
            <a:r>
              <a:rPr lang="tr-TR" sz="2800" dirty="0"/>
              <a:t>üzerinde adını ve/veya ticari markasını kullanan gerçek veya tüzel </a:t>
            </a:r>
            <a:r>
              <a:rPr lang="tr-TR" sz="2800" dirty="0" smtClean="0"/>
              <a:t>kişi</a:t>
            </a:r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r>
              <a:rPr lang="tr-TR" sz="2800" dirty="0" smtClean="0"/>
              <a:t>- Üretici </a:t>
            </a:r>
            <a:r>
              <a:rPr lang="tr-TR" sz="2800" dirty="0"/>
              <a:t>tarafından yetkilendirilen temsilci ve/veya ithalatçı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61672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/>
              <a:t>Piyasaya Süren İşletmelerin Yükümlülükleri</a:t>
            </a:r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52555253"/>
              </p:ext>
            </p:extLst>
          </p:nvPr>
        </p:nvGraphicFramePr>
        <p:xfrm>
          <a:off x="0" y="1628800"/>
          <a:ext cx="9144000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98967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509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tr-TR" dirty="0"/>
              <a:t>Geri Kazanım Hedeflerine Ulaşılmaması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6048329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931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672780946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5069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Yetkilendirilmiş Kuruluş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sz="3200" dirty="0" smtClean="0"/>
              <a:t>Piyasaya </a:t>
            </a:r>
            <a:r>
              <a:rPr lang="tr-TR" sz="3200" dirty="0"/>
              <a:t>sürenlerin bu yönetmelikte belirtilen yükümlülüklerini yerine getirmek üzere oluşturdukları ve </a:t>
            </a:r>
            <a:r>
              <a:rPr lang="tr-TR" sz="3200" b="1" dirty="0"/>
              <a:t>Bakanlık</a:t>
            </a:r>
            <a:r>
              <a:rPr lang="tr-TR" sz="3200" dirty="0"/>
              <a:t> tarafından yetkilendirilen tüzel kişiliği haiz kuruluşlar</a:t>
            </a:r>
          </a:p>
        </p:txBody>
      </p:sp>
    </p:spTree>
    <p:extLst>
      <p:ext uri="{BB962C8B-B14F-4D97-AF65-F5344CB8AC3E}">
        <p14:creationId xmlns="" xmlns:p14="http://schemas.microsoft.com/office/powerpoint/2010/main" val="17243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460432" cy="1143000"/>
          </a:xfrm>
        </p:spPr>
        <p:txBody>
          <a:bodyPr>
            <a:normAutofit fontScale="90000"/>
          </a:bodyPr>
          <a:lstStyle/>
          <a:p>
            <a:r>
              <a:rPr lang="tr-TR" dirty="0"/>
              <a:t>Yetkilendirilmiş Kuruluşların Yükümlülükleri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29489928"/>
              </p:ext>
            </p:extLst>
          </p:nvPr>
        </p:nvGraphicFramePr>
        <p:xfrm>
          <a:off x="914400" y="164305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47491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MEVZUAT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37857044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4185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7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77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0" y="-36513"/>
            <a:ext cx="9540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Satış Noktası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Toptan ve/veya perakende olarak ambalajlı ürünlerin satışını yapan iki yüz metrekareden büyük kapalı alana sahip mağaza, market, süpermarket, hipermarket ve benzeri satış yerlerini,</a:t>
            </a:r>
          </a:p>
        </p:txBody>
      </p:sp>
    </p:spTree>
    <p:extLst>
      <p:ext uri="{BB962C8B-B14F-4D97-AF65-F5344CB8AC3E}">
        <p14:creationId xmlns="" xmlns:p14="http://schemas.microsoft.com/office/powerpoint/2010/main" val="29272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/>
              <a:t>Satış Noktalarının Yükümlülükleri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Autofit/>
          </a:bodyPr>
          <a:lstStyle/>
          <a:p>
            <a:r>
              <a:rPr lang="tr-TR" sz="2800" dirty="0"/>
              <a:t>Ambalaj atığı </a:t>
            </a:r>
            <a:r>
              <a:rPr lang="tr-TR" sz="2800" b="1" dirty="0"/>
              <a:t>toplama noktaları </a:t>
            </a:r>
            <a:r>
              <a:rPr lang="tr-TR" sz="2800" dirty="0"/>
              <a:t>oluşturmakla,</a:t>
            </a:r>
          </a:p>
          <a:p>
            <a:r>
              <a:rPr lang="tr-TR" sz="2800" dirty="0" smtClean="0"/>
              <a:t>Kod </a:t>
            </a:r>
            <a:r>
              <a:rPr lang="tr-TR" sz="2800" dirty="0"/>
              <a:t>numarası almamış olan piyasaya süren işletmeleri tespit ederek, il çevre ve şehircilik müdürlüğüne bildirmekle,</a:t>
            </a:r>
          </a:p>
          <a:p>
            <a:r>
              <a:rPr lang="tr-TR" sz="2800" dirty="0" smtClean="0"/>
              <a:t> </a:t>
            </a:r>
            <a:r>
              <a:rPr lang="tr-TR" sz="2800" dirty="0"/>
              <a:t>Kod numarası almamış işletmelerin ürünlerini satmamakla,</a:t>
            </a:r>
          </a:p>
          <a:p>
            <a:r>
              <a:rPr lang="tr-TR" sz="2800" dirty="0" smtClean="0"/>
              <a:t> </a:t>
            </a:r>
            <a:r>
              <a:rPr lang="tr-TR" sz="2800" dirty="0"/>
              <a:t>Poşet kullanımını en aza indirecek tedbirleri almakla, yapılan çalışmalarını her yıl Şubat ayı sonuna kadar il çevre ve şehircilik müdürlüğüne bildirmekle,</a:t>
            </a:r>
          </a:p>
          <a:p>
            <a:r>
              <a:rPr lang="tr-TR" sz="2800" dirty="0" smtClean="0"/>
              <a:t>Ambalaj </a:t>
            </a:r>
            <a:r>
              <a:rPr lang="tr-TR" sz="2800" dirty="0"/>
              <a:t>atıklarını </a:t>
            </a:r>
            <a:r>
              <a:rPr lang="tr-TR" sz="2800" b="1" dirty="0"/>
              <a:t>belediyenin sistemine </a:t>
            </a:r>
            <a:r>
              <a:rPr lang="tr-TR" sz="2800" dirty="0"/>
              <a:t>vermekle,</a:t>
            </a:r>
          </a:p>
        </p:txBody>
      </p:sp>
    </p:spTree>
    <p:extLst>
      <p:ext uri="{BB962C8B-B14F-4D97-AF65-F5344CB8AC3E}">
        <p14:creationId xmlns="" xmlns:p14="http://schemas.microsoft.com/office/powerpoint/2010/main" val="35806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2400" dirty="0" smtClean="0"/>
              <a:t>22.01.2013 Kocaeli Sanayi Odası</a:t>
            </a:r>
            <a:endParaRPr lang="tr-TR" sz="2400" dirty="0"/>
          </a:p>
        </p:txBody>
      </p:sp>
      <p:sp>
        <p:nvSpPr>
          <p:cNvPr id="4" name="3 Dikdörtgen"/>
          <p:cNvSpPr/>
          <p:nvPr/>
        </p:nvSpPr>
        <p:spPr>
          <a:xfrm>
            <a:off x="1403649" y="2967335"/>
            <a:ext cx="690007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AMBALAJ </a:t>
            </a:r>
            <a:r>
              <a:rPr lang="tr-TR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belgelendirme</a:t>
            </a:r>
            <a:endParaRPr lang="tr-TR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606406" cy="95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4372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Piyasaya </a:t>
            </a:r>
            <a:r>
              <a:rPr lang="tr-TR" b="1" dirty="0"/>
              <a:t>Süren İşletmelerin Geri Kazanım Yükümlülüğü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654261646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94463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tr-TR" b="1" dirty="0"/>
              <a:t>Geri Kazanım </a:t>
            </a:r>
            <a:r>
              <a:rPr lang="tr-TR" b="1" dirty="0" smtClean="0"/>
              <a:t>Yükümlülüğü</a:t>
            </a:r>
            <a:endParaRPr lang="tr-TR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319101785"/>
              </p:ext>
            </p:extLst>
          </p:nvPr>
        </p:nvGraphicFramePr>
        <p:xfrm>
          <a:off x="251520" y="1844824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831525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Belgeleme Sözleşmesi </a:t>
            </a:r>
            <a:endParaRPr lang="tr-TR" b="1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İçerik Yer Tutucusu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277854976"/>
              </p:ext>
            </p:extLst>
          </p:nvPr>
        </p:nvGraphicFramePr>
        <p:xfrm>
          <a:off x="-108520" y="1527175"/>
          <a:ext cx="92525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Metin kutusu"/>
          <p:cNvSpPr txBox="1"/>
          <p:nvPr/>
        </p:nvSpPr>
        <p:spPr>
          <a:xfrm>
            <a:off x="2411760" y="404664"/>
            <a:ext cx="428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0070C0"/>
                </a:solidFill>
              </a:rPr>
              <a:t>BELGELEME ESASLARI</a:t>
            </a:r>
            <a:endParaRPr lang="tr-TR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301625" y="1196752"/>
          <a:ext cx="8504238" cy="4902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428596" y="714356"/>
          <a:ext cx="8401080" cy="5411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Kompozit</a:t>
            </a:r>
            <a:r>
              <a:rPr lang="tr-TR" b="1" dirty="0" smtClean="0"/>
              <a:t> Ambalajlar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pPr>
              <a:buNone/>
            </a:pPr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r>
              <a:rPr lang="tr-TR" b="1" dirty="0" smtClean="0">
                <a:solidFill>
                  <a:srgbClr val="0070C0"/>
                </a:solidFill>
              </a:rPr>
              <a:t>PE        </a:t>
            </a:r>
            <a:r>
              <a:rPr lang="tr-TR" b="1" dirty="0" smtClean="0"/>
              <a:t>                    </a:t>
            </a:r>
            <a:r>
              <a:rPr lang="tr-TR" b="1" dirty="0" smtClean="0">
                <a:solidFill>
                  <a:srgbClr val="0070C0"/>
                </a:solidFill>
              </a:rPr>
              <a:t>Alüminyum     </a:t>
            </a:r>
            <a:r>
              <a:rPr lang="tr-TR" b="1" dirty="0" smtClean="0"/>
              <a:t>         </a:t>
            </a:r>
            <a:r>
              <a:rPr lang="tr-TR" b="1" dirty="0" smtClean="0">
                <a:solidFill>
                  <a:srgbClr val="0070C0"/>
                </a:solidFill>
              </a:rPr>
              <a:t>  Kağıt</a:t>
            </a:r>
          </a:p>
          <a:p>
            <a:pPr>
              <a:buNone/>
            </a:pPr>
            <a:r>
              <a:rPr lang="tr-TR" b="1" dirty="0" err="1" smtClean="0"/>
              <a:t>Kompozit</a:t>
            </a:r>
            <a:r>
              <a:rPr lang="tr-TR" b="1" dirty="0" smtClean="0"/>
              <a:t> ambalajlar için </a:t>
            </a:r>
            <a:r>
              <a:rPr lang="tr-TR" b="1" dirty="0" err="1" smtClean="0"/>
              <a:t>kompozit</a:t>
            </a:r>
            <a:r>
              <a:rPr lang="tr-TR" b="1" dirty="0" smtClean="0"/>
              <a:t> belgelemesi yapılır. </a:t>
            </a:r>
            <a:r>
              <a:rPr lang="tr-TR" b="1" dirty="0" err="1" smtClean="0"/>
              <a:t>Kompozit</a:t>
            </a:r>
            <a:r>
              <a:rPr lang="tr-TR" b="1" dirty="0" smtClean="0"/>
              <a:t> ambalajı oluşturan malzemeler ayrı ayrı belgelendirilmez. </a:t>
            </a:r>
            <a:endParaRPr lang="tr-TR" dirty="0" smtClean="0"/>
          </a:p>
        </p:txBody>
      </p:sp>
      <p:pic>
        <p:nvPicPr>
          <p:cNvPr id="1026" name="Picture 2" descr="C:\Users\user\Desktop\sdfghjuık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84784"/>
            <a:ext cx="3214710" cy="2428892"/>
          </a:xfrm>
          <a:prstGeom prst="rect">
            <a:avLst/>
          </a:prstGeom>
          <a:noFill/>
        </p:spPr>
      </p:pic>
      <p:cxnSp>
        <p:nvCxnSpPr>
          <p:cNvPr id="12" name="11 Düz Ok Bağlayıcısı"/>
          <p:cNvCxnSpPr/>
          <p:nvPr/>
        </p:nvCxnSpPr>
        <p:spPr>
          <a:xfrm rot="10800000" flipV="1">
            <a:off x="1357290" y="3714752"/>
            <a:ext cx="157163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Düz Ok Bağlayıcısı"/>
          <p:cNvCxnSpPr/>
          <p:nvPr/>
        </p:nvCxnSpPr>
        <p:spPr>
          <a:xfrm rot="5400000">
            <a:off x="3821901" y="4036223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Ok Bağlayıcısı"/>
          <p:cNvCxnSpPr/>
          <p:nvPr/>
        </p:nvCxnSpPr>
        <p:spPr>
          <a:xfrm>
            <a:off x="5500694" y="3714752"/>
            <a:ext cx="92869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0956421"/>
              </p:ext>
            </p:extLst>
          </p:nvPr>
        </p:nvGraphicFramePr>
        <p:xfrm>
          <a:off x="611560" y="170080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0416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Belgelendirme Dosyasının Hazırlanması</a:t>
            </a:r>
            <a:endParaRPr lang="tr-TR" b="1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Belgelendirme Dosyasının Hazırlanması</a:t>
            </a:r>
            <a:endParaRPr lang="tr-TR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43302365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457200" y="3074998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Malzesimenin</a:t>
                      </a:r>
                      <a:r>
                        <a:rPr lang="tr-TR" dirty="0" smtClean="0"/>
                        <a:t> cin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Toplama miktarı kg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Toplama Belgesi  (Semt, mahalle, cadde vb)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500034" y="1500174"/>
            <a:ext cx="2526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Belediyenin adı:</a:t>
            </a:r>
          </a:p>
          <a:p>
            <a:r>
              <a:rPr lang="tr-TR" dirty="0" smtClean="0"/>
              <a:t>Adresi ve İletişim Bilgileri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7429520" y="1571612"/>
            <a:ext cx="1130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Tarih:        </a:t>
            </a:r>
          </a:p>
          <a:p>
            <a:r>
              <a:rPr lang="tr-TR" dirty="0" smtClean="0"/>
              <a:t>No: ……..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1928794" y="2285992"/>
            <a:ext cx="5400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AMBALAJ ATIĞI ALINDI BELGESİ</a:t>
            </a:r>
            <a:endParaRPr lang="tr-TR" sz="3200" dirty="0"/>
          </a:p>
        </p:txBody>
      </p:sp>
      <p:sp>
        <p:nvSpPr>
          <p:cNvPr id="8" name="7 Metin kutusu"/>
          <p:cNvSpPr txBox="1"/>
          <p:nvPr/>
        </p:nvSpPr>
        <p:spPr>
          <a:xfrm>
            <a:off x="1428728" y="6000768"/>
            <a:ext cx="1321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TOPLAYAN</a:t>
            </a:r>
          </a:p>
          <a:p>
            <a:r>
              <a:rPr lang="tr-TR" dirty="0" smtClean="0"/>
              <a:t>(TAT Yetkilisi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6715140" y="5929330"/>
            <a:ext cx="1730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ONAYLAYAN</a:t>
            </a:r>
          </a:p>
          <a:p>
            <a:r>
              <a:rPr lang="tr-TR" dirty="0" smtClean="0"/>
              <a:t>Belediye Yetkilisi</a:t>
            </a:r>
            <a:endParaRPr lang="tr-TR" dirty="0"/>
          </a:p>
        </p:txBody>
      </p:sp>
      <p:graphicFrame>
        <p:nvGraphicFramePr>
          <p:cNvPr id="12" name="11 Tablo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99035937"/>
              </p:ext>
            </p:extLst>
          </p:nvPr>
        </p:nvGraphicFramePr>
        <p:xfrm>
          <a:off x="203200" y="1397000"/>
          <a:ext cx="8534400" cy="5232400"/>
        </p:xfrm>
        <a:graphic>
          <a:graphicData uri="http://schemas.openxmlformats.org/drawingml/2006/table">
            <a:tbl>
              <a:tblPr/>
              <a:tblGrid>
                <a:gridCol w="8534400"/>
              </a:tblGrid>
              <a:tr h="5232400"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>
                    <a:lnL w="6350" cmpd="sng">
                      <a:solidFill>
                        <a:schemeClr val="tx1"/>
                      </a:solidFill>
                      <a:prstDash val="solid"/>
                    </a:lnL>
                    <a:lnR w="6350" cmpd="sng">
                      <a:solidFill>
                        <a:schemeClr val="tx1"/>
                      </a:solidFill>
                      <a:prstDash val="solid"/>
                    </a:lnR>
                    <a:lnT w="6350" cmpd="sng">
                      <a:solidFill>
                        <a:schemeClr val="tx1"/>
                      </a:solidFill>
                      <a:prstDash val="solid"/>
                    </a:lnT>
                    <a:lnB w="63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7667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Belgelendirme Dosyasının Hazırlanması</a:t>
            </a:r>
            <a:endParaRPr lang="tr-TR" b="1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Belgelendirme Dosyasının Hazırlanması</a:t>
            </a:r>
            <a:endParaRPr lang="tr-TR" b="1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457200" y="1643050"/>
          <a:ext cx="8229600" cy="448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8229600" cy="5643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/>
              <a:t>                 Belgelendirme Onay Belgesi</a:t>
            </a:r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r>
              <a:rPr lang="tr-TR" b="1" dirty="0" smtClean="0"/>
              <a:t> Bu belgelendirme dosyası “Belgelendirme Dosyalarında Bulunması Gereken Bilgi Ve Belgeler ile Belgelendirme Dosyalarının Hazırlanmasında Dikkat Edilecek Hususlara Ait Usul ve Esaslara” göre hazırlanmış olup, ilgili taraflarca imza altına alınmıştır. Tarih:…/…/…</a:t>
            </a:r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r>
              <a:rPr lang="tr-TR" b="1" dirty="0" smtClean="0"/>
              <a:t> ONAYLAYAN             ONAYLAYAN         ONAYLAYAN</a:t>
            </a:r>
          </a:p>
          <a:p>
            <a:pPr>
              <a:buNone/>
            </a:pPr>
            <a:r>
              <a:rPr lang="tr-TR" b="1" dirty="0" smtClean="0"/>
              <a:t>Belediye Yetkilisi)        (YK/PS)                   TAT</a:t>
            </a:r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584200" y="812800"/>
          <a:ext cx="8153400" cy="5765800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576580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6350" cmpd="sng">
                      <a:solidFill>
                        <a:schemeClr val="tx1"/>
                      </a:solidFill>
                      <a:prstDash val="solid"/>
                    </a:lnL>
                    <a:lnR w="6350" cmpd="sng">
                      <a:solidFill>
                        <a:schemeClr val="tx1"/>
                      </a:solidFill>
                      <a:prstDash val="solid"/>
                    </a:lnR>
                    <a:lnT w="6350" cmpd="sng">
                      <a:solidFill>
                        <a:schemeClr val="tx1"/>
                      </a:solidFill>
                      <a:prstDash val="solid"/>
                    </a:lnT>
                    <a:lnB w="63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476672"/>
            <a:ext cx="10072726" cy="141763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Belediye Tarafından Belgenin Paylaştırılması Durumunda Kaşe Basılmalıdır </a:t>
            </a:r>
            <a:r>
              <a:rPr lang="tr-TR" b="1" dirty="0" smtClean="0"/>
              <a:t>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pPr>
              <a:buNone/>
            </a:pPr>
            <a:r>
              <a:rPr lang="tr-TR" b="1" dirty="0" smtClean="0"/>
              <a:t>                               Bu Belgenin; </a:t>
            </a:r>
          </a:p>
          <a:p>
            <a:endParaRPr lang="tr-TR" b="1" dirty="0" smtClean="0"/>
          </a:p>
          <a:p>
            <a:r>
              <a:rPr lang="tr-TR" b="1" dirty="0" smtClean="0"/>
              <a:t>……… kg ı………………..…..firması veya YK………….. adına ……… kg ı………………..…..firması veya YK …………..adına</a:t>
            </a:r>
          </a:p>
          <a:p>
            <a:endParaRPr lang="tr-TR" b="1" dirty="0" smtClean="0"/>
          </a:p>
          <a:p>
            <a:pPr>
              <a:buNone/>
            </a:pPr>
            <a:r>
              <a:rPr lang="tr-TR" b="1" dirty="0" smtClean="0"/>
              <a:t> Çevre ve Şehircilik Bakanlığı Ambalaj Atığı Belgelendirme Sisteminde Kullanılmıştır</a:t>
            </a:r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457200" y="2204864"/>
          <a:ext cx="8280400" cy="3967336"/>
        </p:xfrm>
        <a:graphic>
          <a:graphicData uri="http://schemas.openxmlformats.org/drawingml/2006/table">
            <a:tbl>
              <a:tblPr/>
              <a:tblGrid>
                <a:gridCol w="8280400"/>
              </a:tblGrid>
              <a:tr h="3967336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6350" cmpd="sng">
                      <a:solidFill>
                        <a:schemeClr val="tx1"/>
                      </a:solidFill>
                      <a:prstDash val="solid"/>
                    </a:lnL>
                    <a:lnR w="6350" cmpd="sng">
                      <a:solidFill>
                        <a:schemeClr val="tx1"/>
                      </a:solidFill>
                      <a:prstDash val="solid"/>
                    </a:lnR>
                    <a:lnT w="6350" cmpd="sng">
                      <a:solidFill>
                        <a:schemeClr val="tx1"/>
                      </a:solidFill>
                      <a:prstDash val="solid"/>
                    </a:lnT>
                    <a:lnB w="63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tr-TR" b="1" dirty="0"/>
              <a:t>Geri Kazanım </a:t>
            </a:r>
            <a:r>
              <a:rPr lang="tr-TR" b="1" dirty="0" smtClean="0"/>
              <a:t>Yükümlülüğü</a:t>
            </a:r>
            <a:endParaRPr lang="tr-TR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319101785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8315252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YK ve PS sözleşme imzalar, </a:t>
            </a:r>
          </a:p>
          <a:p>
            <a:r>
              <a:rPr lang="tr-TR" dirty="0" smtClean="0"/>
              <a:t>Yükümlülükler devredilir</a:t>
            </a:r>
          </a:p>
          <a:p>
            <a:r>
              <a:rPr lang="tr-TR" dirty="0" smtClean="0"/>
              <a:t> YK tarafından PS bilgileri ve sözleşme tarihleri programa girilir </a:t>
            </a:r>
          </a:p>
          <a:p>
            <a:r>
              <a:rPr lang="tr-TR" dirty="0" smtClean="0"/>
              <a:t>PS </a:t>
            </a:r>
            <a:r>
              <a:rPr lang="tr-TR" dirty="0" err="1" smtClean="0"/>
              <a:t>nin</a:t>
            </a:r>
            <a:r>
              <a:rPr lang="tr-TR" dirty="0" smtClean="0"/>
              <a:t> yükümlülükleri YK tarafından usul ve esaslara göre yerine getirilir. </a:t>
            </a:r>
          </a:p>
          <a:p>
            <a:r>
              <a:rPr lang="tr-TR" dirty="0" err="1" smtClean="0"/>
              <a:t>Müteselsilen</a:t>
            </a:r>
            <a:r>
              <a:rPr lang="tr-TR" dirty="0" smtClean="0"/>
              <a:t> sorumluluklar devam eder </a:t>
            </a:r>
          </a:p>
          <a:p>
            <a:r>
              <a:rPr lang="tr-TR" dirty="0" smtClean="0"/>
              <a:t>Fazla toplanan ambalaj atığını üyelerine paylaştırır</a:t>
            </a:r>
            <a:endParaRPr lang="tr-T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6 Metin kutusu"/>
          <p:cNvSpPr txBox="1">
            <a:spLocks noChangeArrowheads="1"/>
          </p:cNvSpPr>
          <p:nvPr/>
        </p:nvSpPr>
        <p:spPr bwMode="auto">
          <a:xfrm>
            <a:off x="3851275" y="6491288"/>
            <a:ext cx="1785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tr-TR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38915" name="Rectangle 3"/>
          <p:cNvSpPr txBox="1">
            <a:spLocks noChangeArrowheads="1"/>
          </p:cNvSpPr>
          <p:nvPr/>
        </p:nvSpPr>
        <p:spPr bwMode="auto">
          <a:xfrm>
            <a:off x="3348038" y="5589588"/>
            <a:ext cx="3378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tr-TR" b="1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8" name="7 Slayt Numarası Yer Tutucusu"/>
          <p:cNvSpPr txBox="1">
            <a:spLocks noGrp="1"/>
          </p:cNvSpPr>
          <p:nvPr/>
        </p:nvSpPr>
        <p:spPr>
          <a:xfrm>
            <a:off x="8715375" y="6429375"/>
            <a:ext cx="571500" cy="428625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tr-TR" sz="1400" b="1" dirty="0">
                <a:solidFill>
                  <a:srgbClr val="0033CC"/>
                </a:solidFill>
                <a:latin typeface="Arial" charset="0"/>
                <a:ea typeface="+mn-ea"/>
                <a:cs typeface="+mn-cs"/>
              </a:rPr>
              <a:t>0</a:t>
            </a:r>
            <a:fld id="{96209D40-18D2-4EBA-8C7E-68DF738F5E34}" type="slidenum">
              <a:rPr lang="tr-TR" sz="1400" b="1">
                <a:solidFill>
                  <a:srgbClr val="0033CC"/>
                </a:solidFill>
                <a:latin typeface="Arial" charset="0"/>
                <a:ea typeface="+mn-ea"/>
                <a:cs typeface="+mn-cs"/>
              </a:rPr>
              <a:pPr>
                <a:defRPr/>
              </a:pPr>
              <a:t>39</a:t>
            </a:fld>
            <a:endParaRPr lang="tr-TR" sz="1400" b="1" dirty="0">
              <a:solidFill>
                <a:srgbClr val="00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917" name="AutoShape 9" descr="?pid=bl&amp;srcid=ADGEESj6ESn9jCiKxbZHfrlW35l6TUxJ0876cdearljC_p7JFLcUGGI3IQN0hldGNvBVEMGgQGkgh9R2ovUB5EFXYOBLMkwMloUL9ShqVVWNE3nqjqgg8DIe2SopUNOBHdT71ZzBmoH5&amp;q=cache%3Agt-t5m6teO0J%3Aww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8918" name="AutoShape 11" descr="?pid=bl&amp;srcid=ADGEESj6ESn9jCiKxbZHfrlW35l6TUxJ0876cdearljC_p7JFLcUGGI3IQN0hldGNvBVEMGgQGkgh9R2ovUB5EFXYOBLMkwMloUL9ShqVVWNE3nqjqgg8DIe2SopUNOBHdT71ZzBmoH5&amp;q=cache%3Agt-t5m6teO0J%3Aww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8919" name="7 Metin kutusu"/>
          <p:cNvSpPr txBox="1">
            <a:spLocks noChangeArrowheads="1"/>
          </p:cNvSpPr>
          <p:nvPr/>
        </p:nvSpPr>
        <p:spPr bwMode="auto">
          <a:xfrm>
            <a:off x="539552" y="2349500"/>
            <a:ext cx="751066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tr-TR" sz="4000" b="1" dirty="0">
              <a:solidFill>
                <a:srgbClr val="0033CC"/>
              </a:solidFill>
              <a:latin typeface="Arial" charset="0"/>
            </a:endParaRPr>
          </a:p>
          <a:p>
            <a:pPr algn="ctr"/>
            <a:r>
              <a:rPr lang="tr-TR" sz="6000" b="1" dirty="0" smtClean="0">
                <a:solidFill>
                  <a:srgbClr val="0033CC"/>
                </a:solidFill>
                <a:latin typeface="Arial" charset="0"/>
              </a:rPr>
              <a:t>ONLİNE İŞLEMLER</a:t>
            </a:r>
            <a:endParaRPr lang="tr-TR" sz="6000" b="1" dirty="0">
              <a:solidFill>
                <a:srgbClr val="0033CC"/>
              </a:solidFill>
              <a:latin typeface="Arial" charset="0"/>
            </a:endParaRPr>
          </a:p>
          <a:p>
            <a:pPr algn="ctr"/>
            <a:endParaRPr lang="tr-TR" sz="4000" b="1" dirty="0">
              <a:solidFill>
                <a:srgbClr val="0033CC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dirty="0"/>
              <a:t>Ambalaj Tanımı;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dirty="0"/>
              <a:t>Bir ürünün, tüketiciye veya kullanıcıya ulaştırılması aşamasında</a:t>
            </a:r>
            <a:r>
              <a:rPr lang="tr-TR" dirty="0" smtClean="0"/>
              <a:t>;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•depolama,</a:t>
            </a:r>
          </a:p>
          <a:p>
            <a:pPr marL="0" indent="0">
              <a:buNone/>
            </a:pPr>
            <a:r>
              <a:rPr lang="tr-TR" dirty="0"/>
              <a:t>•taşıma,</a:t>
            </a:r>
          </a:p>
          <a:p>
            <a:pPr marL="0" indent="0">
              <a:buNone/>
            </a:pPr>
            <a:r>
              <a:rPr lang="tr-TR" dirty="0"/>
              <a:t>•koruma</a:t>
            </a:r>
            <a:r>
              <a:rPr lang="tr-TR" dirty="0" smtClean="0"/>
              <a:t>, saklama</a:t>
            </a:r>
            <a:r>
              <a:rPr lang="tr-TR" dirty="0"/>
              <a:t>,</a:t>
            </a:r>
          </a:p>
          <a:p>
            <a:pPr marL="0" indent="0">
              <a:buNone/>
            </a:pPr>
            <a:r>
              <a:rPr lang="tr-TR" dirty="0"/>
              <a:t>•satışa sunumu,</a:t>
            </a:r>
          </a:p>
          <a:p>
            <a:pPr marL="0" indent="0">
              <a:buNone/>
            </a:pPr>
            <a:r>
              <a:rPr lang="tr-TR" dirty="0"/>
              <a:t>•tanıtım ve reklam gibi pazarlama işlemlerini kolaylaştıran</a:t>
            </a:r>
            <a:r>
              <a:rPr lang="tr-TR" dirty="0" smtClean="0"/>
              <a:t>,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herhangi </a:t>
            </a:r>
            <a:r>
              <a:rPr lang="tr-TR" dirty="0"/>
              <a:t>bir malzemeden yapılmış tüm ürünleri.</a:t>
            </a:r>
          </a:p>
          <a:p>
            <a:r>
              <a:rPr lang="tr-TR" dirty="0"/>
              <a:t>(Örnekler Yönetmeliğin Ek-1’inde verilmektedir.)</a:t>
            </a:r>
          </a:p>
        </p:txBody>
      </p:sp>
    </p:spTree>
    <p:extLst>
      <p:ext uri="{BB962C8B-B14F-4D97-AF65-F5344CB8AC3E}">
        <p14:creationId xmlns="" xmlns:p14="http://schemas.microsoft.com/office/powerpoint/2010/main" val="37227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2780929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400" b="1" dirty="0" smtClean="0">
              <a:solidFill>
                <a:srgbClr val="0033CC"/>
              </a:solidFill>
              <a:latin typeface="Arial" charset="0"/>
            </a:endParaRPr>
          </a:p>
          <a:p>
            <a:pPr algn="ctr"/>
            <a:r>
              <a:rPr lang="tr-TR" sz="6000" b="1" dirty="0" smtClean="0">
                <a:solidFill>
                  <a:srgbClr val="0033CC"/>
                </a:solidFill>
                <a:latin typeface="Arial" charset="0"/>
              </a:rPr>
              <a:t>ÇEVRE BİLGİ SİSTEMİ</a:t>
            </a:r>
          </a:p>
          <a:p>
            <a:pPr algn="ctr"/>
            <a:endParaRPr lang="tr-TR" sz="1400" b="1" dirty="0">
              <a:solidFill>
                <a:srgbClr val="0033CC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 txBox="1">
            <a:spLocks/>
          </p:cNvSpPr>
          <p:nvPr/>
        </p:nvSpPr>
        <p:spPr bwMode="auto">
          <a:xfrm>
            <a:off x="0" y="1052513"/>
            <a:ext cx="1403350" cy="361950"/>
          </a:xfrm>
          <a:prstGeom prst="rect">
            <a:avLst/>
          </a:prstGeom>
          <a:solidFill>
            <a:srgbClr val="B2E7F8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2800" b="1">
                <a:solidFill>
                  <a:srgbClr val="0000CC"/>
                </a:solidFill>
                <a:latin typeface="Calibri" pitchFamily="34" charset="0"/>
              </a:rPr>
              <a:t>AMAÇ</a:t>
            </a:r>
          </a:p>
        </p:txBody>
      </p:sp>
      <p:sp>
        <p:nvSpPr>
          <p:cNvPr id="39939" name="Metin kutusu 2"/>
          <p:cNvSpPr txBox="1">
            <a:spLocks noChangeArrowheads="1"/>
          </p:cNvSpPr>
          <p:nvPr/>
        </p:nvSpPr>
        <p:spPr bwMode="auto">
          <a:xfrm>
            <a:off x="1908175" y="3213100"/>
            <a:ext cx="4752975" cy="2422525"/>
          </a:xfrm>
          <a:prstGeom prst="rect">
            <a:avLst/>
          </a:prstGeom>
          <a:noFill/>
          <a:ln w="76200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sz="2000" b="1">
              <a:solidFill>
                <a:srgbClr val="FF0066"/>
              </a:solidFill>
            </a:endParaRPr>
          </a:p>
          <a:p>
            <a:r>
              <a:rPr lang="tr-TR" sz="3200" b="1">
                <a:solidFill>
                  <a:srgbClr val="FF0066"/>
                </a:solidFill>
                <a:latin typeface="Calibri" pitchFamily="34" charset="0"/>
              </a:rPr>
              <a:t>Giriş adresi:</a:t>
            </a:r>
          </a:p>
          <a:p>
            <a:endParaRPr lang="tr-TR" sz="3200" b="1">
              <a:solidFill>
                <a:srgbClr val="FF0066"/>
              </a:solidFill>
              <a:latin typeface="Calibri" pitchFamily="34" charset="0"/>
            </a:endParaRPr>
          </a:p>
          <a:p>
            <a:r>
              <a:rPr lang="tr-TR" sz="3200" b="1">
                <a:solidFill>
                  <a:srgbClr val="FF0066"/>
                </a:solidFill>
                <a:latin typeface="Calibri" pitchFamily="34" charset="0"/>
              </a:rPr>
              <a:t>http://cevre.cob.gov.tr</a:t>
            </a:r>
          </a:p>
          <a:p>
            <a:endParaRPr lang="tr-TR" sz="320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0" y="0"/>
            <a:ext cx="9144000" cy="800100"/>
          </a:xfrm>
          <a:prstGeom prst="roundRect">
            <a:avLst>
              <a:gd name="adj" fmla="val 50000"/>
            </a:avLst>
          </a:prstGeom>
          <a:solidFill>
            <a:srgbClr val="B2E7F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3600" b="1">
                <a:solidFill>
                  <a:srgbClr val="0000CC"/>
                </a:solidFill>
              </a:rPr>
              <a:t>ÇEVRE BİLGİ SİSTEMİ</a:t>
            </a:r>
          </a:p>
        </p:txBody>
      </p:sp>
      <p:sp>
        <p:nvSpPr>
          <p:cNvPr id="39941" name="Title 1"/>
          <p:cNvSpPr txBox="1">
            <a:spLocks/>
          </p:cNvSpPr>
          <p:nvPr/>
        </p:nvSpPr>
        <p:spPr bwMode="auto">
          <a:xfrm>
            <a:off x="0" y="260350"/>
            <a:ext cx="81994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3600" b="1">
                <a:solidFill>
                  <a:srgbClr val="0000CC"/>
                </a:solidFill>
              </a:rPr>
              <a:t>       </a:t>
            </a:r>
            <a:endParaRPr lang="tr-TR" sz="360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39942" name="Rectangle 10"/>
          <p:cNvSpPr>
            <a:spLocks noChangeArrowheads="1"/>
          </p:cNvSpPr>
          <p:nvPr/>
        </p:nvSpPr>
        <p:spPr bwMode="auto">
          <a:xfrm>
            <a:off x="1331913" y="1700213"/>
            <a:ext cx="6840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>
                <a:solidFill>
                  <a:srgbClr val="0000CC"/>
                </a:solidFill>
                <a:latin typeface="Arial" charset="0"/>
              </a:rPr>
              <a:t>Birden çok uygulama için aynı internet adresi, kullanıcı adı ve şifrenin kullanılmasını sağlamak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AutoShape 4"/>
          <p:cNvSpPr>
            <a:spLocks noChangeArrowheads="1"/>
          </p:cNvSpPr>
          <p:nvPr/>
        </p:nvSpPr>
        <p:spPr bwMode="auto">
          <a:xfrm>
            <a:off x="0" y="0"/>
            <a:ext cx="9144000" cy="800100"/>
          </a:xfrm>
          <a:prstGeom prst="roundRect">
            <a:avLst>
              <a:gd name="adj" fmla="val 50000"/>
            </a:avLst>
          </a:prstGeom>
          <a:solidFill>
            <a:srgbClr val="B2E7F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3600" b="1">
                <a:solidFill>
                  <a:srgbClr val="0000CC"/>
                </a:solidFill>
              </a:rPr>
              <a:t>ÇEVRE BİLGİ SİSTEMİ</a:t>
            </a:r>
          </a:p>
        </p:txBody>
      </p:sp>
      <p:sp>
        <p:nvSpPr>
          <p:cNvPr id="41986" name="Title 1"/>
          <p:cNvSpPr txBox="1">
            <a:spLocks/>
          </p:cNvSpPr>
          <p:nvPr/>
        </p:nvSpPr>
        <p:spPr bwMode="auto">
          <a:xfrm>
            <a:off x="0" y="260350"/>
            <a:ext cx="81994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3600" b="1">
                <a:solidFill>
                  <a:srgbClr val="0000CC"/>
                </a:solidFill>
              </a:rPr>
              <a:t>       </a:t>
            </a:r>
            <a:endParaRPr lang="tr-TR" sz="3600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4198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59787" cy="4808537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41988" name="Title 1"/>
          <p:cNvSpPr txBox="1">
            <a:spLocks/>
          </p:cNvSpPr>
          <p:nvPr/>
        </p:nvSpPr>
        <p:spPr bwMode="auto">
          <a:xfrm>
            <a:off x="0" y="836613"/>
            <a:ext cx="4067175" cy="5048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2800" b="1">
                <a:solidFill>
                  <a:srgbClr val="FF0066"/>
                </a:solidFill>
              </a:rPr>
              <a:t>KAYIT BAŞLANGIÇ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D:\Sunum Resim ÇBS\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989138"/>
            <a:ext cx="7010400" cy="4267200"/>
          </a:xfrm>
          <a:prstGeom prst="rect">
            <a:avLst/>
          </a:prstGeom>
          <a:solidFill>
            <a:schemeClr val="accent2"/>
          </a:solidFill>
          <a:ln w="7620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0" y="0"/>
            <a:ext cx="9144000" cy="800100"/>
          </a:xfrm>
          <a:prstGeom prst="roundRect">
            <a:avLst>
              <a:gd name="adj" fmla="val 50000"/>
            </a:avLst>
          </a:prstGeom>
          <a:solidFill>
            <a:srgbClr val="B2E7F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3600" b="1">
                <a:solidFill>
                  <a:srgbClr val="0000CC"/>
                </a:solidFill>
              </a:rPr>
              <a:t>ÇEVRE BİLGİ SİSTEMİ</a:t>
            </a:r>
          </a:p>
        </p:txBody>
      </p:sp>
      <p:sp>
        <p:nvSpPr>
          <p:cNvPr id="43011" name="Title 1"/>
          <p:cNvSpPr txBox="1">
            <a:spLocks/>
          </p:cNvSpPr>
          <p:nvPr/>
        </p:nvSpPr>
        <p:spPr bwMode="auto">
          <a:xfrm>
            <a:off x="0" y="260350"/>
            <a:ext cx="81994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3600" b="1">
                <a:solidFill>
                  <a:srgbClr val="0000CC"/>
                </a:solidFill>
              </a:rPr>
              <a:t>       </a:t>
            </a:r>
            <a:endParaRPr lang="tr-TR" sz="360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43012" name="Title 1"/>
          <p:cNvSpPr txBox="1">
            <a:spLocks/>
          </p:cNvSpPr>
          <p:nvPr/>
        </p:nvSpPr>
        <p:spPr bwMode="auto">
          <a:xfrm>
            <a:off x="0" y="1052513"/>
            <a:ext cx="4067175" cy="5048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2800" b="1">
                <a:solidFill>
                  <a:srgbClr val="FF0066"/>
                </a:solidFill>
              </a:rPr>
              <a:t>KAYIT BAŞLANGIÇ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981200"/>
            <a:ext cx="8064500" cy="4040188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0" y="0"/>
            <a:ext cx="9144000" cy="800100"/>
          </a:xfrm>
          <a:prstGeom prst="roundRect">
            <a:avLst>
              <a:gd name="adj" fmla="val 50000"/>
            </a:avLst>
          </a:prstGeom>
          <a:solidFill>
            <a:srgbClr val="B2E7F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3600" b="1">
                <a:solidFill>
                  <a:srgbClr val="0000CC"/>
                </a:solidFill>
              </a:rPr>
              <a:t>ÇEVRE BİLGİ SİSTEMİ</a:t>
            </a:r>
          </a:p>
        </p:txBody>
      </p:sp>
      <p:sp>
        <p:nvSpPr>
          <p:cNvPr id="44035" name="Title 1"/>
          <p:cNvSpPr txBox="1">
            <a:spLocks/>
          </p:cNvSpPr>
          <p:nvPr/>
        </p:nvSpPr>
        <p:spPr bwMode="auto">
          <a:xfrm>
            <a:off x="0" y="260350"/>
            <a:ext cx="81994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3600" b="1">
                <a:solidFill>
                  <a:srgbClr val="0000CC"/>
                </a:solidFill>
              </a:rPr>
              <a:t>       </a:t>
            </a:r>
            <a:endParaRPr lang="tr-TR" sz="360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44036" name="Title 1"/>
          <p:cNvSpPr txBox="1">
            <a:spLocks/>
          </p:cNvSpPr>
          <p:nvPr/>
        </p:nvSpPr>
        <p:spPr bwMode="auto">
          <a:xfrm>
            <a:off x="0" y="1052513"/>
            <a:ext cx="4067175" cy="5048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2800" b="1">
                <a:solidFill>
                  <a:srgbClr val="FF0066"/>
                </a:solidFill>
              </a:rPr>
              <a:t>KAYIT BAŞLANGIÇ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773238"/>
            <a:ext cx="8353425" cy="4867275"/>
          </a:xfrm>
          <a:prstGeom prst="rect">
            <a:avLst/>
          </a:prstGeom>
          <a:noFill/>
          <a:ln w="7620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0" y="0"/>
            <a:ext cx="9144000" cy="800100"/>
          </a:xfrm>
          <a:prstGeom prst="roundRect">
            <a:avLst>
              <a:gd name="adj" fmla="val 50000"/>
            </a:avLst>
          </a:prstGeom>
          <a:solidFill>
            <a:srgbClr val="B2E7F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3600" b="1">
                <a:solidFill>
                  <a:srgbClr val="0000CC"/>
                </a:solidFill>
              </a:rPr>
              <a:t>ÇEVRE BİLGİ SİSTEMİ</a:t>
            </a:r>
          </a:p>
        </p:txBody>
      </p:sp>
      <p:sp>
        <p:nvSpPr>
          <p:cNvPr id="45059" name="Title 1"/>
          <p:cNvSpPr txBox="1">
            <a:spLocks/>
          </p:cNvSpPr>
          <p:nvPr/>
        </p:nvSpPr>
        <p:spPr bwMode="auto">
          <a:xfrm>
            <a:off x="0" y="260350"/>
            <a:ext cx="81994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3600" b="1">
                <a:solidFill>
                  <a:srgbClr val="0000CC"/>
                </a:solidFill>
              </a:rPr>
              <a:t>       </a:t>
            </a:r>
            <a:endParaRPr lang="tr-TR" sz="360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45060" name="Title 1"/>
          <p:cNvSpPr txBox="1">
            <a:spLocks/>
          </p:cNvSpPr>
          <p:nvPr/>
        </p:nvSpPr>
        <p:spPr bwMode="auto">
          <a:xfrm>
            <a:off x="0" y="1052513"/>
            <a:ext cx="4500563" cy="5048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2800" b="1">
                <a:solidFill>
                  <a:srgbClr val="FF0066"/>
                </a:solidFill>
              </a:rPr>
              <a:t>Vergi Numarası Kontrolü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AutoShape 3"/>
          <p:cNvSpPr>
            <a:spLocks noChangeArrowheads="1"/>
          </p:cNvSpPr>
          <p:nvPr/>
        </p:nvSpPr>
        <p:spPr bwMode="auto">
          <a:xfrm>
            <a:off x="0" y="0"/>
            <a:ext cx="9144000" cy="800100"/>
          </a:xfrm>
          <a:prstGeom prst="roundRect">
            <a:avLst>
              <a:gd name="adj" fmla="val 50000"/>
            </a:avLst>
          </a:prstGeom>
          <a:solidFill>
            <a:srgbClr val="B2E7F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3600" b="1">
                <a:solidFill>
                  <a:srgbClr val="0000CC"/>
                </a:solidFill>
              </a:rPr>
              <a:t>ÇEVRE BİLGİ SİSTEMİ</a:t>
            </a:r>
          </a:p>
        </p:txBody>
      </p:sp>
      <p:sp>
        <p:nvSpPr>
          <p:cNvPr id="46082" name="Title 1"/>
          <p:cNvSpPr txBox="1">
            <a:spLocks/>
          </p:cNvSpPr>
          <p:nvPr/>
        </p:nvSpPr>
        <p:spPr bwMode="auto">
          <a:xfrm>
            <a:off x="0" y="260350"/>
            <a:ext cx="81994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3600" b="1">
                <a:solidFill>
                  <a:srgbClr val="0000CC"/>
                </a:solidFill>
              </a:rPr>
              <a:t>       </a:t>
            </a:r>
            <a:endParaRPr lang="tr-TR" sz="360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46083" name="Title 1"/>
          <p:cNvSpPr txBox="1">
            <a:spLocks/>
          </p:cNvSpPr>
          <p:nvPr/>
        </p:nvSpPr>
        <p:spPr bwMode="auto">
          <a:xfrm>
            <a:off x="0" y="1052513"/>
            <a:ext cx="4500563" cy="5048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2800" b="1">
                <a:solidFill>
                  <a:srgbClr val="FF0066"/>
                </a:solidFill>
              </a:rPr>
              <a:t>Vergi Numarası Kontrolü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843088"/>
            <a:ext cx="8027988" cy="4776787"/>
          </a:xfrm>
          <a:prstGeom prst="rect">
            <a:avLst/>
          </a:prstGeom>
          <a:noFill/>
          <a:ln w="76200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27584" y="1484784"/>
            <a:ext cx="351656" cy="5256584"/>
          </a:xfrm>
          <a:prstGeom prst="rect">
            <a:avLst/>
          </a:prstGeom>
        </p:spPr>
        <p:txBody>
          <a:bodyPr vert="vert27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tr-T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www.cevre.cob.gov.tr</a:t>
            </a:r>
            <a:endParaRPr lang="tr-T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4" name="Title 1"/>
          <p:cNvSpPr txBox="1">
            <a:spLocks/>
          </p:cNvSpPr>
          <p:nvPr/>
        </p:nvSpPr>
        <p:spPr bwMode="auto">
          <a:xfrm>
            <a:off x="107950" y="260350"/>
            <a:ext cx="81994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3600">
                <a:solidFill>
                  <a:schemeClr val="bg1"/>
                </a:solidFill>
                <a:latin typeface="Calibri" pitchFamily="34" charset="0"/>
              </a:rPr>
              <a:t>       ÇEVRE BİLGİ SİSTEMİ </a:t>
            </a:r>
          </a:p>
        </p:txBody>
      </p:sp>
      <p:sp>
        <p:nvSpPr>
          <p:cNvPr id="49155" name="Title 1"/>
          <p:cNvSpPr txBox="1">
            <a:spLocks/>
          </p:cNvSpPr>
          <p:nvPr/>
        </p:nvSpPr>
        <p:spPr bwMode="auto">
          <a:xfrm>
            <a:off x="107950" y="836613"/>
            <a:ext cx="81994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2800" b="1">
                <a:solidFill>
                  <a:schemeClr val="bg1"/>
                </a:solidFill>
                <a:latin typeface="Calibri" pitchFamily="34" charset="0"/>
              </a:rPr>
              <a:t>FİRMA KAYIT</a:t>
            </a:r>
          </a:p>
        </p:txBody>
      </p:sp>
      <p:cxnSp>
        <p:nvCxnSpPr>
          <p:cNvPr id="16" name="Eğri Bağlayıcı 15"/>
          <p:cNvCxnSpPr>
            <a:cxnSpLocks noChangeShapeType="1"/>
          </p:cNvCxnSpPr>
          <p:nvPr/>
        </p:nvCxnSpPr>
        <p:spPr bwMode="auto">
          <a:xfrm>
            <a:off x="3203575" y="6165850"/>
            <a:ext cx="1152525" cy="287338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rgbClr val="FF0066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47459" name="AutoShape 3"/>
          <p:cNvSpPr>
            <a:spLocks noChangeArrowheads="1"/>
          </p:cNvSpPr>
          <p:nvPr/>
        </p:nvSpPr>
        <p:spPr bwMode="auto">
          <a:xfrm>
            <a:off x="0" y="0"/>
            <a:ext cx="9144000" cy="800100"/>
          </a:xfrm>
          <a:prstGeom prst="roundRect">
            <a:avLst>
              <a:gd name="adj" fmla="val 50000"/>
            </a:avLst>
          </a:prstGeom>
          <a:solidFill>
            <a:srgbClr val="B2E7F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3600" b="1">
                <a:solidFill>
                  <a:srgbClr val="0000CC"/>
                </a:solidFill>
              </a:rPr>
              <a:t>ÇEVRE BİLGİ SİSTEMİ</a:t>
            </a:r>
          </a:p>
        </p:txBody>
      </p:sp>
      <p:sp>
        <p:nvSpPr>
          <p:cNvPr id="49162" name="Title 1"/>
          <p:cNvSpPr txBox="1">
            <a:spLocks/>
          </p:cNvSpPr>
          <p:nvPr/>
        </p:nvSpPr>
        <p:spPr bwMode="auto">
          <a:xfrm>
            <a:off x="0" y="260350"/>
            <a:ext cx="81994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3600" b="1">
                <a:solidFill>
                  <a:srgbClr val="0000CC"/>
                </a:solidFill>
              </a:rPr>
              <a:t>       </a:t>
            </a:r>
            <a:endParaRPr lang="tr-TR" sz="360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49163" name="Title 1"/>
          <p:cNvSpPr txBox="1">
            <a:spLocks/>
          </p:cNvSpPr>
          <p:nvPr/>
        </p:nvSpPr>
        <p:spPr bwMode="auto">
          <a:xfrm>
            <a:off x="0" y="836613"/>
            <a:ext cx="4500563" cy="5048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2800" b="1">
                <a:solidFill>
                  <a:srgbClr val="FF0066"/>
                </a:solidFill>
              </a:rPr>
              <a:t>Firma Kayıt</a:t>
            </a:r>
          </a:p>
        </p:txBody>
      </p:sp>
      <p:pic>
        <p:nvPicPr>
          <p:cNvPr id="4916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12875"/>
            <a:ext cx="6121400" cy="4708525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491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4050" y="4365625"/>
            <a:ext cx="4679950" cy="2152650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dirty="0"/>
              <a:t>•</a:t>
            </a:r>
            <a:r>
              <a:rPr lang="tr-TR" b="1" dirty="0">
                <a:solidFill>
                  <a:schemeClr val="accent3">
                    <a:lumMod val="75000"/>
                  </a:schemeClr>
                </a:solidFill>
              </a:rPr>
              <a:t>Satış Ambalajı ( Birincil Ambalaj ): </a:t>
            </a:r>
            <a:r>
              <a:rPr lang="tr-TR" dirty="0"/>
              <a:t>Herhangi bir ürünü tüketiciye veya nihai kullanıcıya ulaştırmak amacıyla satış noktasında sunulan, bir satış birimi olarak tanımlanan ve ürünle birlikte satın alınan ambalaj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>
                <a:solidFill>
                  <a:schemeClr val="accent3">
                    <a:lumMod val="75000"/>
                  </a:schemeClr>
                </a:solidFill>
              </a:rPr>
              <a:t>•Dış Ambalaj (İkincil Ambalaj): </a:t>
            </a:r>
            <a:r>
              <a:rPr lang="tr-TR" dirty="0"/>
              <a:t>Birden fazla sayıda satış ambalajını bir arada tutacak şekilde tasarlanmış, üründen ayrıldığında ürünün herhangi bir özelliğinin değişmesine neden olmayan ambalaj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/>
              <a:t>•</a:t>
            </a:r>
            <a:r>
              <a:rPr lang="tr-TR" b="1" dirty="0">
                <a:solidFill>
                  <a:schemeClr val="accent3">
                    <a:lumMod val="75000"/>
                  </a:schemeClr>
                </a:solidFill>
              </a:rPr>
              <a:t>Nakliye Ambalajı (Üçüncül Ambalaj) </a:t>
            </a:r>
            <a:r>
              <a:rPr lang="tr-TR" dirty="0"/>
              <a:t>: Satış veya dış ambalajın taşıma ve depolama işlemleri sırasında zarar görmesini önlemek; ürünün üreticiden satıcıya nakliyesi sırasında taşımayı kolaylaştırmak ve depolama işlemlerini sağlamak amacıyla kullanılan ambalaj</a:t>
            </a:r>
          </a:p>
        </p:txBody>
      </p:sp>
    </p:spTree>
    <p:extLst>
      <p:ext uri="{BB962C8B-B14F-4D97-AF65-F5344CB8AC3E}">
        <p14:creationId xmlns="" xmlns:p14="http://schemas.microsoft.com/office/powerpoint/2010/main" val="193472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366125" cy="4608512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51204" name="Title 1"/>
          <p:cNvSpPr txBox="1">
            <a:spLocks/>
          </p:cNvSpPr>
          <p:nvPr/>
        </p:nvSpPr>
        <p:spPr bwMode="auto">
          <a:xfrm>
            <a:off x="107950" y="260350"/>
            <a:ext cx="81994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3600">
                <a:solidFill>
                  <a:schemeClr val="bg1"/>
                </a:solidFill>
                <a:latin typeface="Calibri" pitchFamily="34" charset="0"/>
              </a:rPr>
              <a:t>       ÇEVRE BİLGİ SİSTEMİ </a:t>
            </a:r>
          </a:p>
        </p:txBody>
      </p:sp>
      <p:sp>
        <p:nvSpPr>
          <p:cNvPr id="51205" name="Title 1"/>
          <p:cNvSpPr txBox="1">
            <a:spLocks/>
          </p:cNvSpPr>
          <p:nvPr/>
        </p:nvSpPr>
        <p:spPr bwMode="auto">
          <a:xfrm>
            <a:off x="107950" y="836613"/>
            <a:ext cx="81994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2800" b="1">
                <a:solidFill>
                  <a:schemeClr val="bg1"/>
                </a:solidFill>
                <a:latin typeface="Calibri" pitchFamily="34" charset="0"/>
              </a:rPr>
              <a:t>FİRMA KAYIT</a:t>
            </a:r>
          </a:p>
        </p:txBody>
      </p:sp>
      <p:sp>
        <p:nvSpPr>
          <p:cNvPr id="147459" name="AutoShape 3"/>
          <p:cNvSpPr>
            <a:spLocks noChangeArrowheads="1"/>
          </p:cNvSpPr>
          <p:nvPr/>
        </p:nvSpPr>
        <p:spPr bwMode="auto">
          <a:xfrm>
            <a:off x="0" y="0"/>
            <a:ext cx="9144000" cy="800100"/>
          </a:xfrm>
          <a:prstGeom prst="roundRect">
            <a:avLst>
              <a:gd name="adj" fmla="val 50000"/>
            </a:avLst>
          </a:prstGeom>
          <a:solidFill>
            <a:srgbClr val="B2E7F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3600" b="1">
                <a:solidFill>
                  <a:srgbClr val="0000CC"/>
                </a:solidFill>
              </a:rPr>
              <a:t>ÇEVRE BİLGİ SİSTEMİ</a:t>
            </a:r>
          </a:p>
        </p:txBody>
      </p:sp>
      <p:sp>
        <p:nvSpPr>
          <p:cNvPr id="51207" name="Title 1"/>
          <p:cNvSpPr txBox="1">
            <a:spLocks/>
          </p:cNvSpPr>
          <p:nvPr/>
        </p:nvSpPr>
        <p:spPr bwMode="auto">
          <a:xfrm>
            <a:off x="0" y="260350"/>
            <a:ext cx="81994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3600" b="1">
                <a:solidFill>
                  <a:srgbClr val="0000CC"/>
                </a:solidFill>
              </a:rPr>
              <a:t>       </a:t>
            </a:r>
            <a:endParaRPr lang="tr-TR" sz="360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51208" name="Title 1"/>
          <p:cNvSpPr txBox="1">
            <a:spLocks/>
          </p:cNvSpPr>
          <p:nvPr/>
        </p:nvSpPr>
        <p:spPr bwMode="auto">
          <a:xfrm>
            <a:off x="0" y="836613"/>
            <a:ext cx="4500563" cy="5048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2800" b="1">
                <a:solidFill>
                  <a:srgbClr val="FF0066"/>
                </a:solidFill>
              </a:rPr>
              <a:t>Tesis Listeleme</a:t>
            </a: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827088" y="6308725"/>
            <a:ext cx="7097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/>
              <a:t>Tesis, firma aynı yerdeyse </a:t>
            </a:r>
            <a:r>
              <a:rPr lang="tr-TR" b="1">
                <a:solidFill>
                  <a:srgbClr val="FF0000"/>
                </a:solidFill>
              </a:rPr>
              <a:t>“</a:t>
            </a:r>
            <a:r>
              <a:rPr lang="tr-TR" b="1"/>
              <a:t>Tesisim Yok</a:t>
            </a:r>
            <a:r>
              <a:rPr lang="tr-TR" b="1">
                <a:solidFill>
                  <a:srgbClr val="FF0000"/>
                </a:solidFill>
              </a:rPr>
              <a:t>”</a:t>
            </a:r>
            <a:r>
              <a:rPr lang="tr-TR" b="1"/>
              <a:t> Seçeneği seçilebilir.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2" descr="C:\Users\oeken.CEVREORMAN\Desktop\Çevre Bilgi Gemi Atık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12875"/>
            <a:ext cx="4600575" cy="4824413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52231" name="Picture 3" descr="C:\Users\oeken.CEVREORMAN\Desktop\Çevre Bilgi Gemi Atık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5163" y="3335338"/>
            <a:ext cx="4633912" cy="3406775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52234" name="Title 1"/>
          <p:cNvSpPr txBox="1">
            <a:spLocks/>
          </p:cNvSpPr>
          <p:nvPr/>
        </p:nvSpPr>
        <p:spPr bwMode="auto">
          <a:xfrm>
            <a:off x="107950" y="260350"/>
            <a:ext cx="81994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3600">
                <a:solidFill>
                  <a:schemeClr val="bg1"/>
                </a:solidFill>
                <a:latin typeface="Calibri" pitchFamily="34" charset="0"/>
              </a:rPr>
              <a:t>       ÇEVRE BİLGİ SİSTEMİ </a:t>
            </a:r>
          </a:p>
        </p:txBody>
      </p:sp>
      <p:sp>
        <p:nvSpPr>
          <p:cNvPr id="52235" name="Title 1"/>
          <p:cNvSpPr txBox="1">
            <a:spLocks/>
          </p:cNvSpPr>
          <p:nvPr/>
        </p:nvSpPr>
        <p:spPr bwMode="auto">
          <a:xfrm>
            <a:off x="107950" y="836613"/>
            <a:ext cx="81994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2800" b="1">
                <a:solidFill>
                  <a:schemeClr val="bg1"/>
                </a:solidFill>
                <a:latin typeface="Calibri" pitchFamily="34" charset="0"/>
              </a:rPr>
              <a:t>FİRMA KAYIT</a:t>
            </a:r>
          </a:p>
        </p:txBody>
      </p:sp>
      <p:sp>
        <p:nvSpPr>
          <p:cNvPr id="147459" name="AutoShape 3"/>
          <p:cNvSpPr>
            <a:spLocks noChangeArrowheads="1"/>
          </p:cNvSpPr>
          <p:nvPr/>
        </p:nvSpPr>
        <p:spPr bwMode="auto">
          <a:xfrm>
            <a:off x="0" y="0"/>
            <a:ext cx="9144000" cy="800100"/>
          </a:xfrm>
          <a:prstGeom prst="roundRect">
            <a:avLst>
              <a:gd name="adj" fmla="val 50000"/>
            </a:avLst>
          </a:prstGeom>
          <a:solidFill>
            <a:srgbClr val="B2E7F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3600" b="1">
                <a:solidFill>
                  <a:srgbClr val="0000CC"/>
                </a:solidFill>
              </a:rPr>
              <a:t>ÇEVRE BİLGİ SİSTEMİ</a:t>
            </a:r>
          </a:p>
        </p:txBody>
      </p:sp>
      <p:sp>
        <p:nvSpPr>
          <p:cNvPr id="52237" name="Title 1"/>
          <p:cNvSpPr txBox="1">
            <a:spLocks/>
          </p:cNvSpPr>
          <p:nvPr/>
        </p:nvSpPr>
        <p:spPr bwMode="auto">
          <a:xfrm>
            <a:off x="0" y="260350"/>
            <a:ext cx="81994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3600" b="1">
                <a:solidFill>
                  <a:srgbClr val="0000CC"/>
                </a:solidFill>
              </a:rPr>
              <a:t>       </a:t>
            </a:r>
            <a:endParaRPr lang="tr-TR" sz="360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52238" name="Title 1"/>
          <p:cNvSpPr txBox="1">
            <a:spLocks/>
          </p:cNvSpPr>
          <p:nvPr/>
        </p:nvSpPr>
        <p:spPr bwMode="auto">
          <a:xfrm>
            <a:off x="0" y="836613"/>
            <a:ext cx="4500563" cy="5048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2800" b="1">
                <a:solidFill>
                  <a:srgbClr val="FF0066"/>
                </a:solidFill>
              </a:rPr>
              <a:t>Tesis Kayıt</a:t>
            </a:r>
          </a:p>
        </p:txBody>
      </p:sp>
      <p:sp>
        <p:nvSpPr>
          <p:cNvPr id="52239" name="Oval 15"/>
          <p:cNvSpPr>
            <a:spLocks noChangeArrowheads="1"/>
          </p:cNvSpPr>
          <p:nvPr/>
        </p:nvSpPr>
        <p:spPr bwMode="auto">
          <a:xfrm>
            <a:off x="1619250" y="5661025"/>
            <a:ext cx="1727200" cy="914400"/>
          </a:xfrm>
          <a:prstGeom prst="ellips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92170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itle 1"/>
          <p:cNvSpPr txBox="1">
            <a:spLocks/>
          </p:cNvSpPr>
          <p:nvPr/>
        </p:nvSpPr>
        <p:spPr bwMode="auto">
          <a:xfrm>
            <a:off x="107950" y="260350"/>
            <a:ext cx="81994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3600">
                <a:solidFill>
                  <a:schemeClr val="bg1"/>
                </a:solidFill>
                <a:latin typeface="Calibri" pitchFamily="34" charset="0"/>
              </a:rPr>
              <a:t>       ÇEVRE BİLGİ SİSTEMİ </a:t>
            </a:r>
          </a:p>
        </p:txBody>
      </p:sp>
      <p:sp>
        <p:nvSpPr>
          <p:cNvPr id="55302" name="Title 1"/>
          <p:cNvSpPr txBox="1">
            <a:spLocks/>
          </p:cNvSpPr>
          <p:nvPr/>
        </p:nvSpPr>
        <p:spPr bwMode="auto">
          <a:xfrm>
            <a:off x="107950" y="836613"/>
            <a:ext cx="81994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2800" b="1">
                <a:solidFill>
                  <a:schemeClr val="bg1"/>
                </a:solidFill>
                <a:latin typeface="Calibri" pitchFamily="34" charset="0"/>
              </a:rPr>
              <a:t>FİRMA KAYIT</a:t>
            </a:r>
          </a:p>
        </p:txBody>
      </p:sp>
      <p:sp>
        <p:nvSpPr>
          <p:cNvPr id="147459" name="AutoShape 3"/>
          <p:cNvSpPr>
            <a:spLocks noChangeArrowheads="1"/>
          </p:cNvSpPr>
          <p:nvPr/>
        </p:nvSpPr>
        <p:spPr bwMode="auto">
          <a:xfrm>
            <a:off x="0" y="0"/>
            <a:ext cx="9144000" cy="800100"/>
          </a:xfrm>
          <a:prstGeom prst="roundRect">
            <a:avLst>
              <a:gd name="adj" fmla="val 50000"/>
            </a:avLst>
          </a:prstGeom>
          <a:solidFill>
            <a:srgbClr val="B2E7F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3600" b="1">
                <a:solidFill>
                  <a:srgbClr val="0000CC"/>
                </a:solidFill>
              </a:rPr>
              <a:t>ÇEVRE BİLGİ SİSTEMİ</a:t>
            </a:r>
          </a:p>
        </p:txBody>
      </p:sp>
      <p:sp>
        <p:nvSpPr>
          <p:cNvPr id="55304" name="Title 1"/>
          <p:cNvSpPr txBox="1">
            <a:spLocks/>
          </p:cNvSpPr>
          <p:nvPr/>
        </p:nvSpPr>
        <p:spPr bwMode="auto">
          <a:xfrm>
            <a:off x="0" y="260350"/>
            <a:ext cx="81994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3600" b="1">
                <a:solidFill>
                  <a:srgbClr val="0000CC"/>
                </a:solidFill>
              </a:rPr>
              <a:t>       </a:t>
            </a:r>
            <a:endParaRPr lang="tr-TR" sz="360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55305" name="Title 1"/>
          <p:cNvSpPr txBox="1">
            <a:spLocks/>
          </p:cNvSpPr>
          <p:nvPr/>
        </p:nvSpPr>
        <p:spPr bwMode="auto">
          <a:xfrm>
            <a:off x="0" y="836613"/>
            <a:ext cx="4500563" cy="5048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2800" b="1">
                <a:solidFill>
                  <a:srgbClr val="FF0066"/>
                </a:solidFill>
              </a:rPr>
              <a:t>Başvuru Formu</a:t>
            </a:r>
          </a:p>
        </p:txBody>
      </p:sp>
      <p:pic>
        <p:nvPicPr>
          <p:cNvPr id="55306" name="Picture 4" descr="D:\Sunum Resim ÇBS\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692150"/>
            <a:ext cx="39243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7" name="Picture 5" descr="C:\Users\oeken.CEVREORMAN\Pictures\Resim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2800" y="3017838"/>
            <a:ext cx="1633538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itle 1"/>
          <p:cNvSpPr txBox="1">
            <a:spLocks/>
          </p:cNvSpPr>
          <p:nvPr/>
        </p:nvSpPr>
        <p:spPr bwMode="auto">
          <a:xfrm>
            <a:off x="107950" y="260350"/>
            <a:ext cx="81994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3600">
                <a:solidFill>
                  <a:schemeClr val="bg1"/>
                </a:solidFill>
                <a:latin typeface="Calibri" pitchFamily="34" charset="0"/>
              </a:rPr>
              <a:t>       ÇEVRE BİLGİ SİSTEMİ </a:t>
            </a:r>
          </a:p>
        </p:txBody>
      </p:sp>
      <p:sp>
        <p:nvSpPr>
          <p:cNvPr id="80900" name="Title 1"/>
          <p:cNvSpPr txBox="1">
            <a:spLocks/>
          </p:cNvSpPr>
          <p:nvPr/>
        </p:nvSpPr>
        <p:spPr bwMode="auto">
          <a:xfrm>
            <a:off x="107950" y="836613"/>
            <a:ext cx="81994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2800" b="1">
                <a:solidFill>
                  <a:schemeClr val="bg1"/>
                </a:solidFill>
                <a:latin typeface="Calibri" pitchFamily="34" charset="0"/>
              </a:rPr>
              <a:t>FİRMA KAYIT</a:t>
            </a:r>
          </a:p>
        </p:txBody>
      </p:sp>
      <p:sp>
        <p:nvSpPr>
          <p:cNvPr id="147459" name="AutoShape 3"/>
          <p:cNvSpPr>
            <a:spLocks noChangeArrowheads="1"/>
          </p:cNvSpPr>
          <p:nvPr/>
        </p:nvSpPr>
        <p:spPr bwMode="auto">
          <a:xfrm>
            <a:off x="0" y="0"/>
            <a:ext cx="9144000" cy="800100"/>
          </a:xfrm>
          <a:prstGeom prst="roundRect">
            <a:avLst>
              <a:gd name="adj" fmla="val 50000"/>
            </a:avLst>
          </a:prstGeom>
          <a:solidFill>
            <a:srgbClr val="B2E7F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3600" b="1">
                <a:solidFill>
                  <a:srgbClr val="0000CC"/>
                </a:solidFill>
              </a:rPr>
              <a:t>ÇEVRE BİLGİ SİSTEMİ</a:t>
            </a:r>
          </a:p>
        </p:txBody>
      </p:sp>
      <p:sp>
        <p:nvSpPr>
          <p:cNvPr id="80902" name="Title 1"/>
          <p:cNvSpPr txBox="1">
            <a:spLocks/>
          </p:cNvSpPr>
          <p:nvPr/>
        </p:nvSpPr>
        <p:spPr bwMode="auto">
          <a:xfrm>
            <a:off x="0" y="260350"/>
            <a:ext cx="81994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3600" b="1">
                <a:solidFill>
                  <a:srgbClr val="0000CC"/>
                </a:solidFill>
              </a:rPr>
              <a:t>       </a:t>
            </a:r>
            <a:endParaRPr lang="tr-TR" sz="360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80903" name="Title 1"/>
          <p:cNvSpPr txBox="1">
            <a:spLocks/>
          </p:cNvSpPr>
          <p:nvPr/>
        </p:nvSpPr>
        <p:spPr bwMode="auto">
          <a:xfrm>
            <a:off x="0" y="836613"/>
            <a:ext cx="4500563" cy="5048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2800" b="1">
                <a:solidFill>
                  <a:srgbClr val="FF0066"/>
                </a:solidFill>
              </a:rPr>
              <a:t>Başvuru Formu</a:t>
            </a:r>
          </a:p>
        </p:txBody>
      </p:sp>
      <p:pic>
        <p:nvPicPr>
          <p:cNvPr id="80906" name="Picture 2" descr="C:\Users\oeken.CEVREORMAN\Desktop\Çevre Bilgi Gemi Atık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341438"/>
            <a:ext cx="4887912" cy="5516562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27584" y="1484784"/>
            <a:ext cx="351656" cy="5256584"/>
          </a:xfrm>
          <a:prstGeom prst="rect">
            <a:avLst/>
          </a:prstGeom>
        </p:spPr>
        <p:txBody>
          <a:bodyPr vert="vert27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tr-T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www.cevre.cob.gov.tr</a:t>
            </a:r>
            <a:endParaRPr lang="tr-T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Resim 1" descr="Gmail - Firma Programı Kullanıcı Bilgileri - tubademir23@gmail.com - Mozilla Firef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41438"/>
            <a:ext cx="8424863" cy="2987675"/>
          </a:xfrm>
          <a:prstGeom prst="rect">
            <a:avLst/>
          </a:prstGeom>
          <a:noFill/>
          <a:ln w="38100">
            <a:solidFill>
              <a:srgbClr val="FF0066"/>
            </a:solidFill>
            <a:prstDash val="dash"/>
            <a:miter lim="800000"/>
            <a:headEnd/>
            <a:tailEnd/>
          </a:ln>
        </p:spPr>
      </p:pic>
      <p:pic>
        <p:nvPicPr>
          <p:cNvPr id="3" name="Resim 2" descr="http://cevre.cob.gov.tr/Login.aspx - Windows Internet Explor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468813"/>
            <a:ext cx="3663950" cy="22733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12" name="On Kenarlı 11"/>
          <p:cNvSpPr>
            <a:spLocks noChangeArrowheads="1"/>
          </p:cNvSpPr>
          <p:nvPr/>
        </p:nvSpPr>
        <p:spPr bwMode="auto">
          <a:xfrm>
            <a:off x="7956550" y="1412875"/>
            <a:ext cx="522288" cy="503238"/>
          </a:xfrm>
          <a:custGeom>
            <a:avLst/>
            <a:gdLst>
              <a:gd name="T0" fmla="*/ 407798 w 450850"/>
              <a:gd name="T1" fmla="*/ 82770 h 433388"/>
              <a:gd name="T2" fmla="*/ 450850 w 450850"/>
              <a:gd name="T3" fmla="*/ 216694 h 433388"/>
              <a:gd name="T4" fmla="*/ 407798 w 450850"/>
              <a:gd name="T5" fmla="*/ 350618 h 433388"/>
              <a:gd name="T6" fmla="*/ 295085 w 450850"/>
              <a:gd name="T7" fmla="*/ 433388 h 433388"/>
              <a:gd name="T8" fmla="*/ 155765 w 450850"/>
              <a:gd name="T9" fmla="*/ 433388 h 433388"/>
              <a:gd name="T10" fmla="*/ 43052 w 450850"/>
              <a:gd name="T11" fmla="*/ 350618 h 433388"/>
              <a:gd name="T12" fmla="*/ 0 w 450850"/>
              <a:gd name="T13" fmla="*/ 216694 h 433388"/>
              <a:gd name="T14" fmla="*/ 43052 w 450850"/>
              <a:gd name="T15" fmla="*/ 82770 h 433388"/>
              <a:gd name="T16" fmla="*/ 155765 w 450850"/>
              <a:gd name="T17" fmla="*/ 0 h 433388"/>
              <a:gd name="T18" fmla="*/ 295085 w 450850"/>
              <a:gd name="T19" fmla="*/ 0 h 433388"/>
              <a:gd name="T20" fmla="*/ 0 60000 65536"/>
              <a:gd name="T21" fmla="*/ 0 60000 65536"/>
              <a:gd name="T22" fmla="*/ 0 60000 65536"/>
              <a:gd name="T23" fmla="*/ 5898240 60000 65536"/>
              <a:gd name="T24" fmla="*/ 5898240 60000 65536"/>
              <a:gd name="T25" fmla="*/ 11796480 60000 65536"/>
              <a:gd name="T26" fmla="*/ 11796480 60000 65536"/>
              <a:gd name="T27" fmla="*/ 11796480 60000 65536"/>
              <a:gd name="T28" fmla="*/ 17694720 60000 65536"/>
              <a:gd name="T29" fmla="*/ 17694720 60000 65536"/>
              <a:gd name="T30" fmla="*/ 43052 w 450850"/>
              <a:gd name="T31" fmla="*/ 82770 h 433388"/>
              <a:gd name="T32" fmla="*/ 407798 w 450850"/>
              <a:gd name="T33" fmla="*/ 350618 h 43338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50850" h="433388">
                <a:moveTo>
                  <a:pt x="0" y="216694"/>
                </a:moveTo>
                <a:lnTo>
                  <a:pt x="43052" y="82770"/>
                </a:lnTo>
                <a:lnTo>
                  <a:pt x="155765" y="0"/>
                </a:lnTo>
                <a:lnTo>
                  <a:pt x="295085" y="0"/>
                </a:lnTo>
                <a:lnTo>
                  <a:pt x="407798" y="82770"/>
                </a:lnTo>
                <a:lnTo>
                  <a:pt x="450850" y="216694"/>
                </a:lnTo>
                <a:lnTo>
                  <a:pt x="407798" y="350618"/>
                </a:lnTo>
                <a:lnTo>
                  <a:pt x="295085" y="433388"/>
                </a:lnTo>
                <a:lnTo>
                  <a:pt x="155765" y="433388"/>
                </a:lnTo>
                <a:lnTo>
                  <a:pt x="43052" y="350618"/>
                </a:lnTo>
                <a:close/>
              </a:path>
            </a:pathLst>
          </a:custGeom>
          <a:solidFill>
            <a:srgbClr val="FFFFCC"/>
          </a:solidFill>
          <a:ln w="25400" algn="ctr">
            <a:solidFill>
              <a:srgbClr val="FF006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>
                <a:solidFill>
                  <a:srgbClr val="FF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3" name="On Kenarlı 12"/>
          <p:cNvSpPr>
            <a:spLocks noChangeArrowheads="1"/>
          </p:cNvSpPr>
          <p:nvPr/>
        </p:nvSpPr>
        <p:spPr bwMode="auto">
          <a:xfrm>
            <a:off x="3059113" y="4756150"/>
            <a:ext cx="576262" cy="647700"/>
          </a:xfrm>
          <a:custGeom>
            <a:avLst/>
            <a:gdLst>
              <a:gd name="T0" fmla="*/ 409233 w 452437"/>
              <a:gd name="T1" fmla="*/ 82770 h 433387"/>
              <a:gd name="T2" fmla="*/ 452437 w 452437"/>
              <a:gd name="T3" fmla="*/ 216694 h 433387"/>
              <a:gd name="T4" fmla="*/ 409233 w 452437"/>
              <a:gd name="T5" fmla="*/ 350617 h 433387"/>
              <a:gd name="T6" fmla="*/ 296124 w 452437"/>
              <a:gd name="T7" fmla="*/ 433387 h 433387"/>
              <a:gd name="T8" fmla="*/ 156313 w 452437"/>
              <a:gd name="T9" fmla="*/ 433387 h 433387"/>
              <a:gd name="T10" fmla="*/ 43204 w 452437"/>
              <a:gd name="T11" fmla="*/ 350617 h 433387"/>
              <a:gd name="T12" fmla="*/ 0 w 452437"/>
              <a:gd name="T13" fmla="*/ 216694 h 433387"/>
              <a:gd name="T14" fmla="*/ 43204 w 452437"/>
              <a:gd name="T15" fmla="*/ 82770 h 433387"/>
              <a:gd name="T16" fmla="*/ 156313 w 452437"/>
              <a:gd name="T17" fmla="*/ 0 h 433387"/>
              <a:gd name="T18" fmla="*/ 296124 w 452437"/>
              <a:gd name="T19" fmla="*/ 0 h 433387"/>
              <a:gd name="T20" fmla="*/ 0 60000 65536"/>
              <a:gd name="T21" fmla="*/ 0 60000 65536"/>
              <a:gd name="T22" fmla="*/ 0 60000 65536"/>
              <a:gd name="T23" fmla="*/ 5898240 60000 65536"/>
              <a:gd name="T24" fmla="*/ 5898240 60000 65536"/>
              <a:gd name="T25" fmla="*/ 11796480 60000 65536"/>
              <a:gd name="T26" fmla="*/ 11796480 60000 65536"/>
              <a:gd name="T27" fmla="*/ 11796480 60000 65536"/>
              <a:gd name="T28" fmla="*/ 17694720 60000 65536"/>
              <a:gd name="T29" fmla="*/ 17694720 60000 65536"/>
              <a:gd name="T30" fmla="*/ 43204 w 452437"/>
              <a:gd name="T31" fmla="*/ 82770 h 433387"/>
              <a:gd name="T32" fmla="*/ 409233 w 452437"/>
              <a:gd name="T33" fmla="*/ 350617 h 4333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52437" h="433387">
                <a:moveTo>
                  <a:pt x="0" y="216694"/>
                </a:moveTo>
                <a:lnTo>
                  <a:pt x="43204" y="82770"/>
                </a:lnTo>
                <a:lnTo>
                  <a:pt x="156313" y="0"/>
                </a:lnTo>
                <a:lnTo>
                  <a:pt x="296124" y="0"/>
                </a:lnTo>
                <a:lnTo>
                  <a:pt x="409233" y="82770"/>
                </a:lnTo>
                <a:lnTo>
                  <a:pt x="452437" y="216694"/>
                </a:lnTo>
                <a:lnTo>
                  <a:pt x="409233" y="350617"/>
                </a:lnTo>
                <a:lnTo>
                  <a:pt x="296124" y="433387"/>
                </a:lnTo>
                <a:lnTo>
                  <a:pt x="156313" y="433387"/>
                </a:lnTo>
                <a:lnTo>
                  <a:pt x="43204" y="350617"/>
                </a:lnTo>
                <a:close/>
              </a:path>
            </a:pathLst>
          </a:custGeom>
          <a:solidFill>
            <a:srgbClr val="FFFFCC"/>
          </a:solidFill>
          <a:ln w="25400" algn="ctr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>
                <a:solidFill>
                  <a:srgbClr val="FF0066"/>
                </a:solidFill>
                <a:latin typeface="Calibri" pitchFamily="34" charset="0"/>
              </a:rPr>
              <a:t>2</a:t>
            </a:r>
          </a:p>
        </p:txBody>
      </p:sp>
      <p:sp useBgFill="1">
        <p:nvSpPr>
          <p:cNvPr id="17" name="16 Metin kutusu"/>
          <p:cNvSpPr txBox="1"/>
          <p:nvPr/>
        </p:nvSpPr>
        <p:spPr>
          <a:xfrm>
            <a:off x="2057400" y="3200400"/>
            <a:ext cx="365760" cy="184666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0" h="0"/>
            <a:extrusionClr>
              <a:schemeClr val="bg1"/>
            </a:extrusionClr>
          </a:sp3d>
        </p:spPr>
        <p:txBody>
          <a:bodyPr lIns="731520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+mn-ea"/>
              <a:cs typeface="+mn-cs"/>
            </a:endParaRPr>
          </a:p>
        </p:txBody>
      </p:sp>
      <p:pic>
        <p:nvPicPr>
          <p:cNvPr id="81937" name="Picture 3" descr="C:\Users\oeken.CEVREORMAN\Desktop\Çevre Bilgi Gemi Atık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4324350"/>
            <a:ext cx="4356100" cy="2533650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</p:spPr>
      </p:pic>
      <p:sp>
        <p:nvSpPr>
          <p:cNvPr id="81939" name="Title 1"/>
          <p:cNvSpPr txBox="1">
            <a:spLocks/>
          </p:cNvSpPr>
          <p:nvPr/>
        </p:nvSpPr>
        <p:spPr bwMode="auto">
          <a:xfrm>
            <a:off x="107950" y="260350"/>
            <a:ext cx="81994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3600">
                <a:solidFill>
                  <a:schemeClr val="bg1"/>
                </a:solidFill>
                <a:latin typeface="Calibri" pitchFamily="34" charset="0"/>
              </a:rPr>
              <a:t>       ÇEVRE BİLGİ SİSTEMİ </a:t>
            </a:r>
          </a:p>
        </p:txBody>
      </p:sp>
      <p:sp>
        <p:nvSpPr>
          <p:cNvPr id="81940" name="Title 1"/>
          <p:cNvSpPr txBox="1">
            <a:spLocks/>
          </p:cNvSpPr>
          <p:nvPr/>
        </p:nvSpPr>
        <p:spPr bwMode="auto">
          <a:xfrm>
            <a:off x="107950" y="836613"/>
            <a:ext cx="81994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2800" b="1">
                <a:solidFill>
                  <a:schemeClr val="bg1"/>
                </a:solidFill>
                <a:latin typeface="Calibri" pitchFamily="34" charset="0"/>
              </a:rPr>
              <a:t>FİRMA KAYIT</a:t>
            </a:r>
          </a:p>
        </p:txBody>
      </p:sp>
      <p:sp>
        <p:nvSpPr>
          <p:cNvPr id="147459" name="AutoShape 3"/>
          <p:cNvSpPr>
            <a:spLocks noChangeArrowheads="1"/>
          </p:cNvSpPr>
          <p:nvPr/>
        </p:nvSpPr>
        <p:spPr bwMode="auto">
          <a:xfrm>
            <a:off x="0" y="0"/>
            <a:ext cx="9144000" cy="800100"/>
          </a:xfrm>
          <a:prstGeom prst="roundRect">
            <a:avLst>
              <a:gd name="adj" fmla="val 50000"/>
            </a:avLst>
          </a:prstGeom>
          <a:solidFill>
            <a:srgbClr val="B2E7F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3600" b="1">
                <a:solidFill>
                  <a:srgbClr val="0000CC"/>
                </a:solidFill>
              </a:rPr>
              <a:t>ÇEVRE BİLGİ SİSTEMİ</a:t>
            </a:r>
          </a:p>
        </p:txBody>
      </p:sp>
      <p:sp>
        <p:nvSpPr>
          <p:cNvPr id="81942" name="Title 1"/>
          <p:cNvSpPr txBox="1">
            <a:spLocks/>
          </p:cNvSpPr>
          <p:nvPr/>
        </p:nvSpPr>
        <p:spPr bwMode="auto">
          <a:xfrm>
            <a:off x="0" y="260350"/>
            <a:ext cx="81994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3600" b="1">
                <a:solidFill>
                  <a:srgbClr val="0000CC"/>
                </a:solidFill>
              </a:rPr>
              <a:t>       </a:t>
            </a:r>
            <a:endParaRPr lang="tr-TR" sz="360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81943" name="Title 1"/>
          <p:cNvSpPr txBox="1">
            <a:spLocks/>
          </p:cNvSpPr>
          <p:nvPr/>
        </p:nvSpPr>
        <p:spPr bwMode="auto">
          <a:xfrm>
            <a:off x="0" y="836613"/>
            <a:ext cx="1547813" cy="5048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2800" b="1">
                <a:solidFill>
                  <a:srgbClr val="FF0066"/>
                </a:solidFill>
              </a:rPr>
              <a:t>Giriş</a:t>
            </a:r>
          </a:p>
        </p:txBody>
      </p:sp>
      <p:sp>
        <p:nvSpPr>
          <p:cNvPr id="14" name="On Kenarlı 13"/>
          <p:cNvSpPr>
            <a:spLocks noChangeArrowheads="1"/>
          </p:cNvSpPr>
          <p:nvPr/>
        </p:nvSpPr>
        <p:spPr bwMode="auto">
          <a:xfrm>
            <a:off x="8243888" y="5734050"/>
            <a:ext cx="596900" cy="719138"/>
          </a:xfrm>
          <a:custGeom>
            <a:avLst/>
            <a:gdLst>
              <a:gd name="T0" fmla="*/ 409234 w 452438"/>
              <a:gd name="T1" fmla="*/ 82467 h 431800"/>
              <a:gd name="T2" fmla="*/ 452438 w 452438"/>
              <a:gd name="T3" fmla="*/ 215900 h 431800"/>
              <a:gd name="T4" fmla="*/ 409234 w 452438"/>
              <a:gd name="T5" fmla="*/ 349333 h 431800"/>
              <a:gd name="T6" fmla="*/ 296124 w 452438"/>
              <a:gd name="T7" fmla="*/ 431800 h 431800"/>
              <a:gd name="T8" fmla="*/ 156314 w 452438"/>
              <a:gd name="T9" fmla="*/ 431800 h 431800"/>
              <a:gd name="T10" fmla="*/ 43204 w 452438"/>
              <a:gd name="T11" fmla="*/ 349333 h 431800"/>
              <a:gd name="T12" fmla="*/ 0 w 452438"/>
              <a:gd name="T13" fmla="*/ 215900 h 431800"/>
              <a:gd name="T14" fmla="*/ 43204 w 452438"/>
              <a:gd name="T15" fmla="*/ 82467 h 431800"/>
              <a:gd name="T16" fmla="*/ 156314 w 452438"/>
              <a:gd name="T17" fmla="*/ 0 h 431800"/>
              <a:gd name="T18" fmla="*/ 296124 w 452438"/>
              <a:gd name="T19" fmla="*/ 0 h 431800"/>
              <a:gd name="T20" fmla="*/ 0 60000 65536"/>
              <a:gd name="T21" fmla="*/ 0 60000 65536"/>
              <a:gd name="T22" fmla="*/ 0 60000 65536"/>
              <a:gd name="T23" fmla="*/ 5898240 60000 65536"/>
              <a:gd name="T24" fmla="*/ 5898240 60000 65536"/>
              <a:gd name="T25" fmla="*/ 11796480 60000 65536"/>
              <a:gd name="T26" fmla="*/ 11796480 60000 65536"/>
              <a:gd name="T27" fmla="*/ 11796480 60000 65536"/>
              <a:gd name="T28" fmla="*/ 17694720 60000 65536"/>
              <a:gd name="T29" fmla="*/ 17694720 60000 65536"/>
              <a:gd name="T30" fmla="*/ 43204 w 452438"/>
              <a:gd name="T31" fmla="*/ 82467 h 431800"/>
              <a:gd name="T32" fmla="*/ 409234 w 452438"/>
              <a:gd name="T33" fmla="*/ 349333 h 4318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52438" h="431800">
                <a:moveTo>
                  <a:pt x="0" y="215900"/>
                </a:moveTo>
                <a:lnTo>
                  <a:pt x="43204" y="82467"/>
                </a:lnTo>
                <a:lnTo>
                  <a:pt x="156314" y="0"/>
                </a:lnTo>
                <a:lnTo>
                  <a:pt x="296124" y="0"/>
                </a:lnTo>
                <a:lnTo>
                  <a:pt x="409234" y="82467"/>
                </a:lnTo>
                <a:lnTo>
                  <a:pt x="452438" y="215900"/>
                </a:lnTo>
                <a:lnTo>
                  <a:pt x="409234" y="349333"/>
                </a:lnTo>
                <a:lnTo>
                  <a:pt x="296124" y="431800"/>
                </a:lnTo>
                <a:lnTo>
                  <a:pt x="156314" y="431800"/>
                </a:lnTo>
                <a:lnTo>
                  <a:pt x="43204" y="349333"/>
                </a:lnTo>
                <a:close/>
              </a:path>
            </a:pathLst>
          </a:custGeom>
          <a:solidFill>
            <a:srgbClr val="FFFFCC"/>
          </a:solidFill>
          <a:ln w="25400" algn="ctr">
            <a:solidFill>
              <a:srgbClr val="00CC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>
                <a:solidFill>
                  <a:srgbClr val="FF0066"/>
                </a:solidFill>
                <a:latin typeface="Calibri" pitchFamily="34" charset="0"/>
              </a:rPr>
              <a:t>3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>
          <a:xfrm>
            <a:off x="539750" y="2420938"/>
            <a:ext cx="8229600" cy="1143000"/>
          </a:xfrm>
        </p:spPr>
        <p:txBody>
          <a:bodyPr/>
          <a:lstStyle/>
          <a:p>
            <a:pPr algn="ctr"/>
            <a:r>
              <a:rPr lang="tr-TR" sz="5400" b="1" dirty="0" smtClean="0">
                <a:solidFill>
                  <a:srgbClr val="0070C0"/>
                </a:solidFill>
              </a:rPr>
              <a:t>ATIK BEYAN SİSTEMİ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7921625" cy="4410075"/>
          </a:xfrm>
          <a:prstGeom prst="rect">
            <a:avLst/>
          </a:prstGeom>
          <a:noFill/>
          <a:ln w="28575">
            <a:solidFill>
              <a:srgbClr val="00CC99"/>
            </a:solidFill>
            <a:miter lim="800000"/>
            <a:headEnd/>
            <a:tailEnd/>
          </a:ln>
        </p:spPr>
      </p:pic>
      <p:sp>
        <p:nvSpPr>
          <p:cNvPr id="59394" name="Dikdörtgen 3"/>
          <p:cNvSpPr>
            <a:spLocks noChangeArrowheads="1"/>
          </p:cNvSpPr>
          <p:nvPr/>
        </p:nvSpPr>
        <p:spPr bwMode="auto">
          <a:xfrm>
            <a:off x="1593850" y="4292600"/>
            <a:ext cx="755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>
                <a:solidFill>
                  <a:srgbClr val="FF0000"/>
                </a:solidFill>
                <a:latin typeface="Calibri" pitchFamily="34" charset="0"/>
              </a:rPr>
              <a:t>Atık Beyan Formu Sekmesini tıklayınız.</a:t>
            </a:r>
          </a:p>
          <a:p>
            <a:r>
              <a:rPr lang="tr-TR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9399" name="Title 1"/>
          <p:cNvSpPr txBox="1">
            <a:spLocks/>
          </p:cNvSpPr>
          <p:nvPr/>
        </p:nvSpPr>
        <p:spPr bwMode="auto">
          <a:xfrm>
            <a:off x="107950" y="260350"/>
            <a:ext cx="8199438" cy="2889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3600">
                <a:solidFill>
                  <a:srgbClr val="FF0000"/>
                </a:solidFill>
                <a:latin typeface="Calibri" pitchFamily="34" charset="0"/>
              </a:rPr>
              <a:t>       ÇEVRE BİLGİ SİSTEMİ </a:t>
            </a:r>
          </a:p>
        </p:txBody>
      </p:sp>
      <p:sp>
        <p:nvSpPr>
          <p:cNvPr id="59400" name="Title 1"/>
          <p:cNvSpPr txBox="1">
            <a:spLocks/>
          </p:cNvSpPr>
          <p:nvPr/>
        </p:nvSpPr>
        <p:spPr bwMode="auto">
          <a:xfrm>
            <a:off x="0" y="260350"/>
            <a:ext cx="8199438" cy="2889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3600" b="1">
                <a:solidFill>
                  <a:srgbClr val="FF0000"/>
                </a:solidFill>
              </a:rPr>
              <a:t>       </a:t>
            </a:r>
            <a:endParaRPr lang="tr-TR" sz="36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9401" name="Title 1"/>
          <p:cNvSpPr txBox="1">
            <a:spLocks/>
          </p:cNvSpPr>
          <p:nvPr/>
        </p:nvSpPr>
        <p:spPr bwMode="auto">
          <a:xfrm>
            <a:off x="107950" y="260350"/>
            <a:ext cx="8199438" cy="2889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3600">
                <a:solidFill>
                  <a:srgbClr val="FF0000"/>
                </a:solidFill>
                <a:latin typeface="Calibri" pitchFamily="34" charset="0"/>
              </a:rPr>
              <a:t>       ÇEVRE BİLGİ SİSTEMİ </a:t>
            </a:r>
          </a:p>
        </p:txBody>
      </p:sp>
      <p:sp>
        <p:nvSpPr>
          <p:cNvPr id="147459" name="AutoShape 3"/>
          <p:cNvSpPr>
            <a:spLocks noChangeArrowheads="1"/>
          </p:cNvSpPr>
          <p:nvPr/>
        </p:nvSpPr>
        <p:spPr bwMode="auto">
          <a:xfrm>
            <a:off x="0" y="0"/>
            <a:ext cx="9144000" cy="800100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3600" b="1" dirty="0">
                <a:solidFill>
                  <a:srgbClr val="0070C0"/>
                </a:solidFill>
              </a:rPr>
              <a:t>Atık Beyan Formu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504825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 kern="1200" dirty="0">
                <a:solidFill>
                  <a:srgbClr val="0070C0"/>
                </a:solidFill>
              </a:rPr>
              <a:t>Veri Giriş Formu Ana Görünüm </a:t>
            </a:r>
            <a:endParaRPr lang="sv-SE" kern="1200" dirty="0">
              <a:solidFill>
                <a:srgbClr val="0070C0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20713"/>
            <a:ext cx="88931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914400" y="765175"/>
            <a:ext cx="8229600" cy="572135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tr-TR" sz="4000" b="1" smtClean="0">
                <a:solidFill>
                  <a:schemeClr val="hlink"/>
                </a:solidFill>
                <a:latin typeface="Cambria" pitchFamily="18" charset="0"/>
              </a:rPr>
              <a:t>Bölüm 1: Firma Bilgileri</a:t>
            </a:r>
          </a:p>
          <a:p>
            <a:pPr marL="0" indent="0" eaLnBrk="1" hangingPunct="1"/>
            <a:endParaRPr lang="tr-TR" sz="4000" b="1" smtClean="0">
              <a:solidFill>
                <a:schemeClr val="hlink"/>
              </a:solidFill>
              <a:latin typeface="Cambria" pitchFamily="18" charset="0"/>
            </a:endParaRPr>
          </a:p>
          <a:p>
            <a:pPr marL="0" indent="0" eaLnBrk="1" hangingPunct="1"/>
            <a:endParaRPr lang="tr-TR" sz="4000" b="1" smtClean="0">
              <a:solidFill>
                <a:schemeClr val="hlink"/>
              </a:solidFill>
              <a:latin typeface="Cambria" pitchFamily="18" charset="0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84313"/>
            <a:ext cx="86042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5373688"/>
            <a:ext cx="6369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59" name="AutoShape 3"/>
          <p:cNvSpPr>
            <a:spLocks noChangeArrowheads="1"/>
          </p:cNvSpPr>
          <p:nvPr/>
        </p:nvSpPr>
        <p:spPr bwMode="auto">
          <a:xfrm>
            <a:off x="0" y="0"/>
            <a:ext cx="9144000" cy="800100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3600" b="1" dirty="0">
                <a:solidFill>
                  <a:srgbClr val="0070C0"/>
                </a:solidFill>
              </a:rPr>
              <a:t>Atık Beyan Formu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989138"/>
            <a:ext cx="8243887" cy="2376487"/>
          </a:xfrm>
          <a:prstGeom prst="rect">
            <a:avLst/>
          </a:prstGeom>
          <a:noFill/>
          <a:ln w="38100">
            <a:solidFill>
              <a:srgbClr val="00CC99"/>
            </a:solidFill>
            <a:miter lim="800000"/>
            <a:headEnd/>
            <a:tailEnd/>
          </a:ln>
        </p:spPr>
      </p:pic>
      <p:sp>
        <p:nvSpPr>
          <p:cNvPr id="62467" name="Dikdörtgen 3"/>
          <p:cNvSpPr>
            <a:spLocks noChangeArrowheads="1"/>
          </p:cNvSpPr>
          <p:nvPr/>
        </p:nvSpPr>
        <p:spPr bwMode="auto">
          <a:xfrm>
            <a:off x="503238" y="4379913"/>
            <a:ext cx="853281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tr-TR">
                <a:latin typeface="Calibri" pitchFamily="34" charset="0"/>
              </a:rPr>
              <a:t>Burada ilk satır zorunlu alan olup daha sonraki alanlar isteğe bağlı olarak doldurulabilir. </a:t>
            </a:r>
          </a:p>
          <a:p>
            <a:pPr marL="285750" indent="-285750">
              <a:buFont typeface="Arial" charset="0"/>
              <a:buChar char="•"/>
            </a:pPr>
            <a:endParaRPr lang="tr-TR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tr-TR">
                <a:latin typeface="Calibri" pitchFamily="34" charset="0"/>
              </a:rPr>
              <a:t>NACE kodu seçimi için küçük resimlerden listeye ulaşılabilir. (1) Liste (2) elle giriş (3) sil düğmeleridir. </a:t>
            </a:r>
          </a:p>
          <a:p>
            <a:pPr marL="285750" indent="-285750">
              <a:buFont typeface="Arial" charset="0"/>
              <a:buChar char="•"/>
            </a:pPr>
            <a:endParaRPr lang="tr-TR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tr-TR">
                <a:latin typeface="Calibri" pitchFamily="34" charset="0"/>
              </a:rPr>
              <a:t>Kod seçildikten sonra fiili üretim kapasitesi - birimi ve gerekli görülürse açılama yazılabilir. </a:t>
            </a:r>
          </a:p>
        </p:txBody>
      </p:sp>
      <p:sp>
        <p:nvSpPr>
          <p:cNvPr id="147459" name="AutoShape 3"/>
          <p:cNvSpPr>
            <a:spLocks noChangeArrowheads="1"/>
          </p:cNvSpPr>
          <p:nvPr/>
        </p:nvSpPr>
        <p:spPr bwMode="auto">
          <a:xfrm>
            <a:off x="0" y="0"/>
            <a:ext cx="9144000" cy="800100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3600" b="1" dirty="0">
                <a:solidFill>
                  <a:srgbClr val="0070C0"/>
                </a:solidFill>
              </a:rPr>
              <a:t>Atık Beyan Formu </a:t>
            </a: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179512" y="764704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Bölüm 2: NACE (Sektör Bilgileri – Faaliyet Kodu) </a:t>
            </a:r>
            <a:endParaRPr kumimoji="0" lang="tr-T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37438057"/>
              </p:ext>
            </p:extLst>
          </p:nvPr>
        </p:nvGraphicFramePr>
        <p:xfrm>
          <a:off x="457200" y="112474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4931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0" y="1052513"/>
            <a:ext cx="8229600" cy="417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4000" b="1" smtClean="0">
                <a:solidFill>
                  <a:schemeClr val="hlink"/>
                </a:solidFill>
              </a:rPr>
              <a:t>Bölüm 3: Atık Beyan Bilgileri </a:t>
            </a:r>
            <a:endParaRPr lang="tr-TR" sz="4000" smtClean="0">
              <a:solidFill>
                <a:schemeClr val="hlink"/>
              </a:solidFill>
            </a:endParaRPr>
          </a:p>
        </p:txBody>
      </p:sp>
      <p:sp>
        <p:nvSpPr>
          <p:cNvPr id="63491" name="Dikdörtgen 3"/>
          <p:cNvSpPr>
            <a:spLocks noChangeArrowheads="1"/>
          </p:cNvSpPr>
          <p:nvPr/>
        </p:nvSpPr>
        <p:spPr bwMode="auto">
          <a:xfrm>
            <a:off x="293688" y="3074988"/>
            <a:ext cx="2514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FF0000"/>
                </a:solidFill>
                <a:latin typeface="Calibri" pitchFamily="34" charset="0"/>
              </a:rPr>
              <a:t>Yeni Atık Beyanı ekleme </a:t>
            </a:r>
            <a:endParaRPr lang="tr-TR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73238"/>
            <a:ext cx="8528050" cy="4799012"/>
          </a:xfrm>
          <a:prstGeom prst="rect">
            <a:avLst/>
          </a:prstGeom>
          <a:noFill/>
          <a:ln w="38100">
            <a:solidFill>
              <a:srgbClr val="00CC99"/>
            </a:solidFill>
            <a:miter lim="800000"/>
            <a:headEnd/>
            <a:tailEnd/>
          </a:ln>
        </p:spPr>
      </p:pic>
      <p:sp>
        <p:nvSpPr>
          <p:cNvPr id="147459" name="AutoShape 3"/>
          <p:cNvSpPr>
            <a:spLocks noChangeArrowheads="1"/>
          </p:cNvSpPr>
          <p:nvPr/>
        </p:nvSpPr>
        <p:spPr bwMode="auto">
          <a:xfrm>
            <a:off x="0" y="0"/>
            <a:ext cx="9144000" cy="800100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3600" b="1" dirty="0">
                <a:solidFill>
                  <a:srgbClr val="0070C0"/>
                </a:solidFill>
              </a:rPr>
              <a:t>Atık Beyan Formu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Başlık 1"/>
          <p:cNvSpPr>
            <a:spLocks noGrp="1"/>
          </p:cNvSpPr>
          <p:nvPr>
            <p:ph type="title" idx="4294967295"/>
          </p:nvPr>
        </p:nvSpPr>
        <p:spPr>
          <a:xfrm>
            <a:off x="0" y="5572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b="1" smtClean="0">
                <a:solidFill>
                  <a:schemeClr val="hlink"/>
                </a:solidFill>
              </a:rPr>
              <a:t>Bölüm 4: Tesiste Kullanılan Yağlar </a:t>
            </a:r>
            <a:endParaRPr lang="tr-TR" smtClean="0">
              <a:solidFill>
                <a:schemeClr val="hlink"/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060575"/>
            <a:ext cx="7848600" cy="3167063"/>
          </a:xfrm>
          <a:prstGeom prst="rect">
            <a:avLst/>
          </a:prstGeom>
          <a:noFill/>
          <a:ln w="38100">
            <a:solidFill>
              <a:srgbClr val="00CC99"/>
            </a:solidFill>
            <a:miter lim="800000"/>
            <a:headEnd/>
            <a:tailEnd/>
          </a:ln>
        </p:spPr>
      </p:pic>
      <p:sp>
        <p:nvSpPr>
          <p:cNvPr id="147459" name="AutoShape 3"/>
          <p:cNvSpPr>
            <a:spLocks noChangeArrowheads="1"/>
          </p:cNvSpPr>
          <p:nvPr/>
        </p:nvSpPr>
        <p:spPr bwMode="auto">
          <a:xfrm>
            <a:off x="323528" y="0"/>
            <a:ext cx="9144000" cy="800100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3600" b="1" dirty="0">
                <a:solidFill>
                  <a:srgbClr val="0070C0"/>
                </a:solidFill>
              </a:rPr>
              <a:t>Atık Beyan Formu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0" y="1412776"/>
            <a:ext cx="8229600" cy="144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4000" b="1" dirty="0" smtClean="0">
                <a:solidFill>
                  <a:schemeClr val="hlink"/>
                </a:solidFill>
              </a:rPr>
              <a:t/>
            </a:r>
            <a:br>
              <a:rPr lang="tr-TR" sz="4000" b="1" dirty="0" smtClean="0">
                <a:solidFill>
                  <a:schemeClr val="hlink"/>
                </a:solidFill>
              </a:rPr>
            </a:br>
            <a:r>
              <a:rPr lang="tr-TR" sz="4000" b="1" dirty="0" smtClean="0">
                <a:solidFill>
                  <a:schemeClr val="hlink"/>
                </a:solidFill>
              </a:rPr>
              <a:t/>
            </a:r>
            <a:br>
              <a:rPr lang="tr-TR" sz="4000" b="1" dirty="0" smtClean="0">
                <a:solidFill>
                  <a:schemeClr val="hlink"/>
                </a:solidFill>
              </a:rPr>
            </a:br>
            <a:r>
              <a:rPr lang="tr-TR" sz="4000" b="1" dirty="0" smtClean="0">
                <a:solidFill>
                  <a:schemeClr val="hlink"/>
                </a:solidFill>
              </a:rPr>
              <a:t/>
            </a:r>
            <a:br>
              <a:rPr lang="tr-TR" sz="4000" b="1" dirty="0" smtClean="0">
                <a:solidFill>
                  <a:schemeClr val="hlink"/>
                </a:solidFill>
              </a:rPr>
            </a:br>
            <a:r>
              <a:rPr lang="tr-TR" sz="4000" b="1" dirty="0" smtClean="0">
                <a:solidFill>
                  <a:schemeClr val="hlink"/>
                </a:solidFill>
              </a:rPr>
              <a:t/>
            </a:r>
            <a:br>
              <a:rPr lang="tr-TR" sz="4000" b="1" dirty="0" smtClean="0">
                <a:solidFill>
                  <a:schemeClr val="hlink"/>
                </a:solidFill>
              </a:rPr>
            </a:br>
            <a:r>
              <a:rPr lang="tr-TR" sz="4000" b="1" dirty="0" smtClean="0">
                <a:solidFill>
                  <a:schemeClr val="hlink"/>
                </a:solidFill>
              </a:rPr>
              <a:t/>
            </a:r>
            <a:br>
              <a:rPr lang="tr-TR" sz="4000" b="1" dirty="0" smtClean="0">
                <a:solidFill>
                  <a:schemeClr val="hlink"/>
                </a:solidFill>
              </a:rPr>
            </a:br>
            <a:endParaRPr lang="tr-TR" sz="4000" dirty="0" smtClean="0">
              <a:solidFill>
                <a:schemeClr val="hlink"/>
              </a:solidFill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63" y="1557338"/>
            <a:ext cx="7451725" cy="3300412"/>
          </a:xfrm>
          <a:prstGeom prst="rect">
            <a:avLst/>
          </a:prstGeom>
          <a:noFill/>
          <a:ln w="57150">
            <a:solidFill>
              <a:srgbClr val="00CC99"/>
            </a:solidFill>
            <a:miter lim="800000"/>
            <a:headEnd/>
            <a:tailEnd/>
          </a:ln>
        </p:spPr>
      </p:pic>
      <p:sp>
        <p:nvSpPr>
          <p:cNvPr id="65540" name="Dikdörtgen 4"/>
          <p:cNvSpPr>
            <a:spLocks noChangeArrowheads="1"/>
          </p:cNvSpPr>
          <p:nvPr/>
        </p:nvSpPr>
        <p:spPr bwMode="auto">
          <a:xfrm>
            <a:off x="684213" y="5516563"/>
            <a:ext cx="74168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 dirty="0">
                <a:solidFill>
                  <a:schemeClr val="hlink"/>
                </a:solidFill>
                <a:latin typeface="Calibri" pitchFamily="34" charset="0"/>
              </a:rPr>
              <a:t>Tehlikeli Atıkların Kontrolü Yönetmeliği gereği Formu yazdırılması ve 5 yıl süre ile saklanması, Bakanlık veya Çevre ve Şehircilik İl Müdürlüklerince yapılan denetimlerde ibraz edilmesi gerekmektedir. </a:t>
            </a:r>
          </a:p>
        </p:txBody>
      </p:sp>
      <p:sp>
        <p:nvSpPr>
          <p:cNvPr id="147459" name="AutoShape 3"/>
          <p:cNvSpPr>
            <a:spLocks noChangeArrowheads="1"/>
          </p:cNvSpPr>
          <p:nvPr/>
        </p:nvSpPr>
        <p:spPr bwMode="auto">
          <a:xfrm>
            <a:off x="0" y="0"/>
            <a:ext cx="9144000" cy="800100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3600" b="1" dirty="0">
                <a:solidFill>
                  <a:srgbClr val="0070C0"/>
                </a:solidFill>
              </a:rPr>
              <a:t>Atık Beyan Formu </a:t>
            </a:r>
          </a:p>
        </p:txBody>
      </p:sp>
      <p:sp>
        <p:nvSpPr>
          <p:cNvPr id="6" name="5 Dikdörtgen"/>
          <p:cNvSpPr/>
          <p:nvPr/>
        </p:nvSpPr>
        <p:spPr>
          <a:xfrm>
            <a:off x="683568" y="836712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tr-TR" sz="4000" b="1" dirty="0" smtClean="0">
                <a:solidFill>
                  <a:srgbClr val="E2D700"/>
                </a:solidFill>
                <a:latin typeface="Calibri"/>
                <a:ea typeface="+mj-ea"/>
                <a:cs typeface="+mj-cs"/>
              </a:rPr>
              <a:t>ONAYLAMA İŞLEMİ </a:t>
            </a:r>
            <a:r>
              <a:rPr lang="tr-TR" sz="4000" dirty="0" smtClean="0">
                <a:solidFill>
                  <a:srgbClr val="E2D700"/>
                </a:solidFill>
                <a:latin typeface="Calibri"/>
                <a:ea typeface="+mj-ea"/>
                <a:cs typeface="+mj-cs"/>
              </a:rPr>
              <a:t/>
            </a:r>
            <a:br>
              <a:rPr lang="tr-TR" sz="4000" dirty="0" smtClean="0">
                <a:solidFill>
                  <a:srgbClr val="E2D700"/>
                </a:solidFill>
                <a:latin typeface="Calibri"/>
                <a:ea typeface="+mj-ea"/>
                <a:cs typeface="+mj-cs"/>
              </a:rPr>
            </a:br>
            <a:endParaRPr lang="tr-TR" sz="4000" dirty="0" smtClean="0">
              <a:solidFill>
                <a:srgbClr val="E2D700"/>
              </a:solidFill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1403648" y="2852936"/>
            <a:ext cx="6553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    </a:t>
            </a:r>
            <a:r>
              <a:rPr lang="tr-TR" sz="4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TEŞEKKÜRLER…</a:t>
            </a:r>
            <a:endParaRPr lang="en-GB" sz="4800" b="1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3503241" y="5013176"/>
            <a:ext cx="25827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Kübra SEYMEN</a:t>
            </a:r>
          </a:p>
          <a:p>
            <a:pPr algn="ctr"/>
            <a:r>
              <a:rPr lang="tr-TR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ÇEVRE MÜHENDİSİ</a:t>
            </a:r>
          </a:p>
        </p:txBody>
      </p:sp>
    </p:spTree>
    <p:extLst>
      <p:ext uri="{BB962C8B-B14F-4D97-AF65-F5344CB8AC3E}">
        <p14:creationId xmlns="" xmlns:p14="http://schemas.microsoft.com/office/powerpoint/2010/main" val="210018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97565359"/>
              </p:ext>
            </p:extLst>
          </p:nvPr>
        </p:nvGraphicFramePr>
        <p:xfrm>
          <a:off x="457200" y="9807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65141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tr-TR" dirty="0" smtClean="0"/>
              <a:t>EKONOMİK İŞLETMELER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49147118"/>
              </p:ext>
            </p:extLst>
          </p:nvPr>
        </p:nvGraphicFramePr>
        <p:xfrm>
          <a:off x="395536" y="1412776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11653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-99392"/>
            <a:ext cx="91440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AMBALAJ ÜRETİCİSİ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73879539"/>
              </p:ext>
            </p:extLst>
          </p:nvPr>
        </p:nvGraphicFramePr>
        <p:xfrm>
          <a:off x="-324544" y="1600200"/>
          <a:ext cx="105131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7124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658</TotalTime>
  <Words>1458</Words>
  <Application>Microsoft Office PowerPoint</Application>
  <PresentationFormat>Ekran Gösterisi (4:3)</PresentationFormat>
  <Paragraphs>311</Paragraphs>
  <Slides>63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63</vt:i4>
      </vt:variant>
    </vt:vector>
  </HeadingPairs>
  <TitlesOfParts>
    <vt:vector size="64" baseType="lpstr">
      <vt:lpstr>Akış</vt:lpstr>
      <vt:lpstr>Ambalaj Atıklarının Kontrolü Yönetmeliğinin Genel İlkeleri ve Sanayici Sorumluluğu</vt:lpstr>
      <vt:lpstr>MEVZUAT</vt:lpstr>
      <vt:lpstr>AMAÇ</vt:lpstr>
      <vt:lpstr>Ambalaj Tanımı;</vt:lpstr>
      <vt:lpstr>Slayt 5</vt:lpstr>
      <vt:lpstr>Slayt 6</vt:lpstr>
      <vt:lpstr>Slayt 7</vt:lpstr>
      <vt:lpstr>EKONOMİK İŞLETMELER</vt:lpstr>
      <vt:lpstr>AMBALAJ ÜRETİCİSİ</vt:lpstr>
      <vt:lpstr>Ambalaj Üreticisinin Yükümlülükleri</vt:lpstr>
      <vt:lpstr>TEDARİKÇİ</vt:lpstr>
      <vt:lpstr>Tedarikçilerin Yükümlülükleri</vt:lpstr>
      <vt:lpstr>Piyasaya Süren İşletme</vt:lpstr>
      <vt:lpstr>Piyasaya Süren İşletmelerin Yükümlülükleri</vt:lpstr>
      <vt:lpstr>Slayt 15</vt:lpstr>
      <vt:lpstr>Geri Kazanım Hedeflerine Ulaşılmaması</vt:lpstr>
      <vt:lpstr>Slayt 17</vt:lpstr>
      <vt:lpstr>Yetkilendirilmiş Kuruluş</vt:lpstr>
      <vt:lpstr>Yetkilendirilmiş Kuruluşların Yükümlülükleri</vt:lpstr>
      <vt:lpstr>Satış Noktası</vt:lpstr>
      <vt:lpstr>Satış Noktalarının Yükümlülükleri</vt:lpstr>
      <vt:lpstr>Slayt 22</vt:lpstr>
      <vt:lpstr>Piyasaya Süren İşletmelerin Geri Kazanım Yükümlülüğü</vt:lpstr>
      <vt:lpstr>Geri Kazanım Yükümlülüğü</vt:lpstr>
      <vt:lpstr> Belgeleme Sözleşmesi </vt:lpstr>
      <vt:lpstr>Slayt 26</vt:lpstr>
      <vt:lpstr>Slayt 27</vt:lpstr>
      <vt:lpstr>Slayt 28</vt:lpstr>
      <vt:lpstr>Kompozit Ambalajlar </vt:lpstr>
      <vt:lpstr>Belgelendirme Dosyasının Hazırlanması</vt:lpstr>
      <vt:lpstr>Belgelendirme Dosyasının Hazırlanması</vt:lpstr>
      <vt:lpstr>Slayt 32</vt:lpstr>
      <vt:lpstr>Belgelendirme Dosyasının Hazırlanması</vt:lpstr>
      <vt:lpstr>Belgelendirme Dosyasının Hazırlanması</vt:lpstr>
      <vt:lpstr>Slayt 35</vt:lpstr>
      <vt:lpstr> Belediye Tarafından Belgenin Paylaştırılması Durumunda Kaşe Basılmalıdır :</vt:lpstr>
      <vt:lpstr>Geri Kazanım Yükümlülüğü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ATIK BEYAN SİSTEMİ</vt:lpstr>
      <vt:lpstr>Slayt 56</vt:lpstr>
      <vt:lpstr>Veri Giriş Formu Ana Görünüm </vt:lpstr>
      <vt:lpstr>Slayt 58</vt:lpstr>
      <vt:lpstr>Slayt 59</vt:lpstr>
      <vt:lpstr>Bölüm 3: Atık Beyan Bilgileri </vt:lpstr>
      <vt:lpstr>Bölüm 4: Tesiste Kullanılan Yağlar </vt:lpstr>
      <vt:lpstr>     </vt:lpstr>
      <vt:lpstr>Slayt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Ambalaj Atıklarının Kontrolü Yönetmeliğinin Genel İlkeleri ve Sanayici Sorumluluğu</dc:title>
  <dc:creator>Şennur YILDIZ</dc:creator>
  <cp:lastModifiedBy>Oem</cp:lastModifiedBy>
  <cp:revision>116</cp:revision>
  <dcterms:created xsi:type="dcterms:W3CDTF">2013-02-19T06:51:47Z</dcterms:created>
  <dcterms:modified xsi:type="dcterms:W3CDTF">2014-02-20T08:11:26Z</dcterms:modified>
</cp:coreProperties>
</file>