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069" r:id="rId1"/>
    <p:sldMasterId id="2147488072" r:id="rId2"/>
  </p:sldMasterIdLst>
  <p:notesMasterIdLst>
    <p:notesMasterId r:id="rId54"/>
  </p:notesMasterIdLst>
  <p:handoutMasterIdLst>
    <p:handoutMasterId r:id="rId55"/>
  </p:handoutMasterIdLst>
  <p:sldIdLst>
    <p:sldId id="1450" r:id="rId3"/>
    <p:sldId id="1523" r:id="rId4"/>
    <p:sldId id="1571" r:id="rId5"/>
    <p:sldId id="1572" r:id="rId6"/>
    <p:sldId id="1576" r:id="rId7"/>
    <p:sldId id="1609" r:id="rId8"/>
    <p:sldId id="1525" r:id="rId9"/>
    <p:sldId id="1527" r:id="rId10"/>
    <p:sldId id="1528" r:id="rId11"/>
    <p:sldId id="1529" r:id="rId12"/>
    <p:sldId id="1530" r:id="rId13"/>
    <p:sldId id="1531" r:id="rId14"/>
    <p:sldId id="1535" r:id="rId15"/>
    <p:sldId id="1614" r:id="rId16"/>
    <p:sldId id="1533" r:id="rId17"/>
    <p:sldId id="1536" r:id="rId18"/>
    <p:sldId id="1537" r:id="rId19"/>
    <p:sldId id="1541" r:id="rId20"/>
    <p:sldId id="1540" r:id="rId21"/>
    <p:sldId id="1563" r:id="rId22"/>
    <p:sldId id="1564" r:id="rId23"/>
    <p:sldId id="1543" r:id="rId24"/>
    <p:sldId id="1601" r:id="rId25"/>
    <p:sldId id="1586" r:id="rId26"/>
    <p:sldId id="1602" r:id="rId27"/>
    <p:sldId id="1603" r:id="rId28"/>
    <p:sldId id="1604" r:id="rId29"/>
    <p:sldId id="1559" r:id="rId30"/>
    <p:sldId id="1585" r:id="rId31"/>
    <p:sldId id="1544" r:id="rId32"/>
    <p:sldId id="1560" r:id="rId33"/>
    <p:sldId id="1545" r:id="rId34"/>
    <p:sldId id="1546" r:id="rId35"/>
    <p:sldId id="1547" r:id="rId36"/>
    <p:sldId id="1548" r:id="rId37"/>
    <p:sldId id="1549" r:id="rId38"/>
    <p:sldId id="1550" r:id="rId39"/>
    <p:sldId id="1551" r:id="rId40"/>
    <p:sldId id="1552" r:id="rId41"/>
    <p:sldId id="1553" r:id="rId42"/>
    <p:sldId id="1554" r:id="rId43"/>
    <p:sldId id="1616" r:id="rId44"/>
    <p:sldId id="1555" r:id="rId45"/>
    <p:sldId id="1600" r:id="rId46"/>
    <p:sldId id="1580" r:id="rId47"/>
    <p:sldId id="1584" r:id="rId48"/>
    <p:sldId id="1561" r:id="rId49"/>
    <p:sldId id="1556" r:id="rId50"/>
    <p:sldId id="1557" r:id="rId51"/>
    <p:sldId id="1612" r:id="rId52"/>
    <p:sldId id="1524" r:id="rId53"/>
  </p:sldIdLst>
  <p:sldSz cx="9144000" cy="6858000" type="screen4x3"/>
  <p:notesSz cx="6797675" cy="4565650"/>
  <p:defaultTextStyle>
    <a:defPPr>
      <a:defRPr lang="tr-TR"/>
    </a:defPPr>
    <a:lvl1pPr algn="l" rtl="0" fontAlgn="base">
      <a:spcBef>
        <a:spcPct val="0"/>
      </a:spcBef>
      <a:spcAft>
        <a:spcPct val="0"/>
      </a:spcAft>
      <a:defRPr sz="3200" b="1" kern="1200">
        <a:solidFill>
          <a:schemeClr val="tx1"/>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CD7F"/>
    <a:srgbClr val="0033CC"/>
    <a:srgbClr val="C7E7A3"/>
    <a:srgbClr val="FF9900"/>
    <a:srgbClr val="F2850E"/>
    <a:srgbClr val="679E2A"/>
    <a:srgbClr val="6699FF"/>
    <a:srgbClr val="BDD3FF"/>
    <a:srgbClr val="CC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96057" autoAdjust="0"/>
  </p:normalViewPr>
  <p:slideViewPr>
    <p:cSldViewPr>
      <p:cViewPr>
        <p:scale>
          <a:sx n="70" d="100"/>
          <a:sy n="70" d="100"/>
        </p:scale>
        <p:origin x="-123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1" d="100"/>
          <a:sy n="111" d="100"/>
        </p:scale>
        <p:origin x="-1668" y="-90"/>
      </p:cViewPr>
      <p:guideLst>
        <p:guide orient="horz" pos="143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al__ma_Sayfas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Sayfa1!$B$1</c:f>
              <c:strCache>
                <c:ptCount val="1"/>
                <c:pt idx="0">
                  <c:v>Satışlar</c:v>
                </c:pt>
              </c:strCache>
            </c:strRef>
          </c:tx>
          <c:explosion val="25"/>
          <c:dPt>
            <c:idx val="0"/>
            <c:bubble3D val="0"/>
            <c:explosion val="94"/>
            <c:spPr>
              <a:solidFill>
                <a:srgbClr val="F2850E"/>
              </a:solidFill>
            </c:spPr>
          </c:dPt>
          <c:dPt>
            <c:idx val="8"/>
            <c:bubble3D val="0"/>
            <c:explosion val="41"/>
          </c:dPt>
          <c:dLbls>
            <c:dLbl>
              <c:idx val="0"/>
              <c:layout>
                <c:manualLayout>
                  <c:x val="4.1773414065103924E-2"/>
                  <c:y val="0.10050638549891119"/>
                </c:manualLayout>
              </c:layout>
              <c:showLegendKey val="0"/>
              <c:showVal val="0"/>
              <c:showCatName val="1"/>
              <c:showSerName val="0"/>
              <c:showPercent val="1"/>
              <c:showBubbleSize val="0"/>
            </c:dLbl>
            <c:dLbl>
              <c:idx val="1"/>
              <c:layout>
                <c:manualLayout>
                  <c:x val="-5.2073241862015548E-2"/>
                  <c:y val="0.45219767867149374"/>
                </c:manualLayout>
              </c:layout>
              <c:tx>
                <c:rich>
                  <a:bodyPr/>
                  <a:lstStyle/>
                  <a:p>
                    <a:r>
                      <a:rPr lang="tr-TR" dirty="0" smtClean="0"/>
                      <a:t>K</a:t>
                    </a:r>
                    <a:r>
                      <a:rPr lang="en-US" dirty="0" err="1" smtClean="0"/>
                      <a:t>imya</a:t>
                    </a:r>
                    <a:r>
                      <a:rPr lang="tr-TR" dirty="0" smtClean="0"/>
                      <a:t>  </a:t>
                    </a:r>
                    <a:r>
                      <a:rPr lang="en-US" dirty="0" err="1" smtClean="0"/>
                      <a:t>Müh</a:t>
                    </a:r>
                    <a:r>
                      <a:rPr lang="en-US" dirty="0"/>
                      <a:t>.
</a:t>
                    </a:r>
                    <a:r>
                      <a:rPr lang="tr-TR" dirty="0" smtClean="0"/>
                      <a:t>4</a:t>
                    </a:r>
                    <a:r>
                      <a:rPr lang="en-US" dirty="0" smtClean="0"/>
                      <a:t>%</a:t>
                    </a:r>
                    <a:endParaRPr lang="en-US" dirty="0"/>
                  </a:p>
                </c:rich>
              </c:tx>
              <c:showLegendKey val="0"/>
              <c:showVal val="0"/>
              <c:showCatName val="1"/>
              <c:showSerName val="0"/>
              <c:showPercent val="1"/>
              <c:showBubbleSize val="0"/>
            </c:dLbl>
            <c:dLbl>
              <c:idx val="2"/>
              <c:layout>
                <c:manualLayout>
                  <c:x val="-0.18571478169092431"/>
                  <c:y val="0.32335480288169727"/>
                </c:manualLayout>
              </c:layout>
              <c:showLegendKey val="0"/>
              <c:showVal val="0"/>
              <c:showCatName val="1"/>
              <c:showSerName val="0"/>
              <c:showPercent val="1"/>
              <c:showBubbleSize val="0"/>
            </c:dLbl>
            <c:dLbl>
              <c:idx val="3"/>
              <c:layout>
                <c:manualLayout>
                  <c:x val="-0.20469489501166541"/>
                  <c:y val="0.19705622795862021"/>
                </c:manualLayout>
              </c:layout>
              <c:showLegendKey val="0"/>
              <c:showVal val="0"/>
              <c:showCatName val="1"/>
              <c:showSerName val="0"/>
              <c:showPercent val="1"/>
              <c:showBubbleSize val="0"/>
            </c:dLbl>
            <c:dLbl>
              <c:idx val="4"/>
              <c:layout>
                <c:manualLayout>
                  <c:x val="-0.15044099266748251"/>
                  <c:y val="7.8673884886534123E-2"/>
                </c:manualLayout>
              </c:layout>
              <c:showLegendKey val="0"/>
              <c:showVal val="0"/>
              <c:showCatName val="1"/>
              <c:showSerName val="0"/>
              <c:showPercent val="1"/>
              <c:showBubbleSize val="0"/>
            </c:dLbl>
            <c:dLbl>
              <c:idx val="5"/>
              <c:layout>
                <c:manualLayout>
                  <c:x val="-0.16388220753249777"/>
                  <c:y val="-5.6808039084756484E-2"/>
                </c:manualLayout>
              </c:layout>
              <c:showLegendKey val="0"/>
              <c:showVal val="0"/>
              <c:showCatName val="1"/>
              <c:showSerName val="0"/>
              <c:showPercent val="1"/>
              <c:showBubbleSize val="0"/>
            </c:dLbl>
            <c:dLbl>
              <c:idx val="6"/>
              <c:layout>
                <c:manualLayout>
                  <c:x val="-8.4742667481391004E-2"/>
                  <c:y val="-0.14602403705803993"/>
                </c:manualLayout>
              </c:layout>
              <c:showLegendKey val="0"/>
              <c:showVal val="0"/>
              <c:showCatName val="1"/>
              <c:showSerName val="0"/>
              <c:showPercent val="1"/>
              <c:showBubbleSize val="0"/>
            </c:dLbl>
            <c:dLbl>
              <c:idx val="7"/>
              <c:layout>
                <c:manualLayout>
                  <c:x val="9.6287218086879248E-2"/>
                  <c:y val="-0.13617252591277659"/>
                </c:manualLayout>
              </c:layout>
              <c:showLegendKey val="0"/>
              <c:showVal val="0"/>
              <c:showCatName val="1"/>
              <c:showSerName val="0"/>
              <c:showPercent val="1"/>
              <c:showBubbleSize val="0"/>
            </c:dLbl>
            <c:dLbl>
              <c:idx val="8"/>
              <c:layout>
                <c:manualLayout>
                  <c:x val="0.27435201644261747"/>
                  <c:y val="-1.6298876917243531E-2"/>
                </c:manualLayout>
              </c:layout>
              <c:tx>
                <c:rich>
                  <a:bodyPr/>
                  <a:lstStyle/>
                  <a:p>
                    <a:r>
                      <a:rPr lang="tr-TR" dirty="0" smtClean="0"/>
                      <a:t>D</a:t>
                    </a:r>
                    <a:r>
                      <a:rPr lang="en-US" dirty="0" err="1" smtClean="0"/>
                      <a:t>iğer</a:t>
                    </a:r>
                    <a:r>
                      <a:rPr lang="en-US" dirty="0" smtClean="0"/>
                      <a:t> </a:t>
                    </a:r>
                    <a:r>
                      <a:rPr lang="en-US" dirty="0"/>
                      <a:t>(16 </a:t>
                    </a:r>
                    <a:r>
                      <a:rPr lang="en-US" dirty="0" err="1"/>
                      <a:t>branş</a:t>
                    </a:r>
                    <a:r>
                      <a:rPr lang="en-US" dirty="0"/>
                      <a:t>)
</a:t>
                    </a:r>
                    <a:r>
                      <a:rPr lang="tr-TR" dirty="0" smtClean="0"/>
                      <a:t>6</a:t>
                    </a:r>
                    <a:r>
                      <a:rPr lang="en-US" dirty="0" smtClean="0"/>
                      <a:t>%</a:t>
                    </a:r>
                    <a:endParaRPr lang="en-US" dirty="0"/>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Sayfa1!$A$2:$A$10</c:f>
              <c:strCache>
                <c:ptCount val="9"/>
                <c:pt idx="0">
                  <c:v>Çevre Müh.</c:v>
                </c:pt>
                <c:pt idx="1">
                  <c:v>Kimya Müh.</c:v>
                </c:pt>
                <c:pt idx="2">
                  <c:v>Kimya</c:v>
                </c:pt>
                <c:pt idx="3">
                  <c:v>Biyoloji</c:v>
                </c:pt>
                <c:pt idx="4">
                  <c:v>Maden Müh.</c:v>
                </c:pt>
                <c:pt idx="5">
                  <c:v>Makine Müh.</c:v>
                </c:pt>
                <c:pt idx="6">
                  <c:v>Ziraat Müh.</c:v>
                </c:pt>
                <c:pt idx="7">
                  <c:v>Gıda Müh..</c:v>
                </c:pt>
                <c:pt idx="8">
                  <c:v>Diğer (16 branş)</c:v>
                </c:pt>
              </c:strCache>
            </c:strRef>
          </c:cat>
          <c:val>
            <c:numRef>
              <c:f>Sayfa1!$B$2:$B$10</c:f>
              <c:numCache>
                <c:formatCode>General</c:formatCode>
                <c:ptCount val="9"/>
                <c:pt idx="0">
                  <c:v>9235</c:v>
                </c:pt>
                <c:pt idx="1">
                  <c:v>357</c:v>
                </c:pt>
                <c:pt idx="2">
                  <c:v>290</c:v>
                </c:pt>
                <c:pt idx="3">
                  <c:v>199</c:v>
                </c:pt>
                <c:pt idx="4">
                  <c:v>160</c:v>
                </c:pt>
                <c:pt idx="5">
                  <c:v>141</c:v>
                </c:pt>
                <c:pt idx="6">
                  <c:v>112</c:v>
                </c:pt>
                <c:pt idx="7">
                  <c:v>85</c:v>
                </c:pt>
                <c:pt idx="8">
                  <c:v>843</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56413866353577E-2"/>
          <c:y val="3.51088588865602E-2"/>
          <c:w val="0.87842532837010767"/>
          <c:h val="0.67936833065206481"/>
        </c:manualLayout>
      </c:layout>
      <c:barChart>
        <c:barDir val="col"/>
        <c:grouping val="stacked"/>
        <c:varyColors val="0"/>
        <c:ser>
          <c:idx val="0"/>
          <c:order val="0"/>
          <c:tx>
            <c:strRef>
              <c:f>Sayfa1!$B$1</c:f>
              <c:strCache>
                <c:ptCount val="1"/>
                <c:pt idx="0">
                  <c:v>Seri 1</c:v>
                </c:pt>
              </c:strCache>
            </c:strRef>
          </c:tx>
          <c:invertIfNegative val="0"/>
          <c:dLbls>
            <c:dLbl>
              <c:idx val="0"/>
              <c:layout>
                <c:manualLayout>
                  <c:x val="0"/>
                  <c:y val="-0.28437500000000032"/>
                </c:manualLayout>
              </c:layout>
              <c:tx>
                <c:rich>
                  <a:bodyPr/>
                  <a:lstStyle/>
                  <a:p>
                    <a:r>
                      <a:rPr lang="tr-TR" dirty="0" smtClean="0"/>
                      <a:t>142</a:t>
                    </a:r>
                    <a:endParaRPr lang="en-US" dirty="0"/>
                  </a:p>
                </c:rich>
              </c:tx>
              <c:showLegendKey val="0"/>
              <c:showVal val="1"/>
              <c:showCatName val="0"/>
              <c:showSerName val="0"/>
              <c:showPercent val="0"/>
              <c:showBubbleSize val="0"/>
            </c:dLbl>
            <c:dLbl>
              <c:idx val="1"/>
              <c:layout>
                <c:manualLayout>
                  <c:x val="2.0833333333333398E-3"/>
                  <c:y val="-0.22812499999999997"/>
                </c:manualLayout>
              </c:layout>
              <c:tx>
                <c:rich>
                  <a:bodyPr/>
                  <a:lstStyle/>
                  <a:p>
                    <a:r>
                      <a:rPr lang="tr-TR" dirty="0" smtClean="0"/>
                      <a:t>131</a:t>
                    </a:r>
                    <a:endParaRPr lang="en-US" dirty="0"/>
                  </a:p>
                </c:rich>
              </c:tx>
              <c:showLegendKey val="0"/>
              <c:showVal val="1"/>
              <c:showCatName val="0"/>
              <c:showSerName val="0"/>
              <c:showPercent val="0"/>
              <c:showBubbleSize val="0"/>
            </c:dLbl>
            <c:dLbl>
              <c:idx val="2"/>
              <c:layout>
                <c:manualLayout>
                  <c:x val="8.3331692913385848E-3"/>
                  <c:y val="-0.171875"/>
                </c:manualLayout>
              </c:layout>
              <c:tx>
                <c:rich>
                  <a:bodyPr/>
                  <a:lstStyle/>
                  <a:p>
                    <a:r>
                      <a:rPr lang="tr-TR" dirty="0" smtClean="0"/>
                      <a:t>50</a:t>
                    </a:r>
                    <a:endParaRPr lang="en-US" dirty="0"/>
                  </a:p>
                </c:rich>
              </c:tx>
              <c:showLegendKey val="0"/>
              <c:showVal val="1"/>
              <c:showCatName val="0"/>
              <c:showSerName val="0"/>
              <c:showPercent val="0"/>
              <c:showBubbleSize val="0"/>
            </c:dLbl>
            <c:dLbl>
              <c:idx val="3"/>
              <c:layout>
                <c:manualLayout>
                  <c:x val="0"/>
                  <c:y val="-0.14687500000000001"/>
                </c:manualLayout>
              </c:layout>
              <c:tx>
                <c:rich>
                  <a:bodyPr/>
                  <a:lstStyle/>
                  <a:p>
                    <a:r>
                      <a:rPr lang="tr-TR" dirty="0" smtClean="0"/>
                      <a:t>47</a:t>
                    </a:r>
                    <a:endParaRPr lang="en-US" dirty="0"/>
                  </a:p>
                </c:rich>
              </c:tx>
              <c:showLegendKey val="0"/>
              <c:showVal val="1"/>
              <c:showCatName val="0"/>
              <c:showSerName val="0"/>
              <c:showPercent val="0"/>
              <c:showBubbleSize val="0"/>
            </c:dLbl>
            <c:dLbl>
              <c:idx val="4"/>
              <c:layout>
                <c:manualLayout>
                  <c:x val="4.1666666666666683E-3"/>
                  <c:y val="-0.13125024606299263"/>
                </c:manualLayout>
              </c:layout>
              <c:tx>
                <c:rich>
                  <a:bodyPr/>
                  <a:lstStyle/>
                  <a:p>
                    <a:r>
                      <a:rPr lang="tr-TR" dirty="0" smtClean="0"/>
                      <a:t>34</a:t>
                    </a:r>
                    <a:endParaRPr lang="en-US" dirty="0"/>
                  </a:p>
                </c:rich>
              </c:tx>
              <c:showLegendKey val="0"/>
              <c:showVal val="1"/>
              <c:showCatName val="0"/>
              <c:showSerName val="0"/>
              <c:showPercent val="0"/>
              <c:showBubbleSize val="0"/>
            </c:dLbl>
            <c:dLbl>
              <c:idx val="5"/>
              <c:layout>
                <c:manualLayout>
                  <c:x val="-2.0833333333333398E-3"/>
                  <c:y val="-0.13125024606299263"/>
                </c:manualLayout>
              </c:layout>
              <c:tx>
                <c:rich>
                  <a:bodyPr/>
                  <a:lstStyle/>
                  <a:p>
                    <a:r>
                      <a:rPr lang="tr-TR" dirty="0" smtClean="0"/>
                      <a:t>34</a:t>
                    </a:r>
                    <a:endParaRPr lang="en-US" dirty="0"/>
                  </a:p>
                </c:rich>
              </c:tx>
              <c:showLegendKey val="0"/>
              <c:showVal val="1"/>
              <c:showCatName val="0"/>
              <c:showSerName val="0"/>
              <c:showPercent val="0"/>
              <c:showBubbleSize val="0"/>
            </c:dLbl>
            <c:dLbl>
              <c:idx val="6"/>
              <c:layout>
                <c:manualLayout>
                  <c:x val="0"/>
                  <c:y val="-0.11874999999999998"/>
                </c:manualLayout>
              </c:layout>
              <c:tx>
                <c:rich>
                  <a:bodyPr/>
                  <a:lstStyle/>
                  <a:p>
                    <a:r>
                      <a:rPr lang="tr-TR" dirty="0" smtClean="0"/>
                      <a:t>22</a:t>
                    </a:r>
                    <a:endParaRPr lang="en-US" dirty="0"/>
                  </a:p>
                </c:rich>
              </c:tx>
              <c:showLegendKey val="0"/>
              <c:showVal val="1"/>
              <c:showCatName val="0"/>
              <c:showSerName val="0"/>
              <c:showPercent val="0"/>
              <c:showBubbleSize val="0"/>
            </c:dLbl>
            <c:dLbl>
              <c:idx val="7"/>
              <c:layout>
                <c:manualLayout>
                  <c:x val="2.0833333333333398E-3"/>
                  <c:y val="-9.06250000000004E-2"/>
                </c:manualLayout>
              </c:layout>
              <c:tx>
                <c:rich>
                  <a:bodyPr/>
                  <a:lstStyle/>
                  <a:p>
                    <a:r>
                      <a:rPr lang="tr-TR" dirty="0" smtClean="0"/>
                      <a:t>20</a:t>
                    </a:r>
                    <a:endParaRPr lang="en-US" dirty="0"/>
                  </a:p>
                </c:rich>
              </c:tx>
              <c:showLegendKey val="0"/>
              <c:showVal val="1"/>
              <c:showCatName val="0"/>
              <c:showSerName val="0"/>
              <c:showPercent val="0"/>
              <c:showBubbleSize val="0"/>
            </c:dLbl>
            <c:dLbl>
              <c:idx val="8"/>
              <c:layout>
                <c:manualLayout>
                  <c:x val="4.1666666666666683E-3"/>
                  <c:y val="-6.25E-2"/>
                </c:manualLayout>
              </c:layout>
              <c:tx>
                <c:rich>
                  <a:bodyPr/>
                  <a:lstStyle/>
                  <a:p>
                    <a:r>
                      <a:rPr lang="tr-TR" dirty="0" smtClean="0"/>
                      <a:t>17</a:t>
                    </a:r>
                    <a:endParaRPr lang="en-US" dirty="0"/>
                  </a:p>
                </c:rich>
              </c:tx>
              <c:showLegendKey val="0"/>
              <c:showVal val="1"/>
              <c:showCatName val="0"/>
              <c:showSerName val="0"/>
              <c:showPercent val="0"/>
              <c:showBubbleSize val="0"/>
            </c:dLbl>
            <c:dLbl>
              <c:idx val="9"/>
              <c:layout>
                <c:manualLayout>
                  <c:x val="-2.0833333333333398E-3"/>
                  <c:y val="-4.6874999999999944E-2"/>
                </c:manualLayout>
              </c:layout>
              <c:tx>
                <c:rich>
                  <a:bodyPr/>
                  <a:lstStyle/>
                  <a:p>
                    <a:r>
                      <a:rPr lang="tr-TR" dirty="0" smtClean="0"/>
                      <a:t>15</a:t>
                    </a:r>
                    <a:endParaRPr lang="en-US" dirty="0"/>
                  </a:p>
                </c:rich>
              </c:tx>
              <c:showLegendKey val="0"/>
              <c:showVal val="1"/>
              <c:showCatName val="0"/>
              <c:showSerName val="0"/>
              <c:showPercent val="0"/>
              <c:showBubbleSize val="0"/>
            </c:dLbl>
            <c:dLbl>
              <c:idx val="10"/>
              <c:layout>
                <c:manualLayout>
                  <c:x val="0"/>
                  <c:y val="-0.36423725905481596"/>
                </c:manualLayout>
              </c:layout>
              <c:tx>
                <c:rich>
                  <a:bodyPr/>
                  <a:lstStyle/>
                  <a:p>
                    <a:r>
                      <a:rPr lang="tr-TR" dirty="0" smtClean="0"/>
                      <a:t>201</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Sayfa1!$A$2:$A$12</c:f>
              <c:strCache>
                <c:ptCount val="11"/>
                <c:pt idx="0">
                  <c:v>Ankara</c:v>
                </c:pt>
                <c:pt idx="1">
                  <c:v>İstanbul</c:v>
                </c:pt>
                <c:pt idx="2">
                  <c:v>İzmir</c:v>
                </c:pt>
                <c:pt idx="3">
                  <c:v>Bursa</c:v>
                </c:pt>
                <c:pt idx="4">
                  <c:v>Antalya</c:v>
                </c:pt>
                <c:pt idx="5">
                  <c:v>Kocaeli</c:v>
                </c:pt>
                <c:pt idx="6">
                  <c:v>Tekirdağ</c:v>
                </c:pt>
                <c:pt idx="7">
                  <c:v>Konya</c:v>
                </c:pt>
                <c:pt idx="8">
                  <c:v>Adana</c:v>
                </c:pt>
                <c:pt idx="9">
                  <c:v>Mersin</c:v>
                </c:pt>
                <c:pt idx="10">
                  <c:v>Diğer (51 İl)</c:v>
                </c:pt>
              </c:strCache>
            </c:strRef>
          </c:cat>
          <c:val>
            <c:numRef>
              <c:f>Sayfa1!$B$2:$B$12</c:f>
              <c:numCache>
                <c:formatCode>General</c:formatCode>
                <c:ptCount val="11"/>
                <c:pt idx="0">
                  <c:v>109</c:v>
                </c:pt>
                <c:pt idx="1">
                  <c:v>100</c:v>
                </c:pt>
                <c:pt idx="2">
                  <c:v>45</c:v>
                </c:pt>
                <c:pt idx="3">
                  <c:v>37</c:v>
                </c:pt>
                <c:pt idx="4">
                  <c:v>25</c:v>
                </c:pt>
                <c:pt idx="5">
                  <c:v>25</c:v>
                </c:pt>
                <c:pt idx="6">
                  <c:v>20</c:v>
                </c:pt>
                <c:pt idx="7">
                  <c:v>17</c:v>
                </c:pt>
                <c:pt idx="8">
                  <c:v>14</c:v>
                </c:pt>
                <c:pt idx="9">
                  <c:v>12</c:v>
                </c:pt>
                <c:pt idx="10">
                  <c:v>171</c:v>
                </c:pt>
              </c:numCache>
            </c:numRef>
          </c:val>
        </c:ser>
        <c:dLbls>
          <c:showLegendKey val="0"/>
          <c:showVal val="1"/>
          <c:showCatName val="0"/>
          <c:showSerName val="0"/>
          <c:showPercent val="0"/>
          <c:showBubbleSize val="0"/>
        </c:dLbls>
        <c:gapWidth val="75"/>
        <c:overlap val="100"/>
        <c:axId val="72006272"/>
        <c:axId val="110368256"/>
      </c:barChart>
      <c:catAx>
        <c:axId val="72006272"/>
        <c:scaling>
          <c:orientation val="minMax"/>
        </c:scaling>
        <c:delete val="0"/>
        <c:axPos val="b"/>
        <c:majorTickMark val="none"/>
        <c:minorTickMark val="none"/>
        <c:tickLblPos val="nextTo"/>
        <c:crossAx val="110368256"/>
        <c:crosses val="autoZero"/>
        <c:auto val="1"/>
        <c:lblAlgn val="ctr"/>
        <c:lblOffset val="100"/>
        <c:noMultiLvlLbl val="0"/>
      </c:catAx>
      <c:valAx>
        <c:axId val="110368256"/>
        <c:scaling>
          <c:orientation val="minMax"/>
        </c:scaling>
        <c:delete val="0"/>
        <c:axPos val="l"/>
        <c:numFmt formatCode="General" sourceLinked="1"/>
        <c:majorTickMark val="none"/>
        <c:minorTickMark val="none"/>
        <c:tickLblPos val="nextTo"/>
        <c:crossAx val="72006272"/>
        <c:crosses val="autoZero"/>
        <c:crossBetween val="between"/>
      </c:valAx>
    </c:plotArea>
    <c:plotVisOnly val="1"/>
    <c:dispBlanksAs val="gap"/>
    <c:showDLblsOverMax val="0"/>
  </c:chart>
  <c:txPr>
    <a:bodyPr/>
    <a:lstStyle/>
    <a:p>
      <a:pPr>
        <a:defRPr sz="1800"/>
      </a:pPr>
      <a:endParaRPr lang="tr-TR"/>
    </a:p>
  </c:txPr>
  <c:externalData r:id="rId1">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image" Target="../media/image16.png"/></Relationships>
</file>

<file path=ppt/diagrams/_rels/data11.xml.rels><?xml version="1.0" encoding="UTF-8" standalone="yes"?>
<Relationships xmlns="http://schemas.openxmlformats.org/package/2006/relationships"><Relationship Id="rId1" Type="http://schemas.openxmlformats.org/officeDocument/2006/relationships/image" Target="../media/image17.png"/></Relationships>
</file>

<file path=ppt/diagrams/_rels/data12.xml.rels><?xml version="1.0" encoding="UTF-8" standalone="yes"?>
<Relationships xmlns="http://schemas.openxmlformats.org/package/2006/relationships"><Relationship Id="rId1" Type="http://schemas.openxmlformats.org/officeDocument/2006/relationships/image" Target="../media/image18.png"/></Relationships>
</file>

<file path=ppt/diagrams/_rels/data13.xml.rels><?xml version="1.0" encoding="UTF-8" standalone="yes"?>
<Relationships xmlns="http://schemas.openxmlformats.org/package/2006/relationships"><Relationship Id="rId1" Type="http://schemas.openxmlformats.org/officeDocument/2006/relationships/image" Target="../media/image19.png"/></Relationships>
</file>

<file path=ppt/diagrams/_rels/data14.xml.rels><?xml version="1.0" encoding="UTF-8" standalone="yes"?>
<Relationships xmlns="http://schemas.openxmlformats.org/package/2006/relationships"><Relationship Id="rId1" Type="http://schemas.openxmlformats.org/officeDocument/2006/relationships/image" Target="../media/image20.png"/></Relationships>
</file>

<file path=ppt/diagrams/_rels/data6.xml.rels><?xml version="1.0" encoding="UTF-8" standalone="yes"?>
<Relationships xmlns="http://schemas.openxmlformats.org/package/2006/relationships"><Relationship Id="rId1" Type="http://schemas.openxmlformats.org/officeDocument/2006/relationships/image" Target="../media/image12.png"/></Relationships>
</file>

<file path=ppt/diagrams/_rels/data7.xml.rels><?xml version="1.0" encoding="UTF-8" standalone="yes"?>
<Relationships xmlns="http://schemas.openxmlformats.org/package/2006/relationships"><Relationship Id="rId1" Type="http://schemas.openxmlformats.org/officeDocument/2006/relationships/image" Target="../media/image13.png"/></Relationships>
</file>

<file path=ppt/diagrams/_rels/data8.xml.rels><?xml version="1.0" encoding="UTF-8" standalone="yes"?>
<Relationships xmlns="http://schemas.openxmlformats.org/package/2006/relationships"><Relationship Id="rId1" Type="http://schemas.openxmlformats.org/officeDocument/2006/relationships/image" Target="../media/image14.png"/></Relationships>
</file>

<file path=ppt/diagrams/_rels/data9.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7C7B42-1A6E-415B-AAA6-45082A99027A}" type="doc">
      <dgm:prSet loTypeId="urn:microsoft.com/office/officeart/2005/8/layout/pyramid2" loCatId="pyramid" qsTypeId="urn:microsoft.com/office/officeart/2005/8/quickstyle/3d2" qsCatId="3D" csTypeId="urn:microsoft.com/office/officeart/2005/8/colors/accent4_2" csCatId="accent4" phldr="1"/>
      <dgm:spPr/>
    </dgm:pt>
    <dgm:pt modelId="{69F9E8F1-C2E7-4C19-AA9B-F5A372583FE8}">
      <dgm:prSet phldrT="[Metin]"/>
      <dgm:spPr/>
      <dgm:t>
        <a:bodyPr/>
        <a:lstStyle/>
        <a:p>
          <a:r>
            <a:rPr lang="tr-TR" dirty="0" smtClean="0"/>
            <a:t>ÇEVRE GÖREVLİSİ VE DANIŞMANLIK FİRMALARI HAKKINDA YÖNETMELİK</a:t>
          </a:r>
        </a:p>
        <a:p>
          <a:r>
            <a:rPr lang="tr-TR" dirty="0" smtClean="0"/>
            <a:t>12.11.2010 / 27757</a:t>
          </a:r>
          <a:endParaRPr lang="tr-TR" dirty="0"/>
        </a:p>
      </dgm:t>
    </dgm:pt>
    <dgm:pt modelId="{8D266645-4ECD-4F51-A9F6-6564917793F7}" type="parTrans" cxnId="{26D7E47F-2A63-457E-98C4-DD5B91530B64}">
      <dgm:prSet/>
      <dgm:spPr/>
      <dgm:t>
        <a:bodyPr/>
        <a:lstStyle/>
        <a:p>
          <a:endParaRPr lang="tr-TR"/>
        </a:p>
      </dgm:t>
    </dgm:pt>
    <dgm:pt modelId="{AEAC02BA-7EC3-435C-A0C5-7B6A02F2DADD}" type="sibTrans" cxnId="{26D7E47F-2A63-457E-98C4-DD5B91530B64}">
      <dgm:prSet/>
      <dgm:spPr/>
      <dgm:t>
        <a:bodyPr/>
        <a:lstStyle/>
        <a:p>
          <a:endParaRPr lang="tr-TR"/>
        </a:p>
      </dgm:t>
    </dgm:pt>
    <dgm:pt modelId="{70771725-88B5-48CA-B576-682DF76F1858}">
      <dgm:prSet/>
      <dgm:spPr/>
      <dgm:t>
        <a:bodyPr/>
        <a:lstStyle/>
        <a:p>
          <a:r>
            <a:rPr lang="tr-TR" dirty="0" smtClean="0"/>
            <a:t>2872 SAYILI </a:t>
          </a:r>
        </a:p>
        <a:p>
          <a:r>
            <a:rPr lang="tr-TR" dirty="0" smtClean="0"/>
            <a:t>ÇEVRE KANUNU</a:t>
          </a:r>
        </a:p>
      </dgm:t>
    </dgm:pt>
    <dgm:pt modelId="{B124664E-2944-4178-96E6-A4A44FEA9654}" type="parTrans" cxnId="{9201C512-FFAA-43E3-87FC-742BB15F4510}">
      <dgm:prSet/>
      <dgm:spPr/>
      <dgm:t>
        <a:bodyPr/>
        <a:lstStyle/>
        <a:p>
          <a:endParaRPr lang="tr-TR"/>
        </a:p>
      </dgm:t>
    </dgm:pt>
    <dgm:pt modelId="{A6E13072-F353-45DB-A479-75A2D2F1176D}" type="sibTrans" cxnId="{9201C512-FFAA-43E3-87FC-742BB15F4510}">
      <dgm:prSet/>
      <dgm:spPr/>
      <dgm:t>
        <a:bodyPr/>
        <a:lstStyle/>
        <a:p>
          <a:endParaRPr lang="tr-TR"/>
        </a:p>
      </dgm:t>
    </dgm:pt>
    <dgm:pt modelId="{B7C8E26B-4BFD-4B08-8427-54E1F2715890}">
      <dgm:prSet custT="1"/>
      <dgm:spPr/>
      <dgm:t>
        <a:bodyPr/>
        <a:lstStyle/>
        <a:p>
          <a:r>
            <a:rPr lang="tr-TR" sz="1300" dirty="0" smtClean="0"/>
            <a:t>ÇEVRE KANUNUNCA ALINMASI GEREKEN İZİN VE LİSANSLAR HAKKINDA YÖNETMELİK</a:t>
          </a:r>
        </a:p>
        <a:p>
          <a:r>
            <a:rPr lang="tr-TR" sz="1300" dirty="0" smtClean="0"/>
            <a:t>29.4.2009 / 27214</a:t>
          </a:r>
          <a:endParaRPr lang="tr-TR" sz="1300" dirty="0"/>
        </a:p>
      </dgm:t>
    </dgm:pt>
    <dgm:pt modelId="{B29DCCFC-0107-4C9A-A8CF-C0E2F43BD4EC}" type="parTrans" cxnId="{194AABC1-7431-4098-973A-DAB6BBE6961E}">
      <dgm:prSet/>
      <dgm:spPr/>
      <dgm:t>
        <a:bodyPr/>
        <a:lstStyle/>
        <a:p>
          <a:endParaRPr lang="tr-TR"/>
        </a:p>
      </dgm:t>
    </dgm:pt>
    <dgm:pt modelId="{6B9B0E92-968F-4D7B-BCAD-60CA5B562783}" type="sibTrans" cxnId="{194AABC1-7431-4098-973A-DAB6BBE6961E}">
      <dgm:prSet/>
      <dgm:spPr/>
      <dgm:t>
        <a:bodyPr/>
        <a:lstStyle/>
        <a:p>
          <a:endParaRPr lang="tr-TR"/>
        </a:p>
      </dgm:t>
    </dgm:pt>
    <dgm:pt modelId="{3F88E90A-BD54-482D-ACE7-139D932AAE9D}" type="pres">
      <dgm:prSet presAssocID="{9D7C7B42-1A6E-415B-AAA6-45082A99027A}" presName="compositeShape" presStyleCnt="0">
        <dgm:presLayoutVars>
          <dgm:dir/>
          <dgm:resizeHandles/>
        </dgm:presLayoutVars>
      </dgm:prSet>
      <dgm:spPr/>
    </dgm:pt>
    <dgm:pt modelId="{8875885F-574E-4768-AB85-6A2546F6AA71}" type="pres">
      <dgm:prSet presAssocID="{9D7C7B42-1A6E-415B-AAA6-45082A99027A}" presName="pyramid" presStyleLbl="node1" presStyleIdx="0" presStyleCnt="1" custScaleX="74018" custLinFactNeighborX="-546"/>
      <dgm:spPr>
        <a:solidFill>
          <a:srgbClr val="679E2A"/>
        </a:solidFill>
      </dgm:spPr>
    </dgm:pt>
    <dgm:pt modelId="{DD5DB449-5FD6-4233-9634-5FF067D44F70}" type="pres">
      <dgm:prSet presAssocID="{9D7C7B42-1A6E-415B-AAA6-45082A99027A}" presName="theList" presStyleCnt="0"/>
      <dgm:spPr/>
    </dgm:pt>
    <dgm:pt modelId="{91894BC7-2C6E-4FFC-936C-32D36181096C}" type="pres">
      <dgm:prSet presAssocID="{70771725-88B5-48CA-B576-682DF76F1858}" presName="aNode" presStyleLbl="fgAcc1" presStyleIdx="0" presStyleCnt="3" custScaleX="83485" custScaleY="66230" custLinFactY="-11324" custLinFactNeighborX="17368" custLinFactNeighborY="-100000">
        <dgm:presLayoutVars>
          <dgm:bulletEnabled val="1"/>
        </dgm:presLayoutVars>
      </dgm:prSet>
      <dgm:spPr/>
      <dgm:t>
        <a:bodyPr/>
        <a:lstStyle/>
        <a:p>
          <a:endParaRPr lang="tr-TR"/>
        </a:p>
      </dgm:t>
    </dgm:pt>
    <dgm:pt modelId="{C8D75D8C-B958-41FE-8783-A5B420173F8E}" type="pres">
      <dgm:prSet presAssocID="{70771725-88B5-48CA-B576-682DF76F1858}" presName="aSpace" presStyleCnt="0"/>
      <dgm:spPr/>
    </dgm:pt>
    <dgm:pt modelId="{EBDE663D-E6E1-4502-AF23-04A59D2D0F54}" type="pres">
      <dgm:prSet presAssocID="{B7C8E26B-4BFD-4B08-8427-54E1F2715890}" presName="aNode" presStyleLbl="fgAcc1" presStyleIdx="1" presStyleCnt="3" custScaleY="73441" custLinFactNeighborX="1060" custLinFactNeighborY="44796">
        <dgm:presLayoutVars>
          <dgm:bulletEnabled val="1"/>
        </dgm:presLayoutVars>
      </dgm:prSet>
      <dgm:spPr/>
      <dgm:t>
        <a:bodyPr/>
        <a:lstStyle/>
        <a:p>
          <a:endParaRPr lang="tr-TR"/>
        </a:p>
      </dgm:t>
    </dgm:pt>
    <dgm:pt modelId="{63962111-FF51-4FD0-B598-82C366BECF98}" type="pres">
      <dgm:prSet presAssocID="{B7C8E26B-4BFD-4B08-8427-54E1F2715890}" presName="aSpace" presStyleCnt="0"/>
      <dgm:spPr/>
    </dgm:pt>
    <dgm:pt modelId="{FA953D28-B7D7-41AC-AEA9-9AA9511CE2DE}" type="pres">
      <dgm:prSet presAssocID="{69F9E8F1-C2E7-4C19-AA9B-F5A372583FE8}" presName="aNode" presStyleLbl="fgAcc1" presStyleIdx="2" presStyleCnt="3" custScaleY="82337" custLinFactY="22815" custLinFactNeighborX="-44675" custLinFactNeighborY="100000">
        <dgm:presLayoutVars>
          <dgm:bulletEnabled val="1"/>
        </dgm:presLayoutVars>
      </dgm:prSet>
      <dgm:spPr/>
      <dgm:t>
        <a:bodyPr/>
        <a:lstStyle/>
        <a:p>
          <a:endParaRPr lang="tr-TR"/>
        </a:p>
      </dgm:t>
    </dgm:pt>
    <dgm:pt modelId="{23758A3D-BFAE-4771-826D-4EAA83B19CAB}" type="pres">
      <dgm:prSet presAssocID="{69F9E8F1-C2E7-4C19-AA9B-F5A372583FE8}" presName="aSpace" presStyleCnt="0"/>
      <dgm:spPr/>
    </dgm:pt>
  </dgm:ptLst>
  <dgm:cxnLst>
    <dgm:cxn modelId="{D0086BB0-0F5A-49C3-B3FC-AA8CD56C7439}" type="presOf" srcId="{9D7C7B42-1A6E-415B-AAA6-45082A99027A}" destId="{3F88E90A-BD54-482D-ACE7-139D932AAE9D}" srcOrd="0" destOrd="0" presId="urn:microsoft.com/office/officeart/2005/8/layout/pyramid2"/>
    <dgm:cxn modelId="{9201C512-FFAA-43E3-87FC-742BB15F4510}" srcId="{9D7C7B42-1A6E-415B-AAA6-45082A99027A}" destId="{70771725-88B5-48CA-B576-682DF76F1858}" srcOrd="0" destOrd="0" parTransId="{B124664E-2944-4178-96E6-A4A44FEA9654}" sibTransId="{A6E13072-F353-45DB-A479-75A2D2F1176D}"/>
    <dgm:cxn modelId="{9BB46CE8-4323-4709-B9DF-4FCFE646AE5C}" type="presOf" srcId="{B7C8E26B-4BFD-4B08-8427-54E1F2715890}" destId="{EBDE663D-E6E1-4502-AF23-04A59D2D0F54}" srcOrd="0" destOrd="0" presId="urn:microsoft.com/office/officeart/2005/8/layout/pyramid2"/>
    <dgm:cxn modelId="{26D7E47F-2A63-457E-98C4-DD5B91530B64}" srcId="{9D7C7B42-1A6E-415B-AAA6-45082A99027A}" destId="{69F9E8F1-C2E7-4C19-AA9B-F5A372583FE8}" srcOrd="2" destOrd="0" parTransId="{8D266645-4ECD-4F51-A9F6-6564917793F7}" sibTransId="{AEAC02BA-7EC3-435C-A0C5-7B6A02F2DADD}"/>
    <dgm:cxn modelId="{BA11CC7E-B853-4B19-B734-459AB718612C}" type="presOf" srcId="{69F9E8F1-C2E7-4C19-AA9B-F5A372583FE8}" destId="{FA953D28-B7D7-41AC-AEA9-9AA9511CE2DE}" srcOrd="0" destOrd="0" presId="urn:microsoft.com/office/officeart/2005/8/layout/pyramid2"/>
    <dgm:cxn modelId="{D8AB6135-94E8-4993-B393-69FC185CF99C}" type="presOf" srcId="{70771725-88B5-48CA-B576-682DF76F1858}" destId="{91894BC7-2C6E-4FFC-936C-32D36181096C}" srcOrd="0" destOrd="0" presId="urn:microsoft.com/office/officeart/2005/8/layout/pyramid2"/>
    <dgm:cxn modelId="{194AABC1-7431-4098-973A-DAB6BBE6961E}" srcId="{9D7C7B42-1A6E-415B-AAA6-45082A99027A}" destId="{B7C8E26B-4BFD-4B08-8427-54E1F2715890}" srcOrd="1" destOrd="0" parTransId="{B29DCCFC-0107-4C9A-A8CF-C0E2F43BD4EC}" sibTransId="{6B9B0E92-968F-4D7B-BCAD-60CA5B562783}"/>
    <dgm:cxn modelId="{4924A0F3-D8E0-4E62-9647-A06E8BA10240}" type="presParOf" srcId="{3F88E90A-BD54-482D-ACE7-139D932AAE9D}" destId="{8875885F-574E-4768-AB85-6A2546F6AA71}" srcOrd="0" destOrd="0" presId="urn:microsoft.com/office/officeart/2005/8/layout/pyramid2"/>
    <dgm:cxn modelId="{BA5971B7-557E-4667-A04E-5F97AC3527DE}" type="presParOf" srcId="{3F88E90A-BD54-482D-ACE7-139D932AAE9D}" destId="{DD5DB449-5FD6-4233-9634-5FF067D44F70}" srcOrd="1" destOrd="0" presId="urn:microsoft.com/office/officeart/2005/8/layout/pyramid2"/>
    <dgm:cxn modelId="{69F6F9CB-F2F3-4073-9DC0-91C42B724981}" type="presParOf" srcId="{DD5DB449-5FD6-4233-9634-5FF067D44F70}" destId="{91894BC7-2C6E-4FFC-936C-32D36181096C}" srcOrd="0" destOrd="0" presId="urn:microsoft.com/office/officeart/2005/8/layout/pyramid2"/>
    <dgm:cxn modelId="{0CDD22E2-98B5-44DC-AD6B-720B9C737CA8}" type="presParOf" srcId="{DD5DB449-5FD6-4233-9634-5FF067D44F70}" destId="{C8D75D8C-B958-41FE-8783-A5B420173F8E}" srcOrd="1" destOrd="0" presId="urn:microsoft.com/office/officeart/2005/8/layout/pyramid2"/>
    <dgm:cxn modelId="{C4A767BB-660A-4B21-9EF1-63C93766ED9F}" type="presParOf" srcId="{DD5DB449-5FD6-4233-9634-5FF067D44F70}" destId="{EBDE663D-E6E1-4502-AF23-04A59D2D0F54}" srcOrd="2" destOrd="0" presId="urn:microsoft.com/office/officeart/2005/8/layout/pyramid2"/>
    <dgm:cxn modelId="{BA6B1D99-F800-40A3-B91D-EA3686A45050}" type="presParOf" srcId="{DD5DB449-5FD6-4233-9634-5FF067D44F70}" destId="{63962111-FF51-4FD0-B598-82C366BECF98}" srcOrd="3" destOrd="0" presId="urn:microsoft.com/office/officeart/2005/8/layout/pyramid2"/>
    <dgm:cxn modelId="{05CB7DFD-281E-400F-BE4F-3545A20C3A87}" type="presParOf" srcId="{DD5DB449-5FD6-4233-9634-5FF067D44F70}" destId="{FA953D28-B7D7-41AC-AEA9-9AA9511CE2DE}" srcOrd="4" destOrd="0" presId="urn:microsoft.com/office/officeart/2005/8/layout/pyramid2"/>
    <dgm:cxn modelId="{AF191FF8-EE87-4028-84AE-CB20D76C24F5}" type="presParOf" srcId="{DD5DB449-5FD6-4233-9634-5FF067D44F70}" destId="{23758A3D-BFAE-4771-826D-4EAA83B19CA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2B39BE-ACD9-41AA-A663-3C5BEE0B2A22}" type="doc">
      <dgm:prSet loTypeId="urn:microsoft.com/office/officeart/2005/8/layout/vList3#5" loCatId="list" qsTypeId="urn:microsoft.com/office/officeart/2005/8/quickstyle/simple1" qsCatId="simple" csTypeId="urn:microsoft.com/office/officeart/2005/8/colors/accent1_2" csCatId="accent1" phldr="1"/>
      <dgm:spPr/>
      <dgm:t>
        <a:bodyPr/>
        <a:lstStyle/>
        <a:p>
          <a:endParaRPr lang="tr-TR"/>
        </a:p>
      </dgm:t>
    </dgm:pt>
    <dgm:pt modelId="{F2EB4221-41F2-428D-A410-104878E9C323}">
      <dgm:prSet custT="1"/>
      <dgm:spPr/>
      <dgm:t>
        <a:bodyPr/>
        <a:lstStyle/>
        <a:p>
          <a:r>
            <a:rPr lang="tr-TR" sz="1600" b="1" dirty="0" smtClean="0">
              <a:solidFill>
                <a:schemeClr val="bg1"/>
              </a:solidFill>
              <a:latin typeface="+mj-lt"/>
            </a:rPr>
            <a:t>Yılda en az bir kez çalışanlar için çevresel konularda eğitim çalışmaları yapmak ve  </a:t>
          </a:r>
          <a:r>
            <a:rPr lang="tr-TR" sz="1600" b="1" u="sng" dirty="0" smtClean="0">
              <a:solidFill>
                <a:schemeClr val="bg1"/>
              </a:solidFill>
              <a:latin typeface="+mj-lt"/>
            </a:rPr>
            <a:t>Eğitim Tutanağını </a:t>
          </a:r>
          <a:r>
            <a:rPr lang="tr-TR" sz="1600" b="1" dirty="0" smtClean="0">
              <a:solidFill>
                <a:schemeClr val="bg1"/>
              </a:solidFill>
              <a:latin typeface="+mj-lt"/>
            </a:rPr>
            <a:t>düzenlemek</a:t>
          </a:r>
          <a:endParaRPr lang="tr-TR" sz="1600" b="1" dirty="0">
            <a:solidFill>
              <a:schemeClr val="bg1"/>
            </a:solidFill>
          </a:endParaRPr>
        </a:p>
      </dgm:t>
    </dgm:pt>
    <dgm:pt modelId="{E5946F6B-37C8-4449-82B5-4B9BD7330E47}" type="parTrans" cxnId="{4CA960B7-5B02-4D44-BBD3-3D61CBF3D184}">
      <dgm:prSet/>
      <dgm:spPr/>
      <dgm:t>
        <a:bodyPr/>
        <a:lstStyle/>
        <a:p>
          <a:endParaRPr lang="tr-TR" sz="1600" b="1"/>
        </a:p>
      </dgm:t>
    </dgm:pt>
    <dgm:pt modelId="{730FFB2D-BAD6-4D51-B1AC-F3F32A8E5761}" type="sibTrans" cxnId="{4CA960B7-5B02-4D44-BBD3-3D61CBF3D184}">
      <dgm:prSet/>
      <dgm:spPr/>
      <dgm:t>
        <a:bodyPr/>
        <a:lstStyle/>
        <a:p>
          <a:endParaRPr lang="tr-TR" sz="1600" b="1"/>
        </a:p>
      </dgm:t>
    </dgm:pt>
    <dgm:pt modelId="{DAF0F345-8736-48F2-B324-CCB02F032DBA}" type="pres">
      <dgm:prSet presAssocID="{5F2B39BE-ACD9-41AA-A663-3C5BEE0B2A22}" presName="linearFlow" presStyleCnt="0">
        <dgm:presLayoutVars>
          <dgm:dir/>
          <dgm:resizeHandles val="exact"/>
        </dgm:presLayoutVars>
      </dgm:prSet>
      <dgm:spPr/>
      <dgm:t>
        <a:bodyPr/>
        <a:lstStyle/>
        <a:p>
          <a:endParaRPr lang="tr-TR"/>
        </a:p>
      </dgm:t>
    </dgm:pt>
    <dgm:pt modelId="{363A524C-697C-4974-8A4F-CAEB8C261B6B}" type="pres">
      <dgm:prSet presAssocID="{F2EB4221-41F2-428D-A410-104878E9C323}" presName="composite" presStyleCnt="0"/>
      <dgm:spPr/>
    </dgm:pt>
    <dgm:pt modelId="{C7141431-944A-47E1-B0D7-FCF66D0A471A}" type="pres">
      <dgm:prSet presAssocID="{F2EB4221-41F2-428D-A410-104878E9C323}" presName="imgShp" presStyleLbl="fgImgPlace1" presStyleIdx="0" presStyleCnt="1" custScaleX="298603" custScaleY="140466" custLinFactX="-34510" custLinFactNeighborX="-100000" custLinFactNeighborY="0"/>
      <dgm:spPr>
        <a:blipFill rotWithShape="0">
          <a:blip xmlns:r="http://schemas.openxmlformats.org/officeDocument/2006/relationships" r:embed="rId1"/>
          <a:stretch>
            <a:fillRect/>
          </a:stretch>
        </a:blipFill>
      </dgm:spPr>
    </dgm:pt>
    <dgm:pt modelId="{95FB35BA-6AB8-4911-AD4D-102940CB17EA}" type="pres">
      <dgm:prSet presAssocID="{F2EB4221-41F2-428D-A410-104878E9C323}" presName="txShp" presStyleLbl="node1" presStyleIdx="0" presStyleCnt="1" custScaleX="98916" custScaleY="140379" custLinFactNeighborX="13886" custLinFactNeighborY="-44">
        <dgm:presLayoutVars>
          <dgm:bulletEnabled val="1"/>
        </dgm:presLayoutVars>
      </dgm:prSet>
      <dgm:spPr/>
      <dgm:t>
        <a:bodyPr/>
        <a:lstStyle/>
        <a:p>
          <a:endParaRPr lang="tr-TR"/>
        </a:p>
      </dgm:t>
    </dgm:pt>
  </dgm:ptLst>
  <dgm:cxnLst>
    <dgm:cxn modelId="{4CA960B7-5B02-4D44-BBD3-3D61CBF3D184}" srcId="{5F2B39BE-ACD9-41AA-A663-3C5BEE0B2A22}" destId="{F2EB4221-41F2-428D-A410-104878E9C323}" srcOrd="0" destOrd="0" parTransId="{E5946F6B-37C8-4449-82B5-4B9BD7330E47}" sibTransId="{730FFB2D-BAD6-4D51-B1AC-F3F32A8E5761}"/>
    <dgm:cxn modelId="{DCCB0F10-ECA1-46C5-9E2E-BE44586A60CF}" type="presOf" srcId="{5F2B39BE-ACD9-41AA-A663-3C5BEE0B2A22}" destId="{DAF0F345-8736-48F2-B324-CCB02F032DBA}" srcOrd="0" destOrd="0" presId="urn:microsoft.com/office/officeart/2005/8/layout/vList3#5"/>
    <dgm:cxn modelId="{01A45FFE-8356-483E-BD10-903E1E9E2EC9}" type="presOf" srcId="{F2EB4221-41F2-428D-A410-104878E9C323}" destId="{95FB35BA-6AB8-4911-AD4D-102940CB17EA}" srcOrd="0" destOrd="0" presId="urn:microsoft.com/office/officeart/2005/8/layout/vList3#5"/>
    <dgm:cxn modelId="{19385B48-81AA-42BF-9631-509D28B5A92B}" type="presParOf" srcId="{DAF0F345-8736-48F2-B324-CCB02F032DBA}" destId="{363A524C-697C-4974-8A4F-CAEB8C261B6B}" srcOrd="0" destOrd="0" presId="urn:microsoft.com/office/officeart/2005/8/layout/vList3#5"/>
    <dgm:cxn modelId="{B6305418-D89E-49FD-A623-2C950CE1F998}" type="presParOf" srcId="{363A524C-697C-4974-8A4F-CAEB8C261B6B}" destId="{C7141431-944A-47E1-B0D7-FCF66D0A471A}" srcOrd="0" destOrd="0" presId="urn:microsoft.com/office/officeart/2005/8/layout/vList3#5"/>
    <dgm:cxn modelId="{8773799B-CBED-460D-ACC5-AA612BF8A868}" type="presParOf" srcId="{363A524C-697C-4974-8A4F-CAEB8C261B6B}" destId="{95FB35BA-6AB8-4911-AD4D-102940CB17EA}" srcOrd="1" destOrd="0" presId="urn:microsoft.com/office/officeart/2005/8/layout/vList3#5"/>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2B39BE-ACD9-41AA-A663-3C5BEE0B2A22}" type="doc">
      <dgm:prSet loTypeId="urn:microsoft.com/office/officeart/2005/8/layout/vList3#6" loCatId="list" qsTypeId="urn:microsoft.com/office/officeart/2005/8/quickstyle/simple1" qsCatId="simple" csTypeId="urn:microsoft.com/office/officeart/2005/8/colors/accent1_2" csCatId="accent1" phldr="1"/>
      <dgm:spPr/>
      <dgm:t>
        <a:bodyPr/>
        <a:lstStyle/>
        <a:p>
          <a:endParaRPr lang="tr-TR"/>
        </a:p>
      </dgm:t>
    </dgm:pt>
    <dgm:pt modelId="{9113CC9E-55AC-45D7-AFDD-1E8F0FB70743}">
      <dgm:prSet/>
      <dgm:spPr/>
      <dgm:t>
        <a:bodyPr/>
        <a:lstStyle/>
        <a:p>
          <a:r>
            <a:rPr lang="tr-TR" b="0" dirty="0" smtClean="0">
              <a:solidFill>
                <a:schemeClr val="bg1"/>
              </a:solidFill>
              <a:latin typeface="+mj-lt"/>
            </a:rPr>
            <a:t>Tesis veya faaliyetin çevresel konularda alması gerekli izin, lisans ve belgeleri alma, güncelleme ve/veya yenileme çalışmalarını yürütmek,</a:t>
          </a:r>
        </a:p>
      </dgm:t>
    </dgm:pt>
    <dgm:pt modelId="{E455133F-044A-48CD-BAC7-F665D6EE874F}" type="parTrans" cxnId="{ABDE82CF-E497-430C-B239-6762849E0330}">
      <dgm:prSet/>
      <dgm:spPr/>
      <dgm:t>
        <a:bodyPr/>
        <a:lstStyle/>
        <a:p>
          <a:endParaRPr lang="tr-TR">
            <a:solidFill>
              <a:schemeClr val="bg1"/>
            </a:solidFill>
          </a:endParaRPr>
        </a:p>
      </dgm:t>
    </dgm:pt>
    <dgm:pt modelId="{0DEFD0A8-FF83-4E1F-B9CF-A29BB6B87CEE}" type="sibTrans" cxnId="{ABDE82CF-E497-430C-B239-6762849E0330}">
      <dgm:prSet/>
      <dgm:spPr/>
      <dgm:t>
        <a:bodyPr/>
        <a:lstStyle/>
        <a:p>
          <a:endParaRPr lang="tr-TR">
            <a:solidFill>
              <a:schemeClr val="bg1"/>
            </a:solidFill>
          </a:endParaRPr>
        </a:p>
      </dgm:t>
    </dgm:pt>
    <dgm:pt modelId="{DAF0F345-8736-48F2-B324-CCB02F032DBA}" type="pres">
      <dgm:prSet presAssocID="{5F2B39BE-ACD9-41AA-A663-3C5BEE0B2A22}" presName="linearFlow" presStyleCnt="0">
        <dgm:presLayoutVars>
          <dgm:dir/>
          <dgm:resizeHandles val="exact"/>
        </dgm:presLayoutVars>
      </dgm:prSet>
      <dgm:spPr/>
      <dgm:t>
        <a:bodyPr/>
        <a:lstStyle/>
        <a:p>
          <a:endParaRPr lang="tr-TR"/>
        </a:p>
      </dgm:t>
    </dgm:pt>
    <dgm:pt modelId="{9C85AD58-B748-4A73-BD5F-21CDE19D15E3}" type="pres">
      <dgm:prSet presAssocID="{9113CC9E-55AC-45D7-AFDD-1E8F0FB70743}" presName="composite" presStyleCnt="0"/>
      <dgm:spPr/>
    </dgm:pt>
    <dgm:pt modelId="{628A7024-B757-4FEC-AC28-2C9F7C4D2009}" type="pres">
      <dgm:prSet presAssocID="{9113CC9E-55AC-45D7-AFDD-1E8F0FB70743}" presName="imgShp" presStyleLbl="fgImgPlace1" presStyleIdx="0" presStyleCnt="1" custScaleX="193335" custScaleY="120082" custLinFactNeighborX="-74362" custLinFactNeighborY="-5885"/>
      <dgm:spPr>
        <a:blipFill rotWithShape="0">
          <a:blip xmlns:r="http://schemas.openxmlformats.org/officeDocument/2006/relationships" r:embed="rId1"/>
          <a:stretch>
            <a:fillRect/>
          </a:stretch>
        </a:blipFill>
      </dgm:spPr>
    </dgm:pt>
    <dgm:pt modelId="{CF7721AF-9D03-4B20-B23B-81ADB860C3B7}" type="pres">
      <dgm:prSet presAssocID="{9113CC9E-55AC-45D7-AFDD-1E8F0FB70743}" presName="txShp" presStyleLbl="node1" presStyleIdx="0" presStyleCnt="1" custScaleX="101561" custLinFactNeighborX="12981" custLinFactNeighborY="-78">
        <dgm:presLayoutVars>
          <dgm:bulletEnabled val="1"/>
        </dgm:presLayoutVars>
      </dgm:prSet>
      <dgm:spPr/>
      <dgm:t>
        <a:bodyPr/>
        <a:lstStyle/>
        <a:p>
          <a:endParaRPr lang="tr-TR"/>
        </a:p>
      </dgm:t>
    </dgm:pt>
  </dgm:ptLst>
  <dgm:cxnLst>
    <dgm:cxn modelId="{18C064B1-15D2-461D-8696-4425B0705004}" type="presOf" srcId="{5F2B39BE-ACD9-41AA-A663-3C5BEE0B2A22}" destId="{DAF0F345-8736-48F2-B324-CCB02F032DBA}" srcOrd="0" destOrd="0" presId="urn:microsoft.com/office/officeart/2005/8/layout/vList3#6"/>
    <dgm:cxn modelId="{ABDE82CF-E497-430C-B239-6762849E0330}" srcId="{5F2B39BE-ACD9-41AA-A663-3C5BEE0B2A22}" destId="{9113CC9E-55AC-45D7-AFDD-1E8F0FB70743}" srcOrd="0" destOrd="0" parTransId="{E455133F-044A-48CD-BAC7-F665D6EE874F}" sibTransId="{0DEFD0A8-FF83-4E1F-B9CF-A29BB6B87CEE}"/>
    <dgm:cxn modelId="{723F57ED-E36C-4DFD-9A23-F42A9955F717}" type="presOf" srcId="{9113CC9E-55AC-45D7-AFDD-1E8F0FB70743}" destId="{CF7721AF-9D03-4B20-B23B-81ADB860C3B7}" srcOrd="0" destOrd="0" presId="urn:microsoft.com/office/officeart/2005/8/layout/vList3#6"/>
    <dgm:cxn modelId="{402B8498-55DF-44ED-8A99-45A49D448A33}" type="presParOf" srcId="{DAF0F345-8736-48F2-B324-CCB02F032DBA}" destId="{9C85AD58-B748-4A73-BD5F-21CDE19D15E3}" srcOrd="0" destOrd="0" presId="urn:microsoft.com/office/officeart/2005/8/layout/vList3#6"/>
    <dgm:cxn modelId="{6C252439-8097-4023-B3AF-5A6478952D68}" type="presParOf" srcId="{9C85AD58-B748-4A73-BD5F-21CDE19D15E3}" destId="{628A7024-B757-4FEC-AC28-2C9F7C4D2009}" srcOrd="0" destOrd="0" presId="urn:microsoft.com/office/officeart/2005/8/layout/vList3#6"/>
    <dgm:cxn modelId="{6E7A8F92-C443-4799-9FE0-41FBC861CC55}" type="presParOf" srcId="{9C85AD58-B748-4A73-BD5F-21CDE19D15E3}" destId="{CF7721AF-9D03-4B20-B23B-81ADB860C3B7}" srcOrd="1" destOrd="0" presId="urn:microsoft.com/office/officeart/2005/8/layout/vList3#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F2B39BE-ACD9-41AA-A663-3C5BEE0B2A22}" type="doc">
      <dgm:prSet loTypeId="urn:microsoft.com/office/officeart/2005/8/layout/vList3#7" loCatId="list" qsTypeId="urn:microsoft.com/office/officeart/2005/8/quickstyle/simple1" qsCatId="simple" csTypeId="urn:microsoft.com/office/officeart/2005/8/colors/accent1_2" csCatId="accent1" phldr="1"/>
      <dgm:spPr/>
      <dgm:t>
        <a:bodyPr/>
        <a:lstStyle/>
        <a:p>
          <a:endParaRPr lang="tr-TR"/>
        </a:p>
      </dgm:t>
    </dgm:pt>
    <dgm:pt modelId="{6D4E6699-D67F-4150-8D30-50FF4DDDDBD3}">
      <dgm:prSet custT="1"/>
      <dgm:spPr/>
      <dgm:t>
        <a:bodyPr/>
        <a:lstStyle/>
        <a:p>
          <a:r>
            <a:rPr lang="tr-TR" sz="1800" b="0" dirty="0" smtClean="0">
              <a:solidFill>
                <a:schemeClr val="bg1"/>
              </a:solidFill>
              <a:latin typeface="+mj-lt"/>
            </a:rPr>
            <a:t>Öğrendikleri ticari sır mahiyetindeki bilgileri saklı tutmak.</a:t>
          </a:r>
        </a:p>
      </dgm:t>
    </dgm:pt>
    <dgm:pt modelId="{C155CC8D-18AE-4E0B-BD9E-A06AEECD034D}" type="parTrans" cxnId="{842A2280-624A-4431-83C8-5E6A45A86CF2}">
      <dgm:prSet/>
      <dgm:spPr/>
      <dgm:t>
        <a:bodyPr/>
        <a:lstStyle/>
        <a:p>
          <a:endParaRPr lang="tr-TR">
            <a:solidFill>
              <a:schemeClr val="bg1"/>
            </a:solidFill>
          </a:endParaRPr>
        </a:p>
      </dgm:t>
    </dgm:pt>
    <dgm:pt modelId="{653C2B42-6313-43DD-8053-25A84F2BCEB3}" type="sibTrans" cxnId="{842A2280-624A-4431-83C8-5E6A45A86CF2}">
      <dgm:prSet/>
      <dgm:spPr/>
      <dgm:t>
        <a:bodyPr/>
        <a:lstStyle/>
        <a:p>
          <a:endParaRPr lang="tr-TR">
            <a:solidFill>
              <a:schemeClr val="bg1"/>
            </a:solidFill>
          </a:endParaRPr>
        </a:p>
      </dgm:t>
    </dgm:pt>
    <dgm:pt modelId="{DAF0F345-8736-48F2-B324-CCB02F032DBA}" type="pres">
      <dgm:prSet presAssocID="{5F2B39BE-ACD9-41AA-A663-3C5BEE0B2A22}" presName="linearFlow" presStyleCnt="0">
        <dgm:presLayoutVars>
          <dgm:dir/>
          <dgm:resizeHandles val="exact"/>
        </dgm:presLayoutVars>
      </dgm:prSet>
      <dgm:spPr/>
      <dgm:t>
        <a:bodyPr/>
        <a:lstStyle/>
        <a:p>
          <a:endParaRPr lang="tr-TR"/>
        </a:p>
      </dgm:t>
    </dgm:pt>
    <dgm:pt modelId="{12CD9DA5-8EB5-4B14-A33A-939BCD95EB4E}" type="pres">
      <dgm:prSet presAssocID="{6D4E6699-D67F-4150-8D30-50FF4DDDDBD3}" presName="composite" presStyleCnt="0"/>
      <dgm:spPr/>
    </dgm:pt>
    <dgm:pt modelId="{B4F176D5-9CEA-4627-80D3-820637CEF716}" type="pres">
      <dgm:prSet presAssocID="{6D4E6699-D67F-4150-8D30-50FF4DDDDBD3}" presName="imgShp" presStyleLbl="fgImgPlace1" presStyleIdx="0" presStyleCnt="1" custScaleX="194097" custScaleY="132129" custLinFactNeighborX="-76992" custLinFactNeighborY="-12250"/>
      <dgm:spPr>
        <a:blipFill rotWithShape="0">
          <a:blip xmlns:r="http://schemas.openxmlformats.org/officeDocument/2006/relationships" r:embed="rId1"/>
          <a:stretch>
            <a:fillRect/>
          </a:stretch>
        </a:blipFill>
      </dgm:spPr>
    </dgm:pt>
    <dgm:pt modelId="{243BE42F-B62C-4895-BF5C-EC4A821A0E70}" type="pres">
      <dgm:prSet presAssocID="{6D4E6699-D67F-4150-8D30-50FF4DDDDBD3}" presName="txShp" presStyleLbl="node1" presStyleIdx="0" presStyleCnt="1" custScaleX="104185" custScaleY="122637" custLinFactNeighborX="14101" custLinFactNeighborY="-4746">
        <dgm:presLayoutVars>
          <dgm:bulletEnabled val="1"/>
        </dgm:presLayoutVars>
      </dgm:prSet>
      <dgm:spPr/>
      <dgm:t>
        <a:bodyPr/>
        <a:lstStyle/>
        <a:p>
          <a:endParaRPr lang="tr-TR"/>
        </a:p>
      </dgm:t>
    </dgm:pt>
  </dgm:ptLst>
  <dgm:cxnLst>
    <dgm:cxn modelId="{6B9584E8-CE59-431A-BA48-45AA991EF45F}" type="presOf" srcId="{6D4E6699-D67F-4150-8D30-50FF4DDDDBD3}" destId="{243BE42F-B62C-4895-BF5C-EC4A821A0E70}" srcOrd="0" destOrd="0" presId="urn:microsoft.com/office/officeart/2005/8/layout/vList3#7"/>
    <dgm:cxn modelId="{842A2280-624A-4431-83C8-5E6A45A86CF2}" srcId="{5F2B39BE-ACD9-41AA-A663-3C5BEE0B2A22}" destId="{6D4E6699-D67F-4150-8D30-50FF4DDDDBD3}" srcOrd="0" destOrd="0" parTransId="{C155CC8D-18AE-4E0B-BD9E-A06AEECD034D}" sibTransId="{653C2B42-6313-43DD-8053-25A84F2BCEB3}"/>
    <dgm:cxn modelId="{144D4724-5FD5-4912-8253-FED1C292AF2B}" type="presOf" srcId="{5F2B39BE-ACD9-41AA-A663-3C5BEE0B2A22}" destId="{DAF0F345-8736-48F2-B324-CCB02F032DBA}" srcOrd="0" destOrd="0" presId="urn:microsoft.com/office/officeart/2005/8/layout/vList3#7"/>
    <dgm:cxn modelId="{0C5BD4CE-4DB6-4937-BB9B-FCB5333D9BE2}" type="presParOf" srcId="{DAF0F345-8736-48F2-B324-CCB02F032DBA}" destId="{12CD9DA5-8EB5-4B14-A33A-939BCD95EB4E}" srcOrd="0" destOrd="0" presId="urn:microsoft.com/office/officeart/2005/8/layout/vList3#7"/>
    <dgm:cxn modelId="{32E9A942-94E5-4BCB-B02C-542DF0BF1E5D}" type="presParOf" srcId="{12CD9DA5-8EB5-4B14-A33A-939BCD95EB4E}" destId="{B4F176D5-9CEA-4627-80D3-820637CEF716}" srcOrd="0" destOrd="0" presId="urn:microsoft.com/office/officeart/2005/8/layout/vList3#7"/>
    <dgm:cxn modelId="{926960C4-367A-4870-A323-716F64AD8226}" type="presParOf" srcId="{12CD9DA5-8EB5-4B14-A33A-939BCD95EB4E}" destId="{243BE42F-B62C-4895-BF5C-EC4A821A0E70}" srcOrd="1" destOrd="0" presId="urn:microsoft.com/office/officeart/2005/8/layout/vList3#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F2B39BE-ACD9-41AA-A663-3C5BEE0B2A22}" type="doc">
      <dgm:prSet loTypeId="urn:microsoft.com/office/officeart/2005/8/layout/vList3#8" loCatId="list" qsTypeId="urn:microsoft.com/office/officeart/2005/8/quickstyle/simple1" qsCatId="simple" csTypeId="urn:microsoft.com/office/officeart/2005/8/colors/accent1_2" csCatId="accent1" phldr="1"/>
      <dgm:spPr/>
      <dgm:t>
        <a:bodyPr/>
        <a:lstStyle/>
        <a:p>
          <a:endParaRPr lang="tr-TR"/>
        </a:p>
      </dgm:t>
    </dgm:pt>
    <dgm:pt modelId="{C12184E2-947C-4B84-8E5A-CFA56A82538C}">
      <dgm:prSet/>
      <dgm:spPr/>
      <dgm:t>
        <a:bodyPr/>
        <a:lstStyle/>
        <a:p>
          <a:r>
            <a:rPr lang="tr-TR" b="0" dirty="0" smtClean="0">
              <a:solidFill>
                <a:schemeClr val="bg1"/>
              </a:solidFill>
              <a:latin typeface="+mj-lt"/>
            </a:rPr>
            <a:t>İstenecek bilgi ve belgeleri belirtilen formatta; zamanında ve eksiksiz olarak iletmek,</a:t>
          </a:r>
        </a:p>
      </dgm:t>
    </dgm:pt>
    <dgm:pt modelId="{04C59143-16B6-44E3-8B03-7A19F1B7DA70}" type="parTrans" cxnId="{52F19FF3-CEC1-437C-B4F1-0634556A45D3}">
      <dgm:prSet/>
      <dgm:spPr/>
      <dgm:t>
        <a:bodyPr/>
        <a:lstStyle/>
        <a:p>
          <a:endParaRPr lang="tr-TR">
            <a:solidFill>
              <a:schemeClr val="bg1"/>
            </a:solidFill>
          </a:endParaRPr>
        </a:p>
      </dgm:t>
    </dgm:pt>
    <dgm:pt modelId="{80A9A6C5-A654-4852-84EF-A0DCDD3508C3}" type="sibTrans" cxnId="{52F19FF3-CEC1-437C-B4F1-0634556A45D3}">
      <dgm:prSet/>
      <dgm:spPr/>
      <dgm:t>
        <a:bodyPr/>
        <a:lstStyle/>
        <a:p>
          <a:endParaRPr lang="tr-TR">
            <a:solidFill>
              <a:schemeClr val="bg1"/>
            </a:solidFill>
          </a:endParaRPr>
        </a:p>
      </dgm:t>
    </dgm:pt>
    <dgm:pt modelId="{DAF0F345-8736-48F2-B324-CCB02F032DBA}" type="pres">
      <dgm:prSet presAssocID="{5F2B39BE-ACD9-41AA-A663-3C5BEE0B2A22}" presName="linearFlow" presStyleCnt="0">
        <dgm:presLayoutVars>
          <dgm:dir/>
          <dgm:resizeHandles val="exact"/>
        </dgm:presLayoutVars>
      </dgm:prSet>
      <dgm:spPr/>
      <dgm:t>
        <a:bodyPr/>
        <a:lstStyle/>
        <a:p>
          <a:endParaRPr lang="tr-TR"/>
        </a:p>
      </dgm:t>
    </dgm:pt>
    <dgm:pt modelId="{94235D2D-2462-436F-95DB-0575585C1AA1}" type="pres">
      <dgm:prSet presAssocID="{C12184E2-947C-4B84-8E5A-CFA56A82538C}" presName="composite" presStyleCnt="0"/>
      <dgm:spPr/>
    </dgm:pt>
    <dgm:pt modelId="{02FF5C2D-A4BE-4C2A-BC75-48830ED8B29B}" type="pres">
      <dgm:prSet presAssocID="{C12184E2-947C-4B84-8E5A-CFA56A82538C}" presName="imgShp" presStyleLbl="fgImgPlace1" presStyleIdx="0" presStyleCnt="1" custScaleX="254295" custScaleY="161056" custLinFactNeighborX="-98127" custLinFactNeighborY="-102"/>
      <dgm:spPr>
        <a:blipFill rotWithShape="0">
          <a:blip xmlns:r="http://schemas.openxmlformats.org/officeDocument/2006/relationships" r:embed="rId1"/>
          <a:stretch>
            <a:fillRect/>
          </a:stretch>
        </a:blipFill>
      </dgm:spPr>
    </dgm:pt>
    <dgm:pt modelId="{958B8B17-954E-4736-8739-1D4A88068275}" type="pres">
      <dgm:prSet presAssocID="{C12184E2-947C-4B84-8E5A-CFA56A82538C}" presName="txShp" presStyleLbl="node1" presStyleIdx="0" presStyleCnt="1" custScaleX="104168" custScaleY="141432" custLinFactNeighborX="12744" custLinFactNeighborY="165">
        <dgm:presLayoutVars>
          <dgm:bulletEnabled val="1"/>
        </dgm:presLayoutVars>
      </dgm:prSet>
      <dgm:spPr/>
      <dgm:t>
        <a:bodyPr/>
        <a:lstStyle/>
        <a:p>
          <a:endParaRPr lang="tr-TR"/>
        </a:p>
      </dgm:t>
    </dgm:pt>
  </dgm:ptLst>
  <dgm:cxnLst>
    <dgm:cxn modelId="{DB00D55C-CC54-4977-B6C9-D382E9A1DA47}" type="presOf" srcId="{5F2B39BE-ACD9-41AA-A663-3C5BEE0B2A22}" destId="{DAF0F345-8736-48F2-B324-CCB02F032DBA}" srcOrd="0" destOrd="0" presId="urn:microsoft.com/office/officeart/2005/8/layout/vList3#8"/>
    <dgm:cxn modelId="{52F19FF3-CEC1-437C-B4F1-0634556A45D3}" srcId="{5F2B39BE-ACD9-41AA-A663-3C5BEE0B2A22}" destId="{C12184E2-947C-4B84-8E5A-CFA56A82538C}" srcOrd="0" destOrd="0" parTransId="{04C59143-16B6-44E3-8B03-7A19F1B7DA70}" sibTransId="{80A9A6C5-A654-4852-84EF-A0DCDD3508C3}"/>
    <dgm:cxn modelId="{DC16E07E-258E-4A3A-BF7B-36F8508EC282}" type="presOf" srcId="{C12184E2-947C-4B84-8E5A-CFA56A82538C}" destId="{958B8B17-954E-4736-8739-1D4A88068275}" srcOrd="0" destOrd="0" presId="urn:microsoft.com/office/officeart/2005/8/layout/vList3#8"/>
    <dgm:cxn modelId="{78C93FC9-EC78-4027-B8CC-65158B40F2EC}" type="presParOf" srcId="{DAF0F345-8736-48F2-B324-CCB02F032DBA}" destId="{94235D2D-2462-436F-95DB-0575585C1AA1}" srcOrd="0" destOrd="0" presId="urn:microsoft.com/office/officeart/2005/8/layout/vList3#8"/>
    <dgm:cxn modelId="{25E6B90F-463B-4859-968B-7C262AAC9113}" type="presParOf" srcId="{94235D2D-2462-436F-95DB-0575585C1AA1}" destId="{02FF5C2D-A4BE-4C2A-BC75-48830ED8B29B}" srcOrd="0" destOrd="0" presId="urn:microsoft.com/office/officeart/2005/8/layout/vList3#8"/>
    <dgm:cxn modelId="{210AC72A-1BB2-4760-A31C-D62324D7CE7D}" type="presParOf" srcId="{94235D2D-2462-436F-95DB-0575585C1AA1}" destId="{958B8B17-954E-4736-8739-1D4A88068275}" srcOrd="1" destOrd="0" presId="urn:microsoft.com/office/officeart/2005/8/layout/vList3#8"/>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F2B39BE-ACD9-41AA-A663-3C5BEE0B2A22}" type="doc">
      <dgm:prSet loTypeId="urn:microsoft.com/office/officeart/2005/8/layout/vList3#9" loCatId="list" qsTypeId="urn:microsoft.com/office/officeart/2005/8/quickstyle/simple1" qsCatId="simple" csTypeId="urn:microsoft.com/office/officeart/2005/8/colors/accent1_2" csCatId="accent1" phldr="1"/>
      <dgm:spPr/>
      <dgm:t>
        <a:bodyPr/>
        <a:lstStyle/>
        <a:p>
          <a:endParaRPr lang="tr-TR"/>
        </a:p>
      </dgm:t>
    </dgm:pt>
    <dgm:pt modelId="{BCAABEA4-8751-40C7-B217-BDA30D16D850}">
      <dgm:prSet/>
      <dgm:spPr/>
      <dgm:t>
        <a:bodyPr/>
        <a:lstStyle/>
        <a:p>
          <a:r>
            <a:rPr lang="tr-TR" b="0" dirty="0" smtClean="0">
              <a:solidFill>
                <a:schemeClr val="bg1"/>
              </a:solidFill>
              <a:latin typeface="+mj-lt"/>
            </a:rPr>
            <a:t>Bakanlık veya çevre ve şehircilik il müdürlüklerince yapılacak denetimler sırasında tesis veya faaliyette hazır bulunmak, istenen bilgi ve belgeleri sağlamak,</a:t>
          </a:r>
        </a:p>
      </dgm:t>
    </dgm:pt>
    <dgm:pt modelId="{D36324A4-B4E0-4D5A-85E8-26ECF66EFD61}" type="parTrans" cxnId="{3F0147DC-5381-4DFF-B0BD-A3CAFD9A8569}">
      <dgm:prSet/>
      <dgm:spPr/>
      <dgm:t>
        <a:bodyPr/>
        <a:lstStyle/>
        <a:p>
          <a:endParaRPr lang="tr-TR">
            <a:solidFill>
              <a:schemeClr val="bg1"/>
            </a:solidFill>
          </a:endParaRPr>
        </a:p>
      </dgm:t>
    </dgm:pt>
    <dgm:pt modelId="{BC2EEE55-61C9-4B4F-BE18-0C8164A80569}" type="sibTrans" cxnId="{3F0147DC-5381-4DFF-B0BD-A3CAFD9A8569}">
      <dgm:prSet/>
      <dgm:spPr/>
      <dgm:t>
        <a:bodyPr/>
        <a:lstStyle/>
        <a:p>
          <a:endParaRPr lang="tr-TR">
            <a:solidFill>
              <a:schemeClr val="bg1"/>
            </a:solidFill>
          </a:endParaRPr>
        </a:p>
      </dgm:t>
    </dgm:pt>
    <dgm:pt modelId="{DAF0F345-8736-48F2-B324-CCB02F032DBA}" type="pres">
      <dgm:prSet presAssocID="{5F2B39BE-ACD9-41AA-A663-3C5BEE0B2A22}" presName="linearFlow" presStyleCnt="0">
        <dgm:presLayoutVars>
          <dgm:dir/>
          <dgm:resizeHandles val="exact"/>
        </dgm:presLayoutVars>
      </dgm:prSet>
      <dgm:spPr/>
      <dgm:t>
        <a:bodyPr/>
        <a:lstStyle/>
        <a:p>
          <a:endParaRPr lang="tr-TR"/>
        </a:p>
      </dgm:t>
    </dgm:pt>
    <dgm:pt modelId="{164C23A4-4307-4D85-93B5-822D7E64F10A}" type="pres">
      <dgm:prSet presAssocID="{BCAABEA4-8751-40C7-B217-BDA30D16D850}" presName="composite" presStyleCnt="0"/>
      <dgm:spPr/>
    </dgm:pt>
    <dgm:pt modelId="{50E54FFC-58F3-4514-BA70-189EFEE91FCD}" type="pres">
      <dgm:prSet presAssocID="{BCAABEA4-8751-40C7-B217-BDA30D16D850}" presName="imgShp" presStyleLbl="fgImgPlace1" presStyleIdx="0" presStyleCnt="1" custScaleX="254952" custScaleY="153923" custLinFactNeighborX="-70691" custLinFactNeighborY="-31"/>
      <dgm:spPr>
        <a:blipFill rotWithShape="0">
          <a:blip xmlns:r="http://schemas.openxmlformats.org/officeDocument/2006/relationships" r:embed="rId1"/>
          <a:stretch>
            <a:fillRect/>
          </a:stretch>
        </a:blipFill>
      </dgm:spPr>
    </dgm:pt>
    <dgm:pt modelId="{ED390A83-B395-41DD-BBD7-076C7CDA4918}" type="pres">
      <dgm:prSet presAssocID="{BCAABEA4-8751-40C7-B217-BDA30D16D850}" presName="txShp" presStyleLbl="node1" presStyleIdx="0" presStyleCnt="1" custScaleY="146376" custLinFactNeighborX="19423" custLinFactNeighborY="6461">
        <dgm:presLayoutVars>
          <dgm:bulletEnabled val="1"/>
        </dgm:presLayoutVars>
      </dgm:prSet>
      <dgm:spPr/>
      <dgm:t>
        <a:bodyPr/>
        <a:lstStyle/>
        <a:p>
          <a:endParaRPr lang="tr-TR"/>
        </a:p>
      </dgm:t>
    </dgm:pt>
  </dgm:ptLst>
  <dgm:cxnLst>
    <dgm:cxn modelId="{931A87C7-20D1-4773-936E-6FA174EA23AC}" type="presOf" srcId="{5F2B39BE-ACD9-41AA-A663-3C5BEE0B2A22}" destId="{DAF0F345-8736-48F2-B324-CCB02F032DBA}" srcOrd="0" destOrd="0" presId="urn:microsoft.com/office/officeart/2005/8/layout/vList3#9"/>
    <dgm:cxn modelId="{8B766B25-6FC9-4EB9-9B66-66BA6F7BE88C}" type="presOf" srcId="{BCAABEA4-8751-40C7-B217-BDA30D16D850}" destId="{ED390A83-B395-41DD-BBD7-076C7CDA4918}" srcOrd="0" destOrd="0" presId="urn:microsoft.com/office/officeart/2005/8/layout/vList3#9"/>
    <dgm:cxn modelId="{3F0147DC-5381-4DFF-B0BD-A3CAFD9A8569}" srcId="{5F2B39BE-ACD9-41AA-A663-3C5BEE0B2A22}" destId="{BCAABEA4-8751-40C7-B217-BDA30D16D850}" srcOrd="0" destOrd="0" parTransId="{D36324A4-B4E0-4D5A-85E8-26ECF66EFD61}" sibTransId="{BC2EEE55-61C9-4B4F-BE18-0C8164A80569}"/>
    <dgm:cxn modelId="{A429C46F-3CDE-4D13-9CD5-638FC0A81C5C}" type="presParOf" srcId="{DAF0F345-8736-48F2-B324-CCB02F032DBA}" destId="{164C23A4-4307-4D85-93B5-822D7E64F10A}" srcOrd="0" destOrd="0" presId="urn:microsoft.com/office/officeart/2005/8/layout/vList3#9"/>
    <dgm:cxn modelId="{B723254B-C443-425E-AB72-0D1D9D177C57}" type="presParOf" srcId="{164C23A4-4307-4D85-93B5-822D7E64F10A}" destId="{50E54FFC-58F3-4514-BA70-189EFEE91FCD}" srcOrd="0" destOrd="0" presId="urn:microsoft.com/office/officeart/2005/8/layout/vList3#9"/>
    <dgm:cxn modelId="{B75E2A90-B779-4D31-A074-687E67482803}" type="presParOf" srcId="{164C23A4-4307-4D85-93B5-822D7E64F10A}" destId="{ED390A83-B395-41DD-BBD7-076C7CDA4918}" srcOrd="1" destOrd="0" presId="urn:microsoft.com/office/officeart/2005/8/layout/vList3#9"/>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A43B26-BBF9-4D89-AB1A-9608E87F8B8D}"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tr-TR"/>
        </a:p>
      </dgm:t>
    </dgm:pt>
    <dgm:pt modelId="{28CFE2D9-BC80-4E86-8468-EE42E71B9565}">
      <dgm:prSet phldrT="[Metin]" custT="1">
        <dgm:style>
          <a:lnRef idx="3">
            <a:schemeClr val="lt1"/>
          </a:lnRef>
          <a:fillRef idx="1">
            <a:schemeClr val="accent2"/>
          </a:fillRef>
          <a:effectRef idx="1">
            <a:schemeClr val="accent2"/>
          </a:effectRef>
          <a:fontRef idx="minor">
            <a:schemeClr val="lt1"/>
          </a:fontRef>
        </dgm:style>
      </dgm:prSet>
      <dgm:spPr>
        <a:solidFill>
          <a:srgbClr val="F2850E"/>
        </a:solidFill>
        <a:ln>
          <a:solidFill>
            <a:srgbClr val="C00000"/>
          </a:solidFill>
        </a:ln>
      </dgm:spPr>
      <dgm:t>
        <a:bodyPr/>
        <a:lstStyle/>
        <a:p>
          <a:r>
            <a:rPr lang="tr-TR" sz="2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ÇKAGİLHY</a:t>
          </a:r>
        </a:p>
        <a:p>
          <a:r>
            <a:rPr lang="tr-TR" sz="2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EK-1 Listesi</a:t>
          </a:r>
          <a:endParaRPr lang="tr-TR" sz="2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2886919-9797-43AE-82D2-62433DE54D53}" type="parTrans" cxnId="{D1F02744-DD0B-4B43-A704-4FEAF5FB905F}">
      <dgm:prSet/>
      <dgm:spPr/>
      <dgm:t>
        <a:bodyPr/>
        <a:lstStyle/>
        <a:p>
          <a:endParaRPr lang="tr-TR" sz="1800"/>
        </a:p>
      </dgm:t>
    </dgm:pt>
    <dgm:pt modelId="{E941963F-E771-4466-8990-AC6D9A4F7483}" type="sibTrans" cxnId="{D1F02744-DD0B-4B43-A704-4FEAF5FB905F}">
      <dgm:prSet/>
      <dgm:spPr/>
      <dgm:t>
        <a:bodyPr/>
        <a:lstStyle/>
        <a:p>
          <a:endParaRPr lang="tr-TR" sz="1800"/>
        </a:p>
      </dgm:t>
    </dgm:pt>
    <dgm:pt modelId="{D9032598-735F-418B-903C-05E255274B79}">
      <dgm:prSet phldrT="[Metin]" custT="1">
        <dgm:style>
          <a:lnRef idx="1">
            <a:schemeClr val="accent4"/>
          </a:lnRef>
          <a:fillRef idx="3">
            <a:schemeClr val="accent4"/>
          </a:fillRef>
          <a:effectRef idx="2">
            <a:schemeClr val="accent4"/>
          </a:effectRef>
          <a:fontRef idx="minor">
            <a:schemeClr val="lt1"/>
          </a:fontRef>
        </dgm:style>
      </dgm:prSet>
      <dgm:spPr/>
      <dgm:t>
        <a:bodyPr/>
        <a:lstStyle/>
        <a:p>
          <a:r>
            <a:rPr lang="tr-TR" sz="1800" b="0" dirty="0" smtClean="0">
              <a:solidFill>
                <a:schemeClr val="tx1"/>
              </a:solidFill>
            </a:rPr>
            <a:t>Çevre danışmanlık firmalarından hizmet almak</a:t>
          </a:r>
          <a:endParaRPr lang="tr-TR" sz="1800" dirty="0"/>
        </a:p>
      </dgm:t>
    </dgm:pt>
    <dgm:pt modelId="{C6D9B78C-77C8-40D4-8B42-C1856B053FF7}" type="parTrans" cxnId="{C46C5B0F-B6CC-4415-91ED-9F54FC07366D}">
      <dgm:prSet/>
      <dgm:spPr/>
      <dgm:t>
        <a:bodyPr/>
        <a:lstStyle/>
        <a:p>
          <a:endParaRPr lang="tr-TR" sz="1800"/>
        </a:p>
      </dgm:t>
    </dgm:pt>
    <dgm:pt modelId="{5C83ED75-7733-4C9D-8D2C-9AB79AE9CA9D}" type="sibTrans" cxnId="{C46C5B0F-B6CC-4415-91ED-9F54FC07366D}">
      <dgm:prSet/>
      <dgm:spPr/>
      <dgm:t>
        <a:bodyPr/>
        <a:lstStyle/>
        <a:p>
          <a:endParaRPr lang="tr-TR" sz="1800"/>
        </a:p>
      </dgm:t>
    </dgm:pt>
    <dgm:pt modelId="{F6841331-5963-4161-A15C-A21084A99ABD}">
      <dgm:prSet custT="1">
        <dgm:style>
          <a:lnRef idx="1">
            <a:schemeClr val="accent4"/>
          </a:lnRef>
          <a:fillRef idx="3">
            <a:schemeClr val="accent4"/>
          </a:fillRef>
          <a:effectRef idx="2">
            <a:schemeClr val="accent4"/>
          </a:effectRef>
          <a:fontRef idx="minor">
            <a:schemeClr val="lt1"/>
          </a:fontRef>
        </dgm:style>
      </dgm:prSet>
      <dgm:spPr/>
      <dgm:t>
        <a:bodyPr/>
        <a:lstStyle/>
        <a:p>
          <a:pPr algn="ctr"/>
          <a:r>
            <a:rPr lang="tr-TR" sz="1800" b="0" dirty="0" smtClean="0">
              <a:solidFill>
                <a:schemeClr val="tx1"/>
              </a:solidFill>
            </a:rPr>
            <a:t>Çevre yönetim birimini kurmak</a:t>
          </a:r>
          <a:endParaRPr lang="tr-TR" sz="1800" dirty="0"/>
        </a:p>
      </dgm:t>
    </dgm:pt>
    <dgm:pt modelId="{5BB2D236-ACE2-432E-B71D-DBFF85850F47}" type="parTrans" cxnId="{F462370B-892F-4875-8AAE-EA3849FF6508}">
      <dgm:prSet/>
      <dgm:spPr/>
      <dgm:t>
        <a:bodyPr/>
        <a:lstStyle/>
        <a:p>
          <a:endParaRPr lang="tr-TR" sz="1800"/>
        </a:p>
      </dgm:t>
    </dgm:pt>
    <dgm:pt modelId="{63470DB9-ACDD-4576-A96A-A542827ADA61}" type="sibTrans" cxnId="{F462370B-892F-4875-8AAE-EA3849FF6508}">
      <dgm:prSet/>
      <dgm:spPr/>
      <dgm:t>
        <a:bodyPr/>
        <a:lstStyle/>
        <a:p>
          <a:endParaRPr lang="tr-TR" sz="1800"/>
        </a:p>
      </dgm:t>
    </dgm:pt>
    <dgm:pt modelId="{20A47805-0067-4776-958C-9107035371EC}" type="pres">
      <dgm:prSet presAssocID="{14A43B26-BBF9-4D89-AB1A-9608E87F8B8D}" presName="diagram" presStyleCnt="0">
        <dgm:presLayoutVars>
          <dgm:chPref val="1"/>
          <dgm:dir/>
          <dgm:animOne val="branch"/>
          <dgm:animLvl val="lvl"/>
          <dgm:resizeHandles/>
        </dgm:presLayoutVars>
      </dgm:prSet>
      <dgm:spPr/>
      <dgm:t>
        <a:bodyPr/>
        <a:lstStyle/>
        <a:p>
          <a:endParaRPr lang="tr-TR"/>
        </a:p>
      </dgm:t>
    </dgm:pt>
    <dgm:pt modelId="{4EEC7AC6-5002-42F2-9292-8C5C7558B0CC}" type="pres">
      <dgm:prSet presAssocID="{28CFE2D9-BC80-4E86-8468-EE42E71B9565}" presName="root" presStyleCnt="0"/>
      <dgm:spPr/>
    </dgm:pt>
    <dgm:pt modelId="{1E8B8879-68BC-47DF-8327-8A6F585845D8}" type="pres">
      <dgm:prSet presAssocID="{28CFE2D9-BC80-4E86-8468-EE42E71B9565}" presName="rootComposite" presStyleCnt="0"/>
      <dgm:spPr/>
    </dgm:pt>
    <dgm:pt modelId="{8BBE05E9-4F25-4600-B041-4136823A0EB7}" type="pres">
      <dgm:prSet presAssocID="{28CFE2D9-BC80-4E86-8468-EE42E71B9565}" presName="rootText" presStyleLbl="node1" presStyleIdx="0" presStyleCnt="1" custScaleX="79488" custScaleY="79398" custLinFactNeighborX="-11338" custLinFactNeighborY="-46673"/>
      <dgm:spPr/>
      <dgm:t>
        <a:bodyPr/>
        <a:lstStyle/>
        <a:p>
          <a:endParaRPr lang="tr-TR"/>
        </a:p>
      </dgm:t>
    </dgm:pt>
    <dgm:pt modelId="{3035F6EA-207E-428D-8306-AAEAE1116916}" type="pres">
      <dgm:prSet presAssocID="{28CFE2D9-BC80-4E86-8468-EE42E71B9565}" presName="rootConnector" presStyleLbl="node1" presStyleIdx="0" presStyleCnt="1"/>
      <dgm:spPr/>
      <dgm:t>
        <a:bodyPr/>
        <a:lstStyle/>
        <a:p>
          <a:endParaRPr lang="tr-TR"/>
        </a:p>
      </dgm:t>
    </dgm:pt>
    <dgm:pt modelId="{5390B621-5492-473E-A32E-6954C060EFA8}" type="pres">
      <dgm:prSet presAssocID="{28CFE2D9-BC80-4E86-8468-EE42E71B9565}" presName="childShape" presStyleCnt="0"/>
      <dgm:spPr/>
    </dgm:pt>
    <dgm:pt modelId="{95939B28-6E1B-4DA7-91C6-9E476C5C280B}" type="pres">
      <dgm:prSet presAssocID="{5BB2D236-ACE2-432E-B71D-DBFF85850F47}" presName="Name13" presStyleLbl="parChTrans1D2" presStyleIdx="0" presStyleCnt="2"/>
      <dgm:spPr/>
      <dgm:t>
        <a:bodyPr/>
        <a:lstStyle/>
        <a:p>
          <a:endParaRPr lang="tr-TR"/>
        </a:p>
      </dgm:t>
    </dgm:pt>
    <dgm:pt modelId="{C2B14A36-433A-44E1-9ACA-84B56C992E12}" type="pres">
      <dgm:prSet presAssocID="{F6841331-5963-4161-A15C-A21084A99ABD}" presName="childText" presStyleLbl="bgAcc1" presStyleIdx="0" presStyleCnt="2" custScaleX="71970" custScaleY="58599" custLinFactNeighborX="-5700" custLinFactNeighborY="-37447">
        <dgm:presLayoutVars>
          <dgm:bulletEnabled val="1"/>
        </dgm:presLayoutVars>
      </dgm:prSet>
      <dgm:spPr/>
      <dgm:t>
        <a:bodyPr/>
        <a:lstStyle/>
        <a:p>
          <a:endParaRPr lang="tr-TR"/>
        </a:p>
      </dgm:t>
    </dgm:pt>
    <dgm:pt modelId="{79E69779-E090-4B91-B862-5FBCDDCF2A9A}" type="pres">
      <dgm:prSet presAssocID="{C6D9B78C-77C8-40D4-8B42-C1856B053FF7}" presName="Name13" presStyleLbl="parChTrans1D2" presStyleIdx="1" presStyleCnt="2"/>
      <dgm:spPr/>
      <dgm:t>
        <a:bodyPr/>
        <a:lstStyle/>
        <a:p>
          <a:endParaRPr lang="tr-TR"/>
        </a:p>
      </dgm:t>
    </dgm:pt>
    <dgm:pt modelId="{0D94B390-9AF9-4C0B-B1DD-B46FAE7143E6}" type="pres">
      <dgm:prSet presAssocID="{D9032598-735F-418B-903C-05E255274B79}" presName="childText" presStyleLbl="bgAcc1" presStyleIdx="1" presStyleCnt="2" custScaleX="72324" custScaleY="86557" custLinFactNeighborX="-5700" custLinFactNeighborY="-34474">
        <dgm:presLayoutVars>
          <dgm:bulletEnabled val="1"/>
        </dgm:presLayoutVars>
      </dgm:prSet>
      <dgm:spPr/>
      <dgm:t>
        <a:bodyPr/>
        <a:lstStyle/>
        <a:p>
          <a:endParaRPr lang="tr-TR"/>
        </a:p>
      </dgm:t>
    </dgm:pt>
  </dgm:ptLst>
  <dgm:cxnLst>
    <dgm:cxn modelId="{C46C5B0F-B6CC-4415-91ED-9F54FC07366D}" srcId="{28CFE2D9-BC80-4E86-8468-EE42E71B9565}" destId="{D9032598-735F-418B-903C-05E255274B79}" srcOrd="1" destOrd="0" parTransId="{C6D9B78C-77C8-40D4-8B42-C1856B053FF7}" sibTransId="{5C83ED75-7733-4C9D-8D2C-9AB79AE9CA9D}"/>
    <dgm:cxn modelId="{5C8438A3-FF5F-4212-914F-580FCDFF099A}" type="presOf" srcId="{28CFE2D9-BC80-4E86-8468-EE42E71B9565}" destId="{8BBE05E9-4F25-4600-B041-4136823A0EB7}" srcOrd="0" destOrd="0" presId="urn:microsoft.com/office/officeart/2005/8/layout/hierarchy3"/>
    <dgm:cxn modelId="{A411CCA5-6DCD-4CAB-B57E-DB6ECC98D643}" type="presOf" srcId="{D9032598-735F-418B-903C-05E255274B79}" destId="{0D94B390-9AF9-4C0B-B1DD-B46FAE7143E6}" srcOrd="0" destOrd="0" presId="urn:microsoft.com/office/officeart/2005/8/layout/hierarchy3"/>
    <dgm:cxn modelId="{16EC6918-62EC-4E82-8D43-B078F4F7530F}" type="presOf" srcId="{C6D9B78C-77C8-40D4-8B42-C1856B053FF7}" destId="{79E69779-E090-4B91-B862-5FBCDDCF2A9A}" srcOrd="0" destOrd="0" presId="urn:microsoft.com/office/officeart/2005/8/layout/hierarchy3"/>
    <dgm:cxn modelId="{C7CE4BF6-F189-4D30-B271-2EDE6E8DE1FE}" type="presOf" srcId="{5BB2D236-ACE2-432E-B71D-DBFF85850F47}" destId="{95939B28-6E1B-4DA7-91C6-9E476C5C280B}" srcOrd="0" destOrd="0" presId="urn:microsoft.com/office/officeart/2005/8/layout/hierarchy3"/>
    <dgm:cxn modelId="{B31863B8-5D01-44D6-B721-5AFB90F64FD3}" type="presOf" srcId="{28CFE2D9-BC80-4E86-8468-EE42E71B9565}" destId="{3035F6EA-207E-428D-8306-AAEAE1116916}" srcOrd="1" destOrd="0" presId="urn:microsoft.com/office/officeart/2005/8/layout/hierarchy3"/>
    <dgm:cxn modelId="{1C4CD71A-A6CB-41A0-A260-E31B6C6EB7EB}" type="presOf" srcId="{14A43B26-BBF9-4D89-AB1A-9608E87F8B8D}" destId="{20A47805-0067-4776-958C-9107035371EC}" srcOrd="0" destOrd="0" presId="urn:microsoft.com/office/officeart/2005/8/layout/hierarchy3"/>
    <dgm:cxn modelId="{F462370B-892F-4875-8AAE-EA3849FF6508}" srcId="{28CFE2D9-BC80-4E86-8468-EE42E71B9565}" destId="{F6841331-5963-4161-A15C-A21084A99ABD}" srcOrd="0" destOrd="0" parTransId="{5BB2D236-ACE2-432E-B71D-DBFF85850F47}" sibTransId="{63470DB9-ACDD-4576-A96A-A542827ADA61}"/>
    <dgm:cxn modelId="{556E46D3-3A26-440B-90A9-585B52504112}" type="presOf" srcId="{F6841331-5963-4161-A15C-A21084A99ABD}" destId="{C2B14A36-433A-44E1-9ACA-84B56C992E12}" srcOrd="0" destOrd="0" presId="urn:microsoft.com/office/officeart/2005/8/layout/hierarchy3"/>
    <dgm:cxn modelId="{D1F02744-DD0B-4B43-A704-4FEAF5FB905F}" srcId="{14A43B26-BBF9-4D89-AB1A-9608E87F8B8D}" destId="{28CFE2D9-BC80-4E86-8468-EE42E71B9565}" srcOrd="0" destOrd="0" parTransId="{E2886919-9797-43AE-82D2-62433DE54D53}" sibTransId="{E941963F-E771-4466-8990-AC6D9A4F7483}"/>
    <dgm:cxn modelId="{2AFE9944-2608-4D8F-AB9A-ECB635AC3F8C}" type="presParOf" srcId="{20A47805-0067-4776-958C-9107035371EC}" destId="{4EEC7AC6-5002-42F2-9292-8C5C7558B0CC}" srcOrd="0" destOrd="0" presId="urn:microsoft.com/office/officeart/2005/8/layout/hierarchy3"/>
    <dgm:cxn modelId="{202A0F74-F5E2-4A05-852D-78A7678DB249}" type="presParOf" srcId="{4EEC7AC6-5002-42F2-9292-8C5C7558B0CC}" destId="{1E8B8879-68BC-47DF-8327-8A6F585845D8}" srcOrd="0" destOrd="0" presId="urn:microsoft.com/office/officeart/2005/8/layout/hierarchy3"/>
    <dgm:cxn modelId="{12DDC5C3-E331-4FA3-B88A-1A84C7BDE809}" type="presParOf" srcId="{1E8B8879-68BC-47DF-8327-8A6F585845D8}" destId="{8BBE05E9-4F25-4600-B041-4136823A0EB7}" srcOrd="0" destOrd="0" presId="urn:microsoft.com/office/officeart/2005/8/layout/hierarchy3"/>
    <dgm:cxn modelId="{8D9F0A2C-4CF0-4B7E-A9BC-0EEFA89D52E9}" type="presParOf" srcId="{1E8B8879-68BC-47DF-8327-8A6F585845D8}" destId="{3035F6EA-207E-428D-8306-AAEAE1116916}" srcOrd="1" destOrd="0" presId="urn:microsoft.com/office/officeart/2005/8/layout/hierarchy3"/>
    <dgm:cxn modelId="{91AE396F-EF87-42EA-9029-40423A01C22C}" type="presParOf" srcId="{4EEC7AC6-5002-42F2-9292-8C5C7558B0CC}" destId="{5390B621-5492-473E-A32E-6954C060EFA8}" srcOrd="1" destOrd="0" presId="urn:microsoft.com/office/officeart/2005/8/layout/hierarchy3"/>
    <dgm:cxn modelId="{3A7DD75B-C339-4DC1-A087-629D3F8B5089}" type="presParOf" srcId="{5390B621-5492-473E-A32E-6954C060EFA8}" destId="{95939B28-6E1B-4DA7-91C6-9E476C5C280B}" srcOrd="0" destOrd="0" presId="urn:microsoft.com/office/officeart/2005/8/layout/hierarchy3"/>
    <dgm:cxn modelId="{CD2B09D3-1F49-448E-B05C-7312A87A0EBF}" type="presParOf" srcId="{5390B621-5492-473E-A32E-6954C060EFA8}" destId="{C2B14A36-433A-44E1-9ACA-84B56C992E12}" srcOrd="1" destOrd="0" presId="urn:microsoft.com/office/officeart/2005/8/layout/hierarchy3"/>
    <dgm:cxn modelId="{C4BD8902-8E18-4837-B18A-A21637D65089}" type="presParOf" srcId="{5390B621-5492-473E-A32E-6954C060EFA8}" destId="{79E69779-E090-4B91-B862-5FBCDDCF2A9A}" srcOrd="2" destOrd="0" presId="urn:microsoft.com/office/officeart/2005/8/layout/hierarchy3"/>
    <dgm:cxn modelId="{E2C518F1-DDEE-41AD-BD11-545AB8EA5D1D}" type="presParOf" srcId="{5390B621-5492-473E-A32E-6954C060EFA8}" destId="{0D94B390-9AF9-4C0B-B1DD-B46FAE7143E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A43B26-BBF9-4D89-AB1A-9608E87F8B8D}"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tr-TR"/>
        </a:p>
      </dgm:t>
    </dgm:pt>
    <dgm:pt modelId="{53D77CCE-665A-4C9D-A6B6-421FB40E0252}">
      <dgm:prSet phldrT="[Metin]">
        <dgm:style>
          <a:lnRef idx="3">
            <a:schemeClr val="lt1"/>
          </a:lnRef>
          <a:fillRef idx="1">
            <a:schemeClr val="accent2"/>
          </a:fillRef>
          <a:effectRef idx="1">
            <a:schemeClr val="accent2"/>
          </a:effectRef>
          <a:fontRef idx="minor">
            <a:schemeClr val="lt1"/>
          </a:fontRef>
        </dgm:style>
      </dgm:prSet>
      <dgm:spPr>
        <a:solidFill>
          <a:srgbClr val="F2850E"/>
        </a:solidFill>
        <a:ln>
          <a:solidFill>
            <a:srgbClr val="C00000"/>
          </a:solidFill>
        </a:ln>
      </dgm:spPr>
      <dgm:t>
        <a:bodyPr/>
        <a:lstStyle/>
        <a:p>
          <a:r>
            <a:rPr lang="tr-TR" b="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OSBY,Belediye</a:t>
          </a:r>
          <a:r>
            <a:rPr lang="tr-TR"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Mahalli İdare Birliği, Hastane</a:t>
          </a:r>
          <a:endParaRPr lang="tr-TR"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E5F28F5-0763-44A6-9759-B101FFE54F09}" type="parTrans" cxnId="{A58A81DD-596A-42A4-B4D8-BD30BA8AE37D}">
      <dgm:prSet/>
      <dgm:spPr/>
      <dgm:t>
        <a:bodyPr/>
        <a:lstStyle/>
        <a:p>
          <a:endParaRPr lang="tr-TR"/>
        </a:p>
      </dgm:t>
    </dgm:pt>
    <dgm:pt modelId="{6550A0AB-3FD5-4FA3-87EA-88ACFAD1CB50}" type="sibTrans" cxnId="{A58A81DD-596A-42A4-B4D8-BD30BA8AE37D}">
      <dgm:prSet/>
      <dgm:spPr/>
      <dgm:t>
        <a:bodyPr/>
        <a:lstStyle/>
        <a:p>
          <a:endParaRPr lang="tr-TR"/>
        </a:p>
      </dgm:t>
    </dgm:pt>
    <dgm:pt modelId="{D74BF671-6127-4EF6-AB5F-D6DC4F60DD37}">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dirty="0" smtClean="0"/>
            <a:t>Çevre görevlisi istihdam etmek</a:t>
          </a:r>
          <a:endParaRPr lang="tr-TR" dirty="0"/>
        </a:p>
      </dgm:t>
    </dgm:pt>
    <dgm:pt modelId="{E243B9D1-1305-4969-8D40-B8693192DAE7}" type="parTrans" cxnId="{5E85A2EC-D5CB-44BB-89CE-6563C608622D}">
      <dgm:prSet/>
      <dgm:spPr/>
      <dgm:t>
        <a:bodyPr/>
        <a:lstStyle/>
        <a:p>
          <a:endParaRPr lang="tr-TR"/>
        </a:p>
      </dgm:t>
    </dgm:pt>
    <dgm:pt modelId="{CC92C8E4-22F5-4BE2-992B-886A7DEB9EAA}" type="sibTrans" cxnId="{5E85A2EC-D5CB-44BB-89CE-6563C608622D}">
      <dgm:prSet/>
      <dgm:spPr/>
      <dgm:t>
        <a:bodyPr/>
        <a:lstStyle/>
        <a:p>
          <a:endParaRPr lang="tr-TR"/>
        </a:p>
      </dgm:t>
    </dgm:pt>
    <dgm:pt modelId="{DE934340-A133-45CA-857C-981075BF04AF}">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0" dirty="0" smtClean="0">
              <a:solidFill>
                <a:schemeClr val="tx1"/>
              </a:solidFill>
            </a:rPr>
            <a:t>Çevre danışmanlık firmalarından hizmet almak</a:t>
          </a:r>
          <a:endParaRPr lang="tr-TR" dirty="0"/>
        </a:p>
      </dgm:t>
    </dgm:pt>
    <dgm:pt modelId="{BFF6627B-1A71-4711-B3D6-9100D35E3211}" type="parTrans" cxnId="{156624D5-9756-4C16-AD6E-5ED316A63849}">
      <dgm:prSet/>
      <dgm:spPr/>
      <dgm:t>
        <a:bodyPr/>
        <a:lstStyle/>
        <a:p>
          <a:endParaRPr lang="tr-TR"/>
        </a:p>
      </dgm:t>
    </dgm:pt>
    <dgm:pt modelId="{04E3AF9A-E8C0-4251-90B0-C3E0060BEB6F}" type="sibTrans" cxnId="{156624D5-9756-4C16-AD6E-5ED316A63849}">
      <dgm:prSet/>
      <dgm:spPr/>
      <dgm:t>
        <a:bodyPr/>
        <a:lstStyle/>
        <a:p>
          <a:endParaRPr lang="tr-TR"/>
        </a:p>
      </dgm:t>
    </dgm:pt>
    <dgm:pt modelId="{A44F80DE-F60E-4A7A-951F-C2FCA7767CBA}">
      <dgm:prSet>
        <dgm:style>
          <a:lnRef idx="1">
            <a:schemeClr val="accent4"/>
          </a:lnRef>
          <a:fillRef idx="3">
            <a:schemeClr val="accent4"/>
          </a:fillRef>
          <a:effectRef idx="2">
            <a:schemeClr val="accent4"/>
          </a:effectRef>
          <a:fontRef idx="minor">
            <a:schemeClr val="lt1"/>
          </a:fontRef>
        </dgm:style>
      </dgm:prSet>
      <dgm:spPr/>
      <dgm:t>
        <a:bodyPr/>
        <a:lstStyle/>
        <a:p>
          <a:r>
            <a:rPr lang="tr-TR" b="0" dirty="0" smtClean="0">
              <a:solidFill>
                <a:schemeClr val="tx1"/>
              </a:solidFill>
            </a:rPr>
            <a:t>Çevre yönetim birimini kurmak</a:t>
          </a:r>
          <a:endParaRPr lang="tr-TR" dirty="0"/>
        </a:p>
      </dgm:t>
    </dgm:pt>
    <dgm:pt modelId="{15111DCC-6C13-4EE6-B908-345054F177F5}" type="parTrans" cxnId="{29AE5D8E-5540-4BAD-9E09-511A7A863348}">
      <dgm:prSet/>
      <dgm:spPr/>
      <dgm:t>
        <a:bodyPr/>
        <a:lstStyle/>
        <a:p>
          <a:endParaRPr lang="tr-TR"/>
        </a:p>
      </dgm:t>
    </dgm:pt>
    <dgm:pt modelId="{2A42B363-DC8C-42AC-A344-1E18DC9F817B}" type="sibTrans" cxnId="{29AE5D8E-5540-4BAD-9E09-511A7A863348}">
      <dgm:prSet/>
      <dgm:spPr/>
      <dgm:t>
        <a:bodyPr/>
        <a:lstStyle/>
        <a:p>
          <a:endParaRPr lang="tr-TR"/>
        </a:p>
      </dgm:t>
    </dgm:pt>
    <dgm:pt modelId="{20A47805-0067-4776-958C-9107035371EC}" type="pres">
      <dgm:prSet presAssocID="{14A43B26-BBF9-4D89-AB1A-9608E87F8B8D}" presName="diagram" presStyleCnt="0">
        <dgm:presLayoutVars>
          <dgm:chPref val="1"/>
          <dgm:dir/>
          <dgm:animOne val="branch"/>
          <dgm:animLvl val="lvl"/>
          <dgm:resizeHandles/>
        </dgm:presLayoutVars>
      </dgm:prSet>
      <dgm:spPr/>
      <dgm:t>
        <a:bodyPr/>
        <a:lstStyle/>
        <a:p>
          <a:endParaRPr lang="tr-TR"/>
        </a:p>
      </dgm:t>
    </dgm:pt>
    <dgm:pt modelId="{8AD798F3-263E-44B6-B790-E7C1E5C04E06}" type="pres">
      <dgm:prSet presAssocID="{53D77CCE-665A-4C9D-A6B6-421FB40E0252}" presName="root" presStyleCnt="0"/>
      <dgm:spPr/>
    </dgm:pt>
    <dgm:pt modelId="{90A570BF-F748-41DA-8536-1E7C977C7A0E}" type="pres">
      <dgm:prSet presAssocID="{53D77CCE-665A-4C9D-A6B6-421FB40E0252}" presName="rootComposite" presStyleCnt="0"/>
      <dgm:spPr/>
    </dgm:pt>
    <dgm:pt modelId="{E909974B-AAC7-45AF-8A5B-982CBAA6E213}" type="pres">
      <dgm:prSet presAssocID="{53D77CCE-665A-4C9D-A6B6-421FB40E0252}" presName="rootText" presStyleLbl="node1" presStyleIdx="0" presStyleCnt="1" custScaleX="96330" custScaleY="115935" custLinFactNeighborX="11217" custLinFactNeighborY="-76"/>
      <dgm:spPr/>
      <dgm:t>
        <a:bodyPr/>
        <a:lstStyle/>
        <a:p>
          <a:endParaRPr lang="tr-TR"/>
        </a:p>
      </dgm:t>
    </dgm:pt>
    <dgm:pt modelId="{624B2067-7A82-40F0-866C-732A33432FEB}" type="pres">
      <dgm:prSet presAssocID="{53D77CCE-665A-4C9D-A6B6-421FB40E0252}" presName="rootConnector" presStyleLbl="node1" presStyleIdx="0" presStyleCnt="1"/>
      <dgm:spPr/>
      <dgm:t>
        <a:bodyPr/>
        <a:lstStyle/>
        <a:p>
          <a:endParaRPr lang="tr-TR"/>
        </a:p>
      </dgm:t>
    </dgm:pt>
    <dgm:pt modelId="{5CE1CB6C-EF11-4443-BAAC-D7DA99B734BA}" type="pres">
      <dgm:prSet presAssocID="{53D77CCE-665A-4C9D-A6B6-421FB40E0252}" presName="childShape" presStyleCnt="0"/>
      <dgm:spPr/>
    </dgm:pt>
    <dgm:pt modelId="{9EA2ADF7-8801-4446-AA51-C52CF6067435}" type="pres">
      <dgm:prSet presAssocID="{E243B9D1-1305-4969-8D40-B8693192DAE7}" presName="Name13" presStyleLbl="parChTrans1D2" presStyleIdx="0" presStyleCnt="3"/>
      <dgm:spPr/>
      <dgm:t>
        <a:bodyPr/>
        <a:lstStyle/>
        <a:p>
          <a:endParaRPr lang="tr-TR"/>
        </a:p>
      </dgm:t>
    </dgm:pt>
    <dgm:pt modelId="{D678AAFB-8AF7-47AD-BC85-DB77ADE91094}" type="pres">
      <dgm:prSet presAssocID="{D74BF671-6127-4EF6-AB5F-D6DC4F60DD37}" presName="childText" presStyleLbl="bgAcc1" presStyleIdx="0" presStyleCnt="3" custScaleX="104345" custScaleY="110683" custLinFactNeighborX="27455" custLinFactNeighborY="-809">
        <dgm:presLayoutVars>
          <dgm:bulletEnabled val="1"/>
        </dgm:presLayoutVars>
      </dgm:prSet>
      <dgm:spPr/>
      <dgm:t>
        <a:bodyPr/>
        <a:lstStyle/>
        <a:p>
          <a:endParaRPr lang="tr-TR"/>
        </a:p>
      </dgm:t>
    </dgm:pt>
    <dgm:pt modelId="{B20361C5-8B33-4A16-B586-6343B3CBDA71}" type="pres">
      <dgm:prSet presAssocID="{BFF6627B-1A71-4711-B3D6-9100D35E3211}" presName="Name13" presStyleLbl="parChTrans1D2" presStyleIdx="1" presStyleCnt="3"/>
      <dgm:spPr/>
      <dgm:t>
        <a:bodyPr/>
        <a:lstStyle/>
        <a:p>
          <a:endParaRPr lang="tr-TR"/>
        </a:p>
      </dgm:t>
    </dgm:pt>
    <dgm:pt modelId="{15848404-1D80-4788-B075-F6865567C77F}" type="pres">
      <dgm:prSet presAssocID="{DE934340-A133-45CA-857C-981075BF04AF}" presName="childText" presStyleLbl="bgAcc1" presStyleIdx="1" presStyleCnt="3" custScaleX="105017" custScaleY="127873" custLinFactNeighborX="27119" custLinFactNeighborY="846">
        <dgm:presLayoutVars>
          <dgm:bulletEnabled val="1"/>
        </dgm:presLayoutVars>
      </dgm:prSet>
      <dgm:spPr/>
      <dgm:t>
        <a:bodyPr/>
        <a:lstStyle/>
        <a:p>
          <a:endParaRPr lang="tr-TR"/>
        </a:p>
      </dgm:t>
    </dgm:pt>
    <dgm:pt modelId="{2F23AB52-C19D-4A33-8626-F0CC31031906}" type="pres">
      <dgm:prSet presAssocID="{15111DCC-6C13-4EE6-B908-345054F177F5}" presName="Name13" presStyleLbl="parChTrans1D2" presStyleIdx="2" presStyleCnt="3"/>
      <dgm:spPr/>
      <dgm:t>
        <a:bodyPr/>
        <a:lstStyle/>
        <a:p>
          <a:endParaRPr lang="tr-TR"/>
        </a:p>
      </dgm:t>
    </dgm:pt>
    <dgm:pt modelId="{2B6C5131-560D-4BBA-9040-DDA73D7F2854}" type="pres">
      <dgm:prSet presAssocID="{A44F80DE-F60E-4A7A-951F-C2FCA7767CBA}" presName="childText" presStyleLbl="bgAcc1" presStyleIdx="2" presStyleCnt="3" custScaleX="102557" custLinFactNeighborX="28419" custLinFactNeighborY="-108">
        <dgm:presLayoutVars>
          <dgm:bulletEnabled val="1"/>
        </dgm:presLayoutVars>
      </dgm:prSet>
      <dgm:spPr/>
      <dgm:t>
        <a:bodyPr/>
        <a:lstStyle/>
        <a:p>
          <a:endParaRPr lang="tr-TR"/>
        </a:p>
      </dgm:t>
    </dgm:pt>
  </dgm:ptLst>
  <dgm:cxnLst>
    <dgm:cxn modelId="{2F28F6C2-9B0E-4C11-BAC1-2C760F73E9DB}" type="presOf" srcId="{53D77CCE-665A-4C9D-A6B6-421FB40E0252}" destId="{624B2067-7A82-40F0-866C-732A33432FEB}" srcOrd="1" destOrd="0" presId="urn:microsoft.com/office/officeart/2005/8/layout/hierarchy3"/>
    <dgm:cxn modelId="{A58A81DD-596A-42A4-B4D8-BD30BA8AE37D}" srcId="{14A43B26-BBF9-4D89-AB1A-9608E87F8B8D}" destId="{53D77CCE-665A-4C9D-A6B6-421FB40E0252}" srcOrd="0" destOrd="0" parTransId="{6E5F28F5-0763-44A6-9759-B101FFE54F09}" sibTransId="{6550A0AB-3FD5-4FA3-87EA-88ACFAD1CB50}"/>
    <dgm:cxn modelId="{918D76D0-FAD6-480D-8459-DE726259E889}" type="presOf" srcId="{BFF6627B-1A71-4711-B3D6-9100D35E3211}" destId="{B20361C5-8B33-4A16-B586-6343B3CBDA71}" srcOrd="0" destOrd="0" presId="urn:microsoft.com/office/officeart/2005/8/layout/hierarchy3"/>
    <dgm:cxn modelId="{D7EC74D5-6FA6-40D8-AF52-073DF0728DB1}" type="presOf" srcId="{15111DCC-6C13-4EE6-B908-345054F177F5}" destId="{2F23AB52-C19D-4A33-8626-F0CC31031906}" srcOrd="0" destOrd="0" presId="urn:microsoft.com/office/officeart/2005/8/layout/hierarchy3"/>
    <dgm:cxn modelId="{29AE5D8E-5540-4BAD-9E09-511A7A863348}" srcId="{53D77CCE-665A-4C9D-A6B6-421FB40E0252}" destId="{A44F80DE-F60E-4A7A-951F-C2FCA7767CBA}" srcOrd="2" destOrd="0" parTransId="{15111DCC-6C13-4EE6-B908-345054F177F5}" sibTransId="{2A42B363-DC8C-42AC-A344-1E18DC9F817B}"/>
    <dgm:cxn modelId="{C691F1DE-B338-4852-8316-E9947547776A}" type="presOf" srcId="{53D77CCE-665A-4C9D-A6B6-421FB40E0252}" destId="{E909974B-AAC7-45AF-8A5B-982CBAA6E213}" srcOrd="0" destOrd="0" presId="urn:microsoft.com/office/officeart/2005/8/layout/hierarchy3"/>
    <dgm:cxn modelId="{8AE2E62A-6471-4000-BF26-636B19B041DB}" type="presOf" srcId="{14A43B26-BBF9-4D89-AB1A-9608E87F8B8D}" destId="{20A47805-0067-4776-958C-9107035371EC}" srcOrd="0" destOrd="0" presId="urn:microsoft.com/office/officeart/2005/8/layout/hierarchy3"/>
    <dgm:cxn modelId="{5F7E4ADC-7E20-4488-A85C-45B294ADFFFA}" type="presOf" srcId="{A44F80DE-F60E-4A7A-951F-C2FCA7767CBA}" destId="{2B6C5131-560D-4BBA-9040-DDA73D7F2854}" srcOrd="0" destOrd="0" presId="urn:microsoft.com/office/officeart/2005/8/layout/hierarchy3"/>
    <dgm:cxn modelId="{0DC22A32-E115-4716-9237-9C45D6C8A55B}" type="presOf" srcId="{DE934340-A133-45CA-857C-981075BF04AF}" destId="{15848404-1D80-4788-B075-F6865567C77F}" srcOrd="0" destOrd="0" presId="urn:microsoft.com/office/officeart/2005/8/layout/hierarchy3"/>
    <dgm:cxn modelId="{5E85A2EC-D5CB-44BB-89CE-6563C608622D}" srcId="{53D77CCE-665A-4C9D-A6B6-421FB40E0252}" destId="{D74BF671-6127-4EF6-AB5F-D6DC4F60DD37}" srcOrd="0" destOrd="0" parTransId="{E243B9D1-1305-4969-8D40-B8693192DAE7}" sibTransId="{CC92C8E4-22F5-4BE2-992B-886A7DEB9EAA}"/>
    <dgm:cxn modelId="{7BCAED2A-37CF-4145-817E-AC4E821EF990}" type="presOf" srcId="{E243B9D1-1305-4969-8D40-B8693192DAE7}" destId="{9EA2ADF7-8801-4446-AA51-C52CF6067435}" srcOrd="0" destOrd="0" presId="urn:microsoft.com/office/officeart/2005/8/layout/hierarchy3"/>
    <dgm:cxn modelId="{156624D5-9756-4C16-AD6E-5ED316A63849}" srcId="{53D77CCE-665A-4C9D-A6B6-421FB40E0252}" destId="{DE934340-A133-45CA-857C-981075BF04AF}" srcOrd="1" destOrd="0" parTransId="{BFF6627B-1A71-4711-B3D6-9100D35E3211}" sibTransId="{04E3AF9A-E8C0-4251-90B0-C3E0060BEB6F}"/>
    <dgm:cxn modelId="{C3CF4C98-EEDE-4F65-AC65-3D5C786D6D8E}" type="presOf" srcId="{D74BF671-6127-4EF6-AB5F-D6DC4F60DD37}" destId="{D678AAFB-8AF7-47AD-BC85-DB77ADE91094}" srcOrd="0" destOrd="0" presId="urn:microsoft.com/office/officeart/2005/8/layout/hierarchy3"/>
    <dgm:cxn modelId="{B88AF6F1-FD8A-4AED-BFC2-2057680D8142}" type="presParOf" srcId="{20A47805-0067-4776-958C-9107035371EC}" destId="{8AD798F3-263E-44B6-B790-E7C1E5C04E06}" srcOrd="0" destOrd="0" presId="urn:microsoft.com/office/officeart/2005/8/layout/hierarchy3"/>
    <dgm:cxn modelId="{A0810D58-F8A9-4A02-BBDF-C2FEEF7C3D57}" type="presParOf" srcId="{8AD798F3-263E-44B6-B790-E7C1E5C04E06}" destId="{90A570BF-F748-41DA-8536-1E7C977C7A0E}" srcOrd="0" destOrd="0" presId="urn:microsoft.com/office/officeart/2005/8/layout/hierarchy3"/>
    <dgm:cxn modelId="{58DF3BFD-38AE-415A-9EA9-CD833522C1BF}" type="presParOf" srcId="{90A570BF-F748-41DA-8536-1E7C977C7A0E}" destId="{E909974B-AAC7-45AF-8A5B-982CBAA6E213}" srcOrd="0" destOrd="0" presId="urn:microsoft.com/office/officeart/2005/8/layout/hierarchy3"/>
    <dgm:cxn modelId="{45819E7F-8CDE-4113-9E02-D9748F67066B}" type="presParOf" srcId="{90A570BF-F748-41DA-8536-1E7C977C7A0E}" destId="{624B2067-7A82-40F0-866C-732A33432FEB}" srcOrd="1" destOrd="0" presId="urn:microsoft.com/office/officeart/2005/8/layout/hierarchy3"/>
    <dgm:cxn modelId="{239400F9-BFCD-4EBC-97EA-25C21564D297}" type="presParOf" srcId="{8AD798F3-263E-44B6-B790-E7C1E5C04E06}" destId="{5CE1CB6C-EF11-4443-BAAC-D7DA99B734BA}" srcOrd="1" destOrd="0" presId="urn:microsoft.com/office/officeart/2005/8/layout/hierarchy3"/>
    <dgm:cxn modelId="{CCA473CD-8832-4C8B-B099-8564C7A293EF}" type="presParOf" srcId="{5CE1CB6C-EF11-4443-BAAC-D7DA99B734BA}" destId="{9EA2ADF7-8801-4446-AA51-C52CF6067435}" srcOrd="0" destOrd="0" presId="urn:microsoft.com/office/officeart/2005/8/layout/hierarchy3"/>
    <dgm:cxn modelId="{04F38890-D561-482C-9714-F1159D696EDA}" type="presParOf" srcId="{5CE1CB6C-EF11-4443-BAAC-D7DA99B734BA}" destId="{D678AAFB-8AF7-47AD-BC85-DB77ADE91094}" srcOrd="1" destOrd="0" presId="urn:microsoft.com/office/officeart/2005/8/layout/hierarchy3"/>
    <dgm:cxn modelId="{A2676C9D-1D9D-4A84-8D97-285FFCAE9CB3}" type="presParOf" srcId="{5CE1CB6C-EF11-4443-BAAC-D7DA99B734BA}" destId="{B20361C5-8B33-4A16-B586-6343B3CBDA71}" srcOrd="2" destOrd="0" presId="urn:microsoft.com/office/officeart/2005/8/layout/hierarchy3"/>
    <dgm:cxn modelId="{160693CA-F947-478F-9114-84D5D237E0E4}" type="presParOf" srcId="{5CE1CB6C-EF11-4443-BAAC-D7DA99B734BA}" destId="{15848404-1D80-4788-B075-F6865567C77F}" srcOrd="3" destOrd="0" presId="urn:microsoft.com/office/officeart/2005/8/layout/hierarchy3"/>
    <dgm:cxn modelId="{8393A1D7-1DC7-4FFB-B385-EFC9BDD22217}" type="presParOf" srcId="{5CE1CB6C-EF11-4443-BAAC-D7DA99B734BA}" destId="{2F23AB52-C19D-4A33-8626-F0CC31031906}" srcOrd="4" destOrd="0" presId="urn:microsoft.com/office/officeart/2005/8/layout/hierarchy3"/>
    <dgm:cxn modelId="{015FFD8D-A85D-429A-90F9-83408FF567BD}" type="presParOf" srcId="{5CE1CB6C-EF11-4443-BAAC-D7DA99B734BA}" destId="{2B6C5131-560D-4BBA-9040-DDA73D7F2854}"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A43B26-BBF9-4D89-AB1A-9608E87F8B8D}"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tr-TR"/>
        </a:p>
      </dgm:t>
    </dgm:pt>
    <dgm:pt modelId="{11610D45-3A86-484B-A4E5-605E408938D5}">
      <dgm:prSet phldrT="[Metin]" custT="1">
        <dgm:style>
          <a:lnRef idx="3">
            <a:schemeClr val="lt1"/>
          </a:lnRef>
          <a:fillRef idx="1">
            <a:schemeClr val="accent2"/>
          </a:fillRef>
          <a:effectRef idx="1">
            <a:schemeClr val="accent2"/>
          </a:effectRef>
          <a:fontRef idx="minor">
            <a:schemeClr val="lt1"/>
          </a:fontRef>
        </dgm:style>
      </dgm:prSet>
      <dgm:spPr>
        <a:solidFill>
          <a:srgbClr val="F2850E"/>
        </a:solidFill>
        <a:ln>
          <a:solidFill>
            <a:srgbClr val="C00000"/>
          </a:solidFill>
        </a:ln>
      </dgm:spPr>
      <dgm:t>
        <a:bodyPr/>
        <a:lstStyle/>
        <a:p>
          <a:r>
            <a:rPr lang="tr-TR" sz="2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ÇKAGİLHY</a:t>
          </a:r>
        </a:p>
        <a:p>
          <a:r>
            <a:rPr lang="tr-TR" sz="2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EK-2 Listesi</a:t>
          </a:r>
          <a:endParaRPr lang="tr-TR" sz="2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1909825-1E33-449B-8CA7-E44F411C7C4E}" type="parTrans" cxnId="{7A8FD5A9-179D-4FF3-8ECC-1B6180A37419}">
      <dgm:prSet/>
      <dgm:spPr/>
      <dgm:t>
        <a:bodyPr/>
        <a:lstStyle/>
        <a:p>
          <a:endParaRPr lang="tr-TR"/>
        </a:p>
      </dgm:t>
    </dgm:pt>
    <dgm:pt modelId="{E55D3833-EF7B-4676-A98B-E2119298A4DE}" type="sibTrans" cxnId="{7A8FD5A9-179D-4FF3-8ECC-1B6180A37419}">
      <dgm:prSet/>
      <dgm:spPr/>
      <dgm:t>
        <a:bodyPr/>
        <a:lstStyle/>
        <a:p>
          <a:endParaRPr lang="tr-TR"/>
        </a:p>
      </dgm:t>
    </dgm:pt>
    <dgm:pt modelId="{1914C30C-E768-407D-9609-2A9ACEE546DC}">
      <dgm:prSet phldrT="[Metin]" custT="1">
        <dgm:style>
          <a:lnRef idx="1">
            <a:schemeClr val="accent4"/>
          </a:lnRef>
          <a:fillRef idx="3">
            <a:schemeClr val="accent4"/>
          </a:fillRef>
          <a:effectRef idx="2">
            <a:schemeClr val="accent4"/>
          </a:effectRef>
          <a:fontRef idx="minor">
            <a:schemeClr val="lt1"/>
          </a:fontRef>
        </dgm:style>
      </dgm:prSet>
      <dgm:spPr/>
      <dgm:t>
        <a:bodyPr/>
        <a:lstStyle/>
        <a:p>
          <a:r>
            <a:rPr lang="tr-TR" sz="1800" dirty="0" smtClean="0"/>
            <a:t>Çevre görevlisi istihdam etmek</a:t>
          </a:r>
          <a:endParaRPr lang="tr-TR" sz="1800" dirty="0"/>
        </a:p>
      </dgm:t>
    </dgm:pt>
    <dgm:pt modelId="{334B5DFE-6692-45E2-984E-7D7F9E0B6FDC}" type="parTrans" cxnId="{A0714027-BC44-4914-8181-2109EC141715}">
      <dgm:prSet/>
      <dgm:spPr/>
      <dgm:t>
        <a:bodyPr/>
        <a:lstStyle/>
        <a:p>
          <a:endParaRPr lang="tr-TR"/>
        </a:p>
      </dgm:t>
    </dgm:pt>
    <dgm:pt modelId="{3C402B04-E95B-4337-9189-3BE61D353D36}" type="sibTrans" cxnId="{A0714027-BC44-4914-8181-2109EC141715}">
      <dgm:prSet/>
      <dgm:spPr/>
      <dgm:t>
        <a:bodyPr/>
        <a:lstStyle/>
        <a:p>
          <a:endParaRPr lang="tr-TR"/>
        </a:p>
      </dgm:t>
    </dgm:pt>
    <dgm:pt modelId="{6A00C8A1-727D-4B18-862F-FB5419E25551}">
      <dgm:prSet phldrT="[Metin]" custT="1">
        <dgm:style>
          <a:lnRef idx="1">
            <a:schemeClr val="accent4"/>
          </a:lnRef>
          <a:fillRef idx="3">
            <a:schemeClr val="accent4"/>
          </a:fillRef>
          <a:effectRef idx="2">
            <a:schemeClr val="accent4"/>
          </a:effectRef>
          <a:fontRef idx="minor">
            <a:schemeClr val="lt1"/>
          </a:fontRef>
        </dgm:style>
      </dgm:prSet>
      <dgm:spPr/>
      <dgm:t>
        <a:bodyPr/>
        <a:lstStyle/>
        <a:p>
          <a:r>
            <a:rPr lang="tr-TR" sz="1800" b="0" dirty="0" smtClean="0">
              <a:solidFill>
                <a:schemeClr val="tx1"/>
              </a:solidFill>
            </a:rPr>
            <a:t>Çevre danışmanlık firmalarından hizmet almak</a:t>
          </a:r>
          <a:endParaRPr lang="tr-TR" sz="1800" dirty="0"/>
        </a:p>
      </dgm:t>
    </dgm:pt>
    <dgm:pt modelId="{71194662-1866-4D05-B0F4-5A0671E6399F}" type="parTrans" cxnId="{ED63CD70-4477-43AD-8DE2-5852043A79C0}">
      <dgm:prSet/>
      <dgm:spPr/>
      <dgm:t>
        <a:bodyPr/>
        <a:lstStyle/>
        <a:p>
          <a:endParaRPr lang="tr-TR"/>
        </a:p>
      </dgm:t>
    </dgm:pt>
    <dgm:pt modelId="{2098BFA4-BBCE-4096-A681-9072EAAA96B2}" type="sibTrans" cxnId="{ED63CD70-4477-43AD-8DE2-5852043A79C0}">
      <dgm:prSet/>
      <dgm:spPr/>
      <dgm:t>
        <a:bodyPr/>
        <a:lstStyle/>
        <a:p>
          <a:endParaRPr lang="tr-TR"/>
        </a:p>
      </dgm:t>
    </dgm:pt>
    <dgm:pt modelId="{567B1287-78A4-41DB-8F2F-67DC77946F88}">
      <dgm:prSet phldrT="[Metin]" custT="1">
        <dgm:style>
          <a:lnRef idx="1">
            <a:schemeClr val="accent4"/>
          </a:lnRef>
          <a:fillRef idx="3">
            <a:schemeClr val="accent4"/>
          </a:fillRef>
          <a:effectRef idx="2">
            <a:schemeClr val="accent4"/>
          </a:effectRef>
          <a:fontRef idx="minor">
            <a:schemeClr val="lt1"/>
          </a:fontRef>
        </dgm:style>
      </dgm:prSet>
      <dgm:spPr/>
      <dgm:t>
        <a:bodyPr/>
        <a:lstStyle/>
        <a:p>
          <a:r>
            <a:rPr lang="tr-TR" sz="1800" b="0" dirty="0" smtClean="0">
              <a:solidFill>
                <a:schemeClr val="tx1"/>
              </a:solidFill>
            </a:rPr>
            <a:t>Çevre yönetim birimini kurmak</a:t>
          </a:r>
          <a:endParaRPr lang="tr-TR" sz="1800" dirty="0"/>
        </a:p>
      </dgm:t>
    </dgm:pt>
    <dgm:pt modelId="{D4A57B3D-9E3F-4904-A89C-D87675164F06}" type="parTrans" cxnId="{657EC450-5064-4371-AF03-B535E52AB4C3}">
      <dgm:prSet/>
      <dgm:spPr/>
      <dgm:t>
        <a:bodyPr/>
        <a:lstStyle/>
        <a:p>
          <a:endParaRPr lang="tr-TR"/>
        </a:p>
      </dgm:t>
    </dgm:pt>
    <dgm:pt modelId="{F41F5F9C-DC48-4F6D-9846-BE684FC1F1C7}" type="sibTrans" cxnId="{657EC450-5064-4371-AF03-B535E52AB4C3}">
      <dgm:prSet/>
      <dgm:spPr/>
      <dgm:t>
        <a:bodyPr/>
        <a:lstStyle/>
        <a:p>
          <a:endParaRPr lang="tr-TR"/>
        </a:p>
      </dgm:t>
    </dgm:pt>
    <dgm:pt modelId="{20A47805-0067-4776-958C-9107035371EC}" type="pres">
      <dgm:prSet presAssocID="{14A43B26-BBF9-4D89-AB1A-9608E87F8B8D}" presName="diagram" presStyleCnt="0">
        <dgm:presLayoutVars>
          <dgm:chPref val="1"/>
          <dgm:dir/>
          <dgm:animOne val="branch"/>
          <dgm:animLvl val="lvl"/>
          <dgm:resizeHandles/>
        </dgm:presLayoutVars>
      </dgm:prSet>
      <dgm:spPr/>
      <dgm:t>
        <a:bodyPr/>
        <a:lstStyle/>
        <a:p>
          <a:endParaRPr lang="tr-TR"/>
        </a:p>
      </dgm:t>
    </dgm:pt>
    <dgm:pt modelId="{EF4549D5-0257-4D0B-B2EF-266567DE37C4}" type="pres">
      <dgm:prSet presAssocID="{11610D45-3A86-484B-A4E5-605E408938D5}" presName="root" presStyleCnt="0"/>
      <dgm:spPr/>
    </dgm:pt>
    <dgm:pt modelId="{FF307363-8445-41D1-90D3-89E70EF7F45D}" type="pres">
      <dgm:prSet presAssocID="{11610D45-3A86-484B-A4E5-605E408938D5}" presName="rootComposite" presStyleCnt="0"/>
      <dgm:spPr/>
    </dgm:pt>
    <dgm:pt modelId="{67C76465-3300-4F3A-A38E-67233EC6EDEE}" type="pres">
      <dgm:prSet presAssocID="{11610D45-3A86-484B-A4E5-605E408938D5}" presName="rootText" presStyleLbl="node1" presStyleIdx="0" presStyleCnt="1" custScaleX="99827" custScaleY="111753" custLinFactNeighborX="-8482" custLinFactNeighborY="-83"/>
      <dgm:spPr/>
      <dgm:t>
        <a:bodyPr/>
        <a:lstStyle/>
        <a:p>
          <a:endParaRPr lang="tr-TR"/>
        </a:p>
      </dgm:t>
    </dgm:pt>
    <dgm:pt modelId="{DAE5EAA3-4B5B-4FC2-8401-76C02DBBDFA7}" type="pres">
      <dgm:prSet presAssocID="{11610D45-3A86-484B-A4E5-605E408938D5}" presName="rootConnector" presStyleLbl="node1" presStyleIdx="0" presStyleCnt="1"/>
      <dgm:spPr/>
      <dgm:t>
        <a:bodyPr/>
        <a:lstStyle/>
        <a:p>
          <a:endParaRPr lang="tr-TR"/>
        </a:p>
      </dgm:t>
    </dgm:pt>
    <dgm:pt modelId="{BA9928DB-77C9-447A-85FD-72FED9408CB3}" type="pres">
      <dgm:prSet presAssocID="{11610D45-3A86-484B-A4E5-605E408938D5}" presName="childShape" presStyleCnt="0"/>
      <dgm:spPr/>
    </dgm:pt>
    <dgm:pt modelId="{7B5537F3-F899-4529-B5F1-ACCCE482FFDD}" type="pres">
      <dgm:prSet presAssocID="{334B5DFE-6692-45E2-984E-7D7F9E0B6FDC}" presName="Name13" presStyleLbl="parChTrans1D2" presStyleIdx="0" presStyleCnt="3"/>
      <dgm:spPr/>
      <dgm:t>
        <a:bodyPr/>
        <a:lstStyle/>
        <a:p>
          <a:endParaRPr lang="tr-TR"/>
        </a:p>
      </dgm:t>
    </dgm:pt>
    <dgm:pt modelId="{02E00F55-97E3-476E-B40D-C0ED4AF146C9}" type="pres">
      <dgm:prSet presAssocID="{1914C30C-E768-407D-9609-2A9ACEE546DC}" presName="childText" presStyleLbl="bgAcc1" presStyleIdx="0" presStyleCnt="3" custLinFactNeighborX="5518" custLinFactNeighborY="-809">
        <dgm:presLayoutVars>
          <dgm:bulletEnabled val="1"/>
        </dgm:presLayoutVars>
      </dgm:prSet>
      <dgm:spPr/>
      <dgm:t>
        <a:bodyPr/>
        <a:lstStyle/>
        <a:p>
          <a:endParaRPr lang="tr-TR"/>
        </a:p>
      </dgm:t>
    </dgm:pt>
    <dgm:pt modelId="{E23D19CF-B20B-4F91-8FFD-0E09CD80B53E}" type="pres">
      <dgm:prSet presAssocID="{71194662-1866-4D05-B0F4-5A0671E6399F}" presName="Name13" presStyleLbl="parChTrans1D2" presStyleIdx="1" presStyleCnt="3"/>
      <dgm:spPr/>
      <dgm:t>
        <a:bodyPr/>
        <a:lstStyle/>
        <a:p>
          <a:endParaRPr lang="tr-TR"/>
        </a:p>
      </dgm:t>
    </dgm:pt>
    <dgm:pt modelId="{157B5C08-902C-4228-AD5E-1891E0EF11A4}" type="pres">
      <dgm:prSet presAssocID="{6A00C8A1-727D-4B18-862F-FB5419E25551}" presName="childText" presStyleLbl="bgAcc1" presStyleIdx="1" presStyleCnt="3" custLinFactNeighborX="3437" custLinFactNeighborY="-198">
        <dgm:presLayoutVars>
          <dgm:bulletEnabled val="1"/>
        </dgm:presLayoutVars>
      </dgm:prSet>
      <dgm:spPr/>
      <dgm:t>
        <a:bodyPr/>
        <a:lstStyle/>
        <a:p>
          <a:endParaRPr lang="tr-TR"/>
        </a:p>
      </dgm:t>
    </dgm:pt>
    <dgm:pt modelId="{4AFDE947-A40F-4AE1-987B-8F144A098572}" type="pres">
      <dgm:prSet presAssocID="{D4A57B3D-9E3F-4904-A89C-D87675164F06}" presName="Name13" presStyleLbl="parChTrans1D2" presStyleIdx="2" presStyleCnt="3"/>
      <dgm:spPr/>
      <dgm:t>
        <a:bodyPr/>
        <a:lstStyle/>
        <a:p>
          <a:endParaRPr lang="tr-TR"/>
        </a:p>
      </dgm:t>
    </dgm:pt>
    <dgm:pt modelId="{A05FE306-60EE-4890-AB93-C5105BE14AEA}" type="pres">
      <dgm:prSet presAssocID="{567B1287-78A4-41DB-8F2F-67DC77946F88}" presName="childText" presStyleLbl="bgAcc1" presStyleIdx="2" presStyleCnt="3" custLinFactNeighborX="5998" custLinFactNeighborY="6507">
        <dgm:presLayoutVars>
          <dgm:bulletEnabled val="1"/>
        </dgm:presLayoutVars>
      </dgm:prSet>
      <dgm:spPr/>
      <dgm:t>
        <a:bodyPr/>
        <a:lstStyle/>
        <a:p>
          <a:endParaRPr lang="tr-TR"/>
        </a:p>
      </dgm:t>
    </dgm:pt>
  </dgm:ptLst>
  <dgm:cxnLst>
    <dgm:cxn modelId="{2E4236AA-5C43-4DE3-9DE6-78B877826639}" type="presOf" srcId="{14A43B26-BBF9-4D89-AB1A-9608E87F8B8D}" destId="{20A47805-0067-4776-958C-9107035371EC}" srcOrd="0" destOrd="0" presId="urn:microsoft.com/office/officeart/2005/8/layout/hierarchy3"/>
    <dgm:cxn modelId="{95820BB8-9EA6-43C0-9375-712347657153}" type="presOf" srcId="{71194662-1866-4D05-B0F4-5A0671E6399F}" destId="{E23D19CF-B20B-4F91-8FFD-0E09CD80B53E}" srcOrd="0" destOrd="0" presId="urn:microsoft.com/office/officeart/2005/8/layout/hierarchy3"/>
    <dgm:cxn modelId="{A305A447-B6DF-484E-B77E-59451684BC05}" type="presOf" srcId="{D4A57B3D-9E3F-4904-A89C-D87675164F06}" destId="{4AFDE947-A40F-4AE1-987B-8F144A098572}" srcOrd="0" destOrd="0" presId="urn:microsoft.com/office/officeart/2005/8/layout/hierarchy3"/>
    <dgm:cxn modelId="{ED63CD70-4477-43AD-8DE2-5852043A79C0}" srcId="{11610D45-3A86-484B-A4E5-605E408938D5}" destId="{6A00C8A1-727D-4B18-862F-FB5419E25551}" srcOrd="1" destOrd="0" parTransId="{71194662-1866-4D05-B0F4-5A0671E6399F}" sibTransId="{2098BFA4-BBCE-4096-A681-9072EAAA96B2}"/>
    <dgm:cxn modelId="{CAF22404-B341-4BD8-A19C-63C180BE533C}" type="presOf" srcId="{11610D45-3A86-484B-A4E5-605E408938D5}" destId="{67C76465-3300-4F3A-A38E-67233EC6EDEE}" srcOrd="0" destOrd="0" presId="urn:microsoft.com/office/officeart/2005/8/layout/hierarchy3"/>
    <dgm:cxn modelId="{A2631F79-C6F8-4D9C-BC49-F3979B27F5AA}" type="presOf" srcId="{334B5DFE-6692-45E2-984E-7D7F9E0B6FDC}" destId="{7B5537F3-F899-4529-B5F1-ACCCE482FFDD}" srcOrd="0" destOrd="0" presId="urn:microsoft.com/office/officeart/2005/8/layout/hierarchy3"/>
    <dgm:cxn modelId="{BAECEEE2-2C56-41AA-AEF4-F391D1DA645B}" type="presOf" srcId="{1914C30C-E768-407D-9609-2A9ACEE546DC}" destId="{02E00F55-97E3-476E-B40D-C0ED4AF146C9}" srcOrd="0" destOrd="0" presId="urn:microsoft.com/office/officeart/2005/8/layout/hierarchy3"/>
    <dgm:cxn modelId="{FC2C4211-34CD-4599-86B9-877D04F42F6F}" type="presOf" srcId="{11610D45-3A86-484B-A4E5-605E408938D5}" destId="{DAE5EAA3-4B5B-4FC2-8401-76C02DBBDFA7}" srcOrd="1" destOrd="0" presId="urn:microsoft.com/office/officeart/2005/8/layout/hierarchy3"/>
    <dgm:cxn modelId="{7A8FD5A9-179D-4FF3-8ECC-1B6180A37419}" srcId="{14A43B26-BBF9-4D89-AB1A-9608E87F8B8D}" destId="{11610D45-3A86-484B-A4E5-605E408938D5}" srcOrd="0" destOrd="0" parTransId="{A1909825-1E33-449B-8CA7-E44F411C7C4E}" sibTransId="{E55D3833-EF7B-4676-A98B-E2119298A4DE}"/>
    <dgm:cxn modelId="{657EC450-5064-4371-AF03-B535E52AB4C3}" srcId="{11610D45-3A86-484B-A4E5-605E408938D5}" destId="{567B1287-78A4-41DB-8F2F-67DC77946F88}" srcOrd="2" destOrd="0" parTransId="{D4A57B3D-9E3F-4904-A89C-D87675164F06}" sibTransId="{F41F5F9C-DC48-4F6D-9846-BE684FC1F1C7}"/>
    <dgm:cxn modelId="{A0714027-BC44-4914-8181-2109EC141715}" srcId="{11610D45-3A86-484B-A4E5-605E408938D5}" destId="{1914C30C-E768-407D-9609-2A9ACEE546DC}" srcOrd="0" destOrd="0" parTransId="{334B5DFE-6692-45E2-984E-7D7F9E0B6FDC}" sibTransId="{3C402B04-E95B-4337-9189-3BE61D353D36}"/>
    <dgm:cxn modelId="{E1FA148E-9C9B-4CE9-9E70-649711EC1300}" type="presOf" srcId="{567B1287-78A4-41DB-8F2F-67DC77946F88}" destId="{A05FE306-60EE-4890-AB93-C5105BE14AEA}" srcOrd="0" destOrd="0" presId="urn:microsoft.com/office/officeart/2005/8/layout/hierarchy3"/>
    <dgm:cxn modelId="{3C8E5449-6DC6-4DF9-A576-3773327E4095}" type="presOf" srcId="{6A00C8A1-727D-4B18-862F-FB5419E25551}" destId="{157B5C08-902C-4228-AD5E-1891E0EF11A4}" srcOrd="0" destOrd="0" presId="urn:microsoft.com/office/officeart/2005/8/layout/hierarchy3"/>
    <dgm:cxn modelId="{A26F17FE-E8A5-4455-AD0B-F2D6605E0B84}" type="presParOf" srcId="{20A47805-0067-4776-958C-9107035371EC}" destId="{EF4549D5-0257-4D0B-B2EF-266567DE37C4}" srcOrd="0" destOrd="0" presId="urn:microsoft.com/office/officeart/2005/8/layout/hierarchy3"/>
    <dgm:cxn modelId="{B27414F4-A10A-440C-81D4-63986FCB6CB1}" type="presParOf" srcId="{EF4549D5-0257-4D0B-B2EF-266567DE37C4}" destId="{FF307363-8445-41D1-90D3-89E70EF7F45D}" srcOrd="0" destOrd="0" presId="urn:microsoft.com/office/officeart/2005/8/layout/hierarchy3"/>
    <dgm:cxn modelId="{CDE2D4CB-E92C-4292-B583-10A9CE30F05A}" type="presParOf" srcId="{FF307363-8445-41D1-90D3-89E70EF7F45D}" destId="{67C76465-3300-4F3A-A38E-67233EC6EDEE}" srcOrd="0" destOrd="0" presId="urn:microsoft.com/office/officeart/2005/8/layout/hierarchy3"/>
    <dgm:cxn modelId="{8B305D1B-9199-46B2-A741-6FC4F49E7DAE}" type="presParOf" srcId="{FF307363-8445-41D1-90D3-89E70EF7F45D}" destId="{DAE5EAA3-4B5B-4FC2-8401-76C02DBBDFA7}" srcOrd="1" destOrd="0" presId="urn:microsoft.com/office/officeart/2005/8/layout/hierarchy3"/>
    <dgm:cxn modelId="{143C294A-C692-428D-A577-276CB2142085}" type="presParOf" srcId="{EF4549D5-0257-4D0B-B2EF-266567DE37C4}" destId="{BA9928DB-77C9-447A-85FD-72FED9408CB3}" srcOrd="1" destOrd="0" presId="urn:microsoft.com/office/officeart/2005/8/layout/hierarchy3"/>
    <dgm:cxn modelId="{1DACC397-15B7-4458-AC3A-C6712E3CE906}" type="presParOf" srcId="{BA9928DB-77C9-447A-85FD-72FED9408CB3}" destId="{7B5537F3-F899-4529-B5F1-ACCCE482FFDD}" srcOrd="0" destOrd="0" presId="urn:microsoft.com/office/officeart/2005/8/layout/hierarchy3"/>
    <dgm:cxn modelId="{31EA597E-1535-4482-AEFA-3F5589842B34}" type="presParOf" srcId="{BA9928DB-77C9-447A-85FD-72FED9408CB3}" destId="{02E00F55-97E3-476E-B40D-C0ED4AF146C9}" srcOrd="1" destOrd="0" presId="urn:microsoft.com/office/officeart/2005/8/layout/hierarchy3"/>
    <dgm:cxn modelId="{90A58D3D-D068-45EE-830D-DC8E3F0FA663}" type="presParOf" srcId="{BA9928DB-77C9-447A-85FD-72FED9408CB3}" destId="{E23D19CF-B20B-4F91-8FFD-0E09CD80B53E}" srcOrd="2" destOrd="0" presId="urn:microsoft.com/office/officeart/2005/8/layout/hierarchy3"/>
    <dgm:cxn modelId="{79875BFC-EAE3-4038-B905-99AA5719F5BE}" type="presParOf" srcId="{BA9928DB-77C9-447A-85FD-72FED9408CB3}" destId="{157B5C08-902C-4228-AD5E-1891E0EF11A4}" srcOrd="3" destOrd="0" presId="urn:microsoft.com/office/officeart/2005/8/layout/hierarchy3"/>
    <dgm:cxn modelId="{B5CBC5DB-8CA4-4FA0-8322-869E3FBC5867}" type="presParOf" srcId="{BA9928DB-77C9-447A-85FD-72FED9408CB3}" destId="{4AFDE947-A40F-4AE1-987B-8F144A098572}" srcOrd="4" destOrd="0" presId="urn:microsoft.com/office/officeart/2005/8/layout/hierarchy3"/>
    <dgm:cxn modelId="{3B55DAA5-0D06-4450-8305-15AC4099E4E7}" type="presParOf" srcId="{BA9928DB-77C9-447A-85FD-72FED9408CB3}" destId="{A05FE306-60EE-4890-AB93-C5105BE14AEA}" srcOrd="5"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CAD90D-4D19-4A00-ABCF-BF093B96FE6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ADD479A4-B2B5-4BD0-9CE9-91463C2707BE}">
      <dgm:prSet phldrT="[Metin]"/>
      <dgm:spPr/>
      <dgm:t>
        <a:bodyPr/>
        <a:lstStyle/>
        <a:p>
          <a:r>
            <a:rPr lang="tr-TR" dirty="0" smtClean="0"/>
            <a:t>Çevre Görevlisi</a:t>
          </a:r>
          <a:endParaRPr lang="tr-TR" dirty="0"/>
        </a:p>
      </dgm:t>
    </dgm:pt>
    <dgm:pt modelId="{AC59129A-2CB3-41B4-B1C6-D4DEB6E3131D}" type="parTrans" cxnId="{A40C12CC-0937-48FC-8B15-EFEBAAA915AE}">
      <dgm:prSet/>
      <dgm:spPr/>
      <dgm:t>
        <a:bodyPr/>
        <a:lstStyle/>
        <a:p>
          <a:endParaRPr lang="tr-TR"/>
        </a:p>
      </dgm:t>
    </dgm:pt>
    <dgm:pt modelId="{81FD33E9-1A9D-4A1F-A90F-9A3CF6AD5311}" type="sibTrans" cxnId="{A40C12CC-0937-48FC-8B15-EFEBAAA915AE}">
      <dgm:prSet/>
      <dgm:spPr/>
      <dgm:t>
        <a:bodyPr/>
        <a:lstStyle/>
        <a:p>
          <a:endParaRPr lang="tr-TR"/>
        </a:p>
      </dgm:t>
    </dgm:pt>
    <dgm:pt modelId="{2B6E4606-3EB6-4689-88BA-46450279BD80}">
      <dgm:prSet phldrT="[Metin]"/>
      <dgm:spPr/>
      <dgm:t>
        <a:bodyPr/>
        <a:lstStyle/>
        <a:p>
          <a:r>
            <a:rPr lang="tr-TR" dirty="0" smtClean="0"/>
            <a:t>Balıkçılık teknolojisi, endüstri, fizik, gıda, hidrojeoloji, inşaat, jeoloji, jeofizik, kimya, makine, metalürji ve malzeme, maden, orman, orman endüstri, su ürünleri, tekstil ve ziraat mühendisliği ile fizik, kimya veya biyoloji bölümleri mezunları </a:t>
          </a:r>
          <a:endParaRPr lang="tr-TR" dirty="0"/>
        </a:p>
      </dgm:t>
    </dgm:pt>
    <dgm:pt modelId="{F2961263-AF0D-4967-A995-11A494A50E32}" type="parTrans" cxnId="{1EC62313-886C-4358-AED3-C7E64D1CEF85}">
      <dgm:prSet/>
      <dgm:spPr/>
      <dgm:t>
        <a:bodyPr/>
        <a:lstStyle/>
        <a:p>
          <a:endParaRPr lang="tr-TR"/>
        </a:p>
      </dgm:t>
    </dgm:pt>
    <dgm:pt modelId="{1AA1B19A-46B7-4140-82BA-255BAABBC640}" type="sibTrans" cxnId="{1EC62313-886C-4358-AED3-C7E64D1CEF85}">
      <dgm:prSet/>
      <dgm:spPr/>
      <dgm:t>
        <a:bodyPr/>
        <a:lstStyle/>
        <a:p>
          <a:endParaRPr lang="tr-TR"/>
        </a:p>
      </dgm:t>
    </dgm:pt>
    <dgm:pt modelId="{2E9B4FC0-DFC5-4461-9382-E65C1AA543FE}">
      <dgm:prSet phldrT="[Metin]" custT="1"/>
      <dgm:spPr/>
      <dgm:t>
        <a:bodyPr/>
        <a:lstStyle/>
        <a:p>
          <a:r>
            <a:rPr lang="tr-TR" sz="1600" dirty="0" smtClean="0"/>
            <a:t>Çevre Mühendisleri / Çevre Mühendisliği alanında lisansüstü eğitime sahip olanlar</a:t>
          </a:r>
          <a:endParaRPr lang="tr-TR" sz="1600" dirty="0"/>
        </a:p>
      </dgm:t>
    </dgm:pt>
    <dgm:pt modelId="{7BB031F1-5E0F-4AD6-B6CE-33C776451688}" type="parTrans" cxnId="{37F42AE7-2415-4CA9-8FFF-688ED6BEACB5}">
      <dgm:prSet/>
      <dgm:spPr/>
      <dgm:t>
        <a:bodyPr/>
        <a:lstStyle/>
        <a:p>
          <a:endParaRPr lang="tr-TR"/>
        </a:p>
      </dgm:t>
    </dgm:pt>
    <dgm:pt modelId="{62B54781-E526-48E7-A7AC-E01D90551A7B}" type="sibTrans" cxnId="{37F42AE7-2415-4CA9-8FFF-688ED6BEACB5}">
      <dgm:prSet/>
      <dgm:spPr/>
      <dgm:t>
        <a:bodyPr/>
        <a:lstStyle/>
        <a:p>
          <a:endParaRPr lang="tr-TR"/>
        </a:p>
      </dgm:t>
    </dgm:pt>
    <dgm:pt modelId="{D0860AD9-A688-480E-BB8F-9DB466E97682}">
      <dgm:prSet phldrT="[Metin]" custT="1"/>
      <dgm:spPr/>
      <dgm:t>
        <a:bodyPr/>
        <a:lstStyle/>
        <a:p>
          <a:r>
            <a:rPr lang="tr-TR" sz="1600" dirty="0" smtClean="0"/>
            <a:t>Veteriner hekimler </a:t>
          </a:r>
        </a:p>
        <a:p>
          <a:r>
            <a:rPr lang="tr-TR" sz="1600" dirty="0" smtClean="0"/>
            <a:t>(ÇKAGİLHY EK-2 Listesi, 7.Bölüm ile sınırlı)</a:t>
          </a:r>
          <a:endParaRPr lang="tr-TR" sz="1600" dirty="0"/>
        </a:p>
      </dgm:t>
    </dgm:pt>
    <dgm:pt modelId="{24F8641D-A0ED-4E08-B785-E3535176D89A}" type="parTrans" cxnId="{94F4F7CE-ECAC-43A7-8805-BF594EE3BFCE}">
      <dgm:prSet/>
      <dgm:spPr/>
      <dgm:t>
        <a:bodyPr/>
        <a:lstStyle/>
        <a:p>
          <a:endParaRPr lang="tr-TR"/>
        </a:p>
      </dgm:t>
    </dgm:pt>
    <dgm:pt modelId="{491B8DAC-FCAC-4667-A921-06184890DA32}" type="sibTrans" cxnId="{94F4F7CE-ECAC-43A7-8805-BF594EE3BFCE}">
      <dgm:prSet/>
      <dgm:spPr/>
      <dgm:t>
        <a:bodyPr/>
        <a:lstStyle/>
        <a:p>
          <a:endParaRPr lang="tr-TR"/>
        </a:p>
      </dgm:t>
    </dgm:pt>
    <dgm:pt modelId="{C8B679F1-0746-46C0-A1C4-A3C2527F372D}">
      <dgm:prSet phldrT="[Metin]" phldr="1"/>
      <dgm:spPr/>
      <dgm:t>
        <a:bodyPr/>
        <a:lstStyle/>
        <a:p>
          <a:endParaRPr lang="tr-TR" dirty="0"/>
        </a:p>
      </dgm:t>
    </dgm:pt>
    <dgm:pt modelId="{31255EAA-2BC9-4093-8F94-EC7918AD753B}" type="parTrans" cxnId="{95CC12CF-389A-4685-902E-7AFE4E3370BC}">
      <dgm:prSet/>
      <dgm:spPr/>
      <dgm:t>
        <a:bodyPr/>
        <a:lstStyle/>
        <a:p>
          <a:endParaRPr lang="tr-TR"/>
        </a:p>
      </dgm:t>
    </dgm:pt>
    <dgm:pt modelId="{9B910B33-E318-440F-AD6A-715FC82E8B7E}" type="sibTrans" cxnId="{95CC12CF-389A-4685-902E-7AFE4E3370BC}">
      <dgm:prSet/>
      <dgm:spPr/>
      <dgm:t>
        <a:bodyPr/>
        <a:lstStyle/>
        <a:p>
          <a:endParaRPr lang="tr-TR"/>
        </a:p>
      </dgm:t>
    </dgm:pt>
    <dgm:pt modelId="{CEEDD769-9FB6-4E0E-B26E-90AC186BB368}">
      <dgm:prSet phldrT="[Metin]" phldr="1"/>
      <dgm:spPr/>
      <dgm:t>
        <a:bodyPr/>
        <a:lstStyle/>
        <a:p>
          <a:endParaRPr lang="tr-TR"/>
        </a:p>
      </dgm:t>
    </dgm:pt>
    <dgm:pt modelId="{97970DEC-FB9E-483C-858A-EBA364212265}" type="parTrans" cxnId="{B128AB3F-B9CC-46F0-AE0F-D72A0CB97834}">
      <dgm:prSet/>
      <dgm:spPr/>
      <dgm:t>
        <a:bodyPr/>
        <a:lstStyle/>
        <a:p>
          <a:endParaRPr lang="tr-TR"/>
        </a:p>
      </dgm:t>
    </dgm:pt>
    <dgm:pt modelId="{839DF37A-D3AD-4F03-AA63-89B133439607}" type="sibTrans" cxnId="{B128AB3F-B9CC-46F0-AE0F-D72A0CB97834}">
      <dgm:prSet/>
      <dgm:spPr/>
      <dgm:t>
        <a:bodyPr/>
        <a:lstStyle/>
        <a:p>
          <a:endParaRPr lang="tr-TR"/>
        </a:p>
      </dgm:t>
    </dgm:pt>
    <dgm:pt modelId="{F98583A7-C4D9-4821-9BC8-4457377CA73E}">
      <dgm:prSet phldrT="[Metin]" phldr="1"/>
      <dgm:spPr/>
      <dgm:t>
        <a:bodyPr/>
        <a:lstStyle/>
        <a:p>
          <a:endParaRPr lang="tr-TR"/>
        </a:p>
      </dgm:t>
    </dgm:pt>
    <dgm:pt modelId="{82DC8919-014A-4DFB-B0B8-1DB9E3CE85D0}" type="parTrans" cxnId="{C1CB95C2-91D8-4558-8C62-AFB3BF841B5D}">
      <dgm:prSet/>
      <dgm:spPr/>
      <dgm:t>
        <a:bodyPr/>
        <a:lstStyle/>
        <a:p>
          <a:endParaRPr lang="tr-TR"/>
        </a:p>
      </dgm:t>
    </dgm:pt>
    <dgm:pt modelId="{C35F785D-D635-4197-9C65-F08936344069}" type="sibTrans" cxnId="{C1CB95C2-91D8-4558-8C62-AFB3BF841B5D}">
      <dgm:prSet/>
      <dgm:spPr/>
      <dgm:t>
        <a:bodyPr/>
        <a:lstStyle/>
        <a:p>
          <a:endParaRPr lang="tr-TR"/>
        </a:p>
      </dgm:t>
    </dgm:pt>
    <dgm:pt modelId="{FC258E8B-0948-414C-B667-5BD71691CB67}">
      <dgm:prSet/>
      <dgm:spPr/>
      <dgm:t>
        <a:bodyPr/>
        <a:lstStyle/>
        <a:p>
          <a:endParaRPr lang="tr-TR"/>
        </a:p>
      </dgm:t>
    </dgm:pt>
    <dgm:pt modelId="{8F9792B2-78D7-476D-8265-9DCDB6890DEB}" type="parTrans" cxnId="{98779178-297D-40A9-8415-E8BE1AB8D7F0}">
      <dgm:prSet/>
      <dgm:spPr/>
      <dgm:t>
        <a:bodyPr/>
        <a:lstStyle/>
        <a:p>
          <a:endParaRPr lang="tr-TR"/>
        </a:p>
      </dgm:t>
    </dgm:pt>
    <dgm:pt modelId="{E2CFA119-4C06-46EF-BB76-CCB715176521}" type="sibTrans" cxnId="{98779178-297D-40A9-8415-E8BE1AB8D7F0}">
      <dgm:prSet/>
      <dgm:spPr/>
      <dgm:t>
        <a:bodyPr/>
        <a:lstStyle/>
        <a:p>
          <a:endParaRPr lang="tr-TR"/>
        </a:p>
      </dgm:t>
    </dgm:pt>
    <dgm:pt modelId="{01ABEDE9-5DCF-4E4E-BC23-AE36C3B00DF3}">
      <dgm:prSet/>
      <dgm:spPr/>
      <dgm:t>
        <a:bodyPr/>
        <a:lstStyle/>
        <a:p>
          <a:endParaRPr lang="tr-TR"/>
        </a:p>
      </dgm:t>
    </dgm:pt>
    <dgm:pt modelId="{D8858C58-04E7-4D24-A821-785EC8A3E378}" type="parTrans" cxnId="{8800F024-7533-46B5-9E7B-2420C75A64A8}">
      <dgm:prSet/>
      <dgm:spPr/>
      <dgm:t>
        <a:bodyPr/>
        <a:lstStyle/>
        <a:p>
          <a:endParaRPr lang="tr-TR"/>
        </a:p>
      </dgm:t>
    </dgm:pt>
    <dgm:pt modelId="{A49DD54C-4A6E-43A5-80D7-2A47E407DB32}" type="sibTrans" cxnId="{8800F024-7533-46B5-9E7B-2420C75A64A8}">
      <dgm:prSet/>
      <dgm:spPr/>
      <dgm:t>
        <a:bodyPr/>
        <a:lstStyle/>
        <a:p>
          <a:endParaRPr lang="tr-TR"/>
        </a:p>
      </dgm:t>
    </dgm:pt>
    <dgm:pt modelId="{430F8FBC-5AD6-4DAF-AAD8-C8732077EEB6}">
      <dgm:prSet phldrT="[Metin]" custScaleX="67874" custScaleY="41855" custRadScaleRad="109274" custRadScaleInc="-1102"/>
      <dgm:spPr/>
      <dgm:t>
        <a:bodyPr/>
        <a:lstStyle/>
        <a:p>
          <a:endParaRPr lang="tr-TR"/>
        </a:p>
      </dgm:t>
    </dgm:pt>
    <dgm:pt modelId="{BFBECA24-9D2C-4384-BF94-46398041EA90}" type="parTrans" cxnId="{577D961E-C2FF-46B7-BE65-FC1463C321EA}">
      <dgm:prSet custScaleX="40656"/>
      <dgm:spPr/>
      <dgm:t>
        <a:bodyPr/>
        <a:lstStyle/>
        <a:p>
          <a:endParaRPr lang="tr-TR"/>
        </a:p>
      </dgm:t>
    </dgm:pt>
    <dgm:pt modelId="{EB998DCA-C100-4D80-9D9A-6816F2283070}" type="sibTrans" cxnId="{577D961E-C2FF-46B7-BE65-FC1463C321EA}">
      <dgm:prSet/>
      <dgm:spPr/>
      <dgm:t>
        <a:bodyPr/>
        <a:lstStyle/>
        <a:p>
          <a:endParaRPr lang="tr-TR"/>
        </a:p>
      </dgm:t>
    </dgm:pt>
    <dgm:pt modelId="{F2B4D1AF-4CB1-4AF1-BBF1-494CD8E460EF}">
      <dgm:prSet custScaleX="67874" custScaleY="41855" custRadScaleRad="109274" custRadScaleInc="-1102"/>
      <dgm:spPr/>
      <dgm:t>
        <a:bodyPr/>
        <a:lstStyle/>
        <a:p>
          <a:endParaRPr lang="tr-TR"/>
        </a:p>
      </dgm:t>
    </dgm:pt>
    <dgm:pt modelId="{83F500C5-2FCC-446A-B7EB-8E656535B811}" type="parTrans" cxnId="{53D97A9D-F8A4-49B7-9E14-040EBB6A34AB}">
      <dgm:prSet custScaleX="40656"/>
      <dgm:spPr/>
      <dgm:t>
        <a:bodyPr/>
        <a:lstStyle/>
        <a:p>
          <a:endParaRPr lang="tr-TR"/>
        </a:p>
      </dgm:t>
    </dgm:pt>
    <dgm:pt modelId="{998548D0-1C75-4FE3-8BE4-9290FC49B83B}" type="sibTrans" cxnId="{53D97A9D-F8A4-49B7-9E14-040EBB6A34AB}">
      <dgm:prSet/>
      <dgm:spPr/>
      <dgm:t>
        <a:bodyPr/>
        <a:lstStyle/>
        <a:p>
          <a:endParaRPr lang="tr-TR"/>
        </a:p>
      </dgm:t>
    </dgm:pt>
    <dgm:pt modelId="{0F9CDF4E-AA5C-4997-B36D-DFFB95836AE6}">
      <dgm:prSet phldrT="[Metin]" custT="1"/>
      <dgm:spPr/>
      <dgm:t>
        <a:bodyPr/>
        <a:lstStyle/>
        <a:p>
          <a:r>
            <a:rPr lang="tr-TR" sz="1600" dirty="0" smtClean="0"/>
            <a:t>Bakanlık Çalışanları</a:t>
          </a:r>
          <a:endParaRPr lang="tr-TR" sz="1600" dirty="0"/>
        </a:p>
      </dgm:t>
    </dgm:pt>
    <dgm:pt modelId="{F3581B65-CC95-4299-B6ED-95D3629F8365}" type="parTrans" cxnId="{305A5B4A-3F09-40BE-B501-77F7BB2429E7}">
      <dgm:prSet/>
      <dgm:spPr/>
      <dgm:t>
        <a:bodyPr/>
        <a:lstStyle/>
        <a:p>
          <a:endParaRPr lang="tr-TR"/>
        </a:p>
      </dgm:t>
    </dgm:pt>
    <dgm:pt modelId="{850042BA-F1DF-409F-93FF-A89F07970842}" type="sibTrans" cxnId="{305A5B4A-3F09-40BE-B501-77F7BB2429E7}">
      <dgm:prSet/>
      <dgm:spPr/>
      <dgm:t>
        <a:bodyPr/>
        <a:lstStyle/>
        <a:p>
          <a:endParaRPr lang="tr-TR"/>
        </a:p>
      </dgm:t>
    </dgm:pt>
    <dgm:pt modelId="{3593A27A-8CE1-44CD-88BA-63EC75020576}" type="pres">
      <dgm:prSet presAssocID="{B2CAD90D-4D19-4A00-ABCF-BF093B96FE68}" presName="cycle" presStyleCnt="0">
        <dgm:presLayoutVars>
          <dgm:chMax val="1"/>
          <dgm:dir/>
          <dgm:animLvl val="ctr"/>
          <dgm:resizeHandles val="exact"/>
        </dgm:presLayoutVars>
      </dgm:prSet>
      <dgm:spPr/>
      <dgm:t>
        <a:bodyPr/>
        <a:lstStyle/>
        <a:p>
          <a:endParaRPr lang="tr-TR"/>
        </a:p>
      </dgm:t>
    </dgm:pt>
    <dgm:pt modelId="{B86CEFED-DCCB-4E79-AB56-034BEF87EE5E}" type="pres">
      <dgm:prSet presAssocID="{ADD479A4-B2B5-4BD0-9CE9-91463C2707BE}" presName="centerShape" presStyleLbl="node0" presStyleIdx="0" presStyleCnt="1" custScaleX="92918" custScaleY="86509" custLinFactNeighborX="80" custLinFactNeighborY="-20666"/>
      <dgm:spPr/>
      <dgm:t>
        <a:bodyPr/>
        <a:lstStyle/>
        <a:p>
          <a:endParaRPr lang="tr-TR"/>
        </a:p>
      </dgm:t>
    </dgm:pt>
    <dgm:pt modelId="{EB08D7B0-161C-481D-AF43-B4E88F916BBD}" type="pres">
      <dgm:prSet presAssocID="{F2961263-AF0D-4967-A995-11A494A50E32}" presName="parTrans" presStyleLbl="bgSibTrans2D1" presStyleIdx="0" presStyleCnt="4" custAng="21574848" custScaleX="31971" custLinFactNeighborX="35498" custLinFactNeighborY="-8160"/>
      <dgm:spPr/>
      <dgm:t>
        <a:bodyPr/>
        <a:lstStyle/>
        <a:p>
          <a:endParaRPr lang="tr-TR"/>
        </a:p>
      </dgm:t>
    </dgm:pt>
    <dgm:pt modelId="{3A98FC41-6380-4330-B41F-4570B20C0371}" type="pres">
      <dgm:prSet presAssocID="{2B6E4606-3EB6-4689-88BA-46450279BD80}" presName="node" presStyleLbl="node1" presStyleIdx="0" presStyleCnt="4" custScaleX="97672" custRadScaleRad="105070" custRadScaleInc="21602">
        <dgm:presLayoutVars>
          <dgm:bulletEnabled val="1"/>
        </dgm:presLayoutVars>
      </dgm:prSet>
      <dgm:spPr/>
      <dgm:t>
        <a:bodyPr/>
        <a:lstStyle/>
        <a:p>
          <a:endParaRPr lang="tr-TR"/>
        </a:p>
      </dgm:t>
    </dgm:pt>
    <dgm:pt modelId="{0855FC9B-1172-4D61-A4DA-3C1455449246}" type="pres">
      <dgm:prSet presAssocID="{7BB031F1-5E0F-4AD6-B6CE-33C776451688}" presName="parTrans" presStyleLbl="bgSibTrans2D1" presStyleIdx="1" presStyleCnt="4" custAng="21544570" custScaleX="40656" custLinFactNeighborX="-2565" custLinFactNeighborY="39194"/>
      <dgm:spPr/>
      <dgm:t>
        <a:bodyPr/>
        <a:lstStyle/>
        <a:p>
          <a:endParaRPr lang="tr-TR"/>
        </a:p>
      </dgm:t>
    </dgm:pt>
    <dgm:pt modelId="{4726B850-3D32-44D5-BE60-165DCE10812D}" type="pres">
      <dgm:prSet presAssocID="{2E9B4FC0-DFC5-4461-9382-E65C1AA543FE}" presName="node" presStyleLbl="node1" presStyleIdx="1" presStyleCnt="4" custScaleX="91209" custScaleY="67830" custRadScaleRad="112038" custRadScaleInc="57033">
        <dgm:presLayoutVars>
          <dgm:bulletEnabled val="1"/>
        </dgm:presLayoutVars>
      </dgm:prSet>
      <dgm:spPr/>
      <dgm:t>
        <a:bodyPr/>
        <a:lstStyle/>
        <a:p>
          <a:endParaRPr lang="tr-TR"/>
        </a:p>
      </dgm:t>
    </dgm:pt>
    <dgm:pt modelId="{6DE08861-A220-4B94-8A8D-7810268E1ECD}" type="pres">
      <dgm:prSet presAssocID="{24F8641D-A0ED-4E08-B785-E3535176D89A}" presName="parTrans" presStyleLbl="bgSibTrans2D1" presStyleIdx="2" presStyleCnt="4" custAng="107910" custScaleX="30345" custLinFactNeighborX="-30698" custLinFactNeighborY="-4001"/>
      <dgm:spPr/>
      <dgm:t>
        <a:bodyPr/>
        <a:lstStyle/>
        <a:p>
          <a:endParaRPr lang="tr-TR"/>
        </a:p>
      </dgm:t>
    </dgm:pt>
    <dgm:pt modelId="{AA34F17D-B28E-429E-B16D-43DF3B8D08E2}" type="pres">
      <dgm:prSet presAssocID="{D0860AD9-A688-480E-BB8F-9DB466E97682}" presName="node" presStyleLbl="node1" presStyleIdx="2" presStyleCnt="4" custScaleX="87663" custScaleY="98322" custRadScaleRad="105664" custRadScaleInc="89245">
        <dgm:presLayoutVars>
          <dgm:bulletEnabled val="1"/>
        </dgm:presLayoutVars>
      </dgm:prSet>
      <dgm:spPr/>
      <dgm:t>
        <a:bodyPr/>
        <a:lstStyle/>
        <a:p>
          <a:endParaRPr lang="tr-TR"/>
        </a:p>
      </dgm:t>
    </dgm:pt>
    <dgm:pt modelId="{9B685A75-1905-4196-A10E-DEA72E426FFC}" type="pres">
      <dgm:prSet presAssocID="{F3581B65-CC95-4299-B6ED-95D3629F8365}" presName="parTrans" presStyleLbl="bgSibTrans2D1" presStyleIdx="3" presStyleCnt="4" custScaleX="43542" custLinFactNeighborX="-1895" custLinFactNeighborY="-45543"/>
      <dgm:spPr/>
      <dgm:t>
        <a:bodyPr/>
        <a:lstStyle/>
        <a:p>
          <a:endParaRPr lang="tr-TR"/>
        </a:p>
      </dgm:t>
    </dgm:pt>
    <dgm:pt modelId="{4C4D6D63-B1D5-4F54-8698-54619CD82B36}" type="pres">
      <dgm:prSet presAssocID="{0F9CDF4E-AA5C-4997-B36D-DFFB95836AE6}" presName="node" presStyleLbl="node1" presStyleIdx="3" presStyleCnt="4" custScaleX="80429" custScaleY="70992" custRadScaleRad="30416" custRadScaleInc="231578">
        <dgm:presLayoutVars>
          <dgm:bulletEnabled val="1"/>
        </dgm:presLayoutVars>
      </dgm:prSet>
      <dgm:spPr/>
      <dgm:t>
        <a:bodyPr/>
        <a:lstStyle/>
        <a:p>
          <a:endParaRPr lang="tr-TR"/>
        </a:p>
      </dgm:t>
    </dgm:pt>
  </dgm:ptLst>
  <dgm:cxnLst>
    <dgm:cxn modelId="{8DD30A86-D356-4589-9613-5BE68E268676}" type="presOf" srcId="{B2CAD90D-4D19-4A00-ABCF-BF093B96FE68}" destId="{3593A27A-8CE1-44CD-88BA-63EC75020576}" srcOrd="0" destOrd="0" presId="urn:microsoft.com/office/officeart/2005/8/layout/radial4"/>
    <dgm:cxn modelId="{8CD3E385-F947-4EB9-B53A-8A6CC2E15AB2}" type="presOf" srcId="{0F9CDF4E-AA5C-4997-B36D-DFFB95836AE6}" destId="{4C4D6D63-B1D5-4F54-8698-54619CD82B36}" srcOrd="0" destOrd="0" presId="urn:microsoft.com/office/officeart/2005/8/layout/radial4"/>
    <dgm:cxn modelId="{56FD3E15-EA63-405F-9817-A060D4E7EC65}" type="presOf" srcId="{ADD479A4-B2B5-4BD0-9CE9-91463C2707BE}" destId="{B86CEFED-DCCB-4E79-AB56-034BEF87EE5E}" srcOrd="0" destOrd="0" presId="urn:microsoft.com/office/officeart/2005/8/layout/radial4"/>
    <dgm:cxn modelId="{F8323B10-052E-4E32-A6FE-4A4263647D06}" type="presOf" srcId="{7BB031F1-5E0F-4AD6-B6CE-33C776451688}" destId="{0855FC9B-1172-4D61-A4DA-3C1455449246}" srcOrd="0" destOrd="0" presId="urn:microsoft.com/office/officeart/2005/8/layout/radial4"/>
    <dgm:cxn modelId="{69896D82-0041-433B-8F7F-15FF27A18C82}" type="presOf" srcId="{F2961263-AF0D-4967-A995-11A494A50E32}" destId="{EB08D7B0-161C-481D-AF43-B4E88F916BBD}" srcOrd="0" destOrd="0" presId="urn:microsoft.com/office/officeart/2005/8/layout/radial4"/>
    <dgm:cxn modelId="{577D961E-C2FF-46B7-BE65-FC1463C321EA}" srcId="{B2CAD90D-4D19-4A00-ABCF-BF093B96FE68}" destId="{430F8FBC-5AD6-4DAF-AAD8-C8732077EEB6}" srcOrd="6" destOrd="0" parTransId="{BFBECA24-9D2C-4384-BF94-46398041EA90}" sibTransId="{EB998DCA-C100-4D80-9D9A-6816F2283070}"/>
    <dgm:cxn modelId="{4F528640-B26B-4EFF-9809-5716C2B2A976}" type="presOf" srcId="{2E9B4FC0-DFC5-4461-9382-E65C1AA543FE}" destId="{4726B850-3D32-44D5-BE60-165DCE10812D}" srcOrd="0" destOrd="0" presId="urn:microsoft.com/office/officeart/2005/8/layout/radial4"/>
    <dgm:cxn modelId="{95CC12CF-389A-4685-902E-7AFE4E3370BC}" srcId="{B2CAD90D-4D19-4A00-ABCF-BF093B96FE68}" destId="{C8B679F1-0746-46C0-A1C4-A3C2527F372D}" srcOrd="1" destOrd="0" parTransId="{31255EAA-2BC9-4093-8F94-EC7918AD753B}" sibTransId="{9B910B33-E318-440F-AD6A-715FC82E8B7E}"/>
    <dgm:cxn modelId="{B128AB3F-B9CC-46F0-AE0F-D72A0CB97834}" srcId="{B2CAD90D-4D19-4A00-ABCF-BF093B96FE68}" destId="{CEEDD769-9FB6-4E0E-B26E-90AC186BB368}" srcOrd="2" destOrd="0" parTransId="{97970DEC-FB9E-483C-858A-EBA364212265}" sibTransId="{839DF37A-D3AD-4F03-AA63-89B133439607}"/>
    <dgm:cxn modelId="{8800F024-7533-46B5-9E7B-2420C75A64A8}" srcId="{B2CAD90D-4D19-4A00-ABCF-BF093B96FE68}" destId="{01ABEDE9-5DCF-4E4E-BC23-AE36C3B00DF3}" srcOrd="5" destOrd="0" parTransId="{D8858C58-04E7-4D24-A821-785EC8A3E378}" sibTransId="{A49DD54C-4A6E-43A5-80D7-2A47E407DB32}"/>
    <dgm:cxn modelId="{94F4F7CE-ECAC-43A7-8805-BF594EE3BFCE}" srcId="{ADD479A4-B2B5-4BD0-9CE9-91463C2707BE}" destId="{D0860AD9-A688-480E-BB8F-9DB466E97682}" srcOrd="2" destOrd="0" parTransId="{24F8641D-A0ED-4E08-B785-E3535176D89A}" sibTransId="{491B8DAC-FCAC-4667-A921-06184890DA32}"/>
    <dgm:cxn modelId="{714A179F-0452-49FB-BA12-9CA94A69FE2D}" type="presOf" srcId="{2B6E4606-3EB6-4689-88BA-46450279BD80}" destId="{3A98FC41-6380-4330-B41F-4570B20C0371}" srcOrd="0" destOrd="0" presId="urn:microsoft.com/office/officeart/2005/8/layout/radial4"/>
    <dgm:cxn modelId="{A40C12CC-0937-48FC-8B15-EFEBAAA915AE}" srcId="{B2CAD90D-4D19-4A00-ABCF-BF093B96FE68}" destId="{ADD479A4-B2B5-4BD0-9CE9-91463C2707BE}" srcOrd="0" destOrd="0" parTransId="{AC59129A-2CB3-41B4-B1C6-D4DEB6E3131D}" sibTransId="{81FD33E9-1A9D-4A1F-A90F-9A3CF6AD5311}"/>
    <dgm:cxn modelId="{C1CB95C2-91D8-4558-8C62-AFB3BF841B5D}" srcId="{B2CAD90D-4D19-4A00-ABCF-BF093B96FE68}" destId="{F98583A7-C4D9-4821-9BC8-4457377CA73E}" srcOrd="3" destOrd="0" parTransId="{82DC8919-014A-4DFB-B0B8-1DB9E3CE85D0}" sibTransId="{C35F785D-D635-4197-9C65-F08936344069}"/>
    <dgm:cxn modelId="{08AA5764-C47D-4C46-811C-77172C60757F}" type="presOf" srcId="{D0860AD9-A688-480E-BB8F-9DB466E97682}" destId="{AA34F17D-B28E-429E-B16D-43DF3B8D08E2}" srcOrd="0" destOrd="0" presId="urn:microsoft.com/office/officeart/2005/8/layout/radial4"/>
    <dgm:cxn modelId="{1EC62313-886C-4358-AED3-C7E64D1CEF85}" srcId="{ADD479A4-B2B5-4BD0-9CE9-91463C2707BE}" destId="{2B6E4606-3EB6-4689-88BA-46450279BD80}" srcOrd="0" destOrd="0" parTransId="{F2961263-AF0D-4967-A995-11A494A50E32}" sibTransId="{1AA1B19A-46B7-4140-82BA-255BAABBC640}"/>
    <dgm:cxn modelId="{CA49280D-E4B3-470B-94EB-FF89EBEEF56C}" type="presOf" srcId="{24F8641D-A0ED-4E08-B785-E3535176D89A}" destId="{6DE08861-A220-4B94-8A8D-7810268E1ECD}" srcOrd="0" destOrd="0" presId="urn:microsoft.com/office/officeart/2005/8/layout/radial4"/>
    <dgm:cxn modelId="{53D97A9D-F8A4-49B7-9E14-040EBB6A34AB}" srcId="{B2CAD90D-4D19-4A00-ABCF-BF093B96FE68}" destId="{F2B4D1AF-4CB1-4AF1-BBF1-494CD8E460EF}" srcOrd="7" destOrd="0" parTransId="{83F500C5-2FCC-446A-B7EB-8E656535B811}" sibTransId="{998548D0-1C75-4FE3-8BE4-9290FC49B83B}"/>
    <dgm:cxn modelId="{98779178-297D-40A9-8415-E8BE1AB8D7F0}" srcId="{B2CAD90D-4D19-4A00-ABCF-BF093B96FE68}" destId="{FC258E8B-0948-414C-B667-5BD71691CB67}" srcOrd="4" destOrd="0" parTransId="{8F9792B2-78D7-476D-8265-9DCDB6890DEB}" sibTransId="{E2CFA119-4C06-46EF-BB76-CCB715176521}"/>
    <dgm:cxn modelId="{37F42AE7-2415-4CA9-8FFF-688ED6BEACB5}" srcId="{ADD479A4-B2B5-4BD0-9CE9-91463C2707BE}" destId="{2E9B4FC0-DFC5-4461-9382-E65C1AA543FE}" srcOrd="1" destOrd="0" parTransId="{7BB031F1-5E0F-4AD6-B6CE-33C776451688}" sibTransId="{62B54781-E526-48E7-A7AC-E01D90551A7B}"/>
    <dgm:cxn modelId="{305A5B4A-3F09-40BE-B501-77F7BB2429E7}" srcId="{ADD479A4-B2B5-4BD0-9CE9-91463C2707BE}" destId="{0F9CDF4E-AA5C-4997-B36D-DFFB95836AE6}" srcOrd="3" destOrd="0" parTransId="{F3581B65-CC95-4299-B6ED-95D3629F8365}" sibTransId="{850042BA-F1DF-409F-93FF-A89F07970842}"/>
    <dgm:cxn modelId="{91B5D8DD-B657-412A-8DF5-94A777BE2D9E}" type="presOf" srcId="{F3581B65-CC95-4299-B6ED-95D3629F8365}" destId="{9B685A75-1905-4196-A10E-DEA72E426FFC}" srcOrd="0" destOrd="0" presId="urn:microsoft.com/office/officeart/2005/8/layout/radial4"/>
    <dgm:cxn modelId="{0DA27027-F388-42F0-BB15-185EE42449C2}" type="presParOf" srcId="{3593A27A-8CE1-44CD-88BA-63EC75020576}" destId="{B86CEFED-DCCB-4E79-AB56-034BEF87EE5E}" srcOrd="0" destOrd="0" presId="urn:microsoft.com/office/officeart/2005/8/layout/radial4"/>
    <dgm:cxn modelId="{A0859A61-C226-42A9-96BF-14592CDE783D}" type="presParOf" srcId="{3593A27A-8CE1-44CD-88BA-63EC75020576}" destId="{EB08D7B0-161C-481D-AF43-B4E88F916BBD}" srcOrd="1" destOrd="0" presId="urn:microsoft.com/office/officeart/2005/8/layout/radial4"/>
    <dgm:cxn modelId="{C1F09BC6-6F33-4EE7-81EA-6045CB9C72EE}" type="presParOf" srcId="{3593A27A-8CE1-44CD-88BA-63EC75020576}" destId="{3A98FC41-6380-4330-B41F-4570B20C0371}" srcOrd="2" destOrd="0" presId="urn:microsoft.com/office/officeart/2005/8/layout/radial4"/>
    <dgm:cxn modelId="{3134357C-DE72-4E73-A202-1E7F34DDC9B6}" type="presParOf" srcId="{3593A27A-8CE1-44CD-88BA-63EC75020576}" destId="{0855FC9B-1172-4D61-A4DA-3C1455449246}" srcOrd="3" destOrd="0" presId="urn:microsoft.com/office/officeart/2005/8/layout/radial4"/>
    <dgm:cxn modelId="{1DA80642-8439-4A94-892B-493312FB9990}" type="presParOf" srcId="{3593A27A-8CE1-44CD-88BA-63EC75020576}" destId="{4726B850-3D32-44D5-BE60-165DCE10812D}" srcOrd="4" destOrd="0" presId="urn:microsoft.com/office/officeart/2005/8/layout/radial4"/>
    <dgm:cxn modelId="{C047E38E-A80C-464D-9280-76838BC4456A}" type="presParOf" srcId="{3593A27A-8CE1-44CD-88BA-63EC75020576}" destId="{6DE08861-A220-4B94-8A8D-7810268E1ECD}" srcOrd="5" destOrd="0" presId="urn:microsoft.com/office/officeart/2005/8/layout/radial4"/>
    <dgm:cxn modelId="{DC11E769-7469-44D7-9DB5-4574F443A77C}" type="presParOf" srcId="{3593A27A-8CE1-44CD-88BA-63EC75020576}" destId="{AA34F17D-B28E-429E-B16D-43DF3B8D08E2}" srcOrd="6" destOrd="0" presId="urn:microsoft.com/office/officeart/2005/8/layout/radial4"/>
    <dgm:cxn modelId="{349C11AE-1CB5-47D2-AB0E-F9068249D3DE}" type="presParOf" srcId="{3593A27A-8CE1-44CD-88BA-63EC75020576}" destId="{9B685A75-1905-4196-A10E-DEA72E426FFC}" srcOrd="7" destOrd="0" presId="urn:microsoft.com/office/officeart/2005/8/layout/radial4"/>
    <dgm:cxn modelId="{4F330D3B-DC1D-4DB8-A0D6-18E5EBF6CEA5}" type="presParOf" srcId="{3593A27A-8CE1-44CD-88BA-63EC75020576}" destId="{4C4D6D63-B1D5-4F54-8698-54619CD82B36}"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2B39BE-ACD9-41AA-A663-3C5BEE0B2A22}"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tr-TR"/>
        </a:p>
      </dgm:t>
    </dgm:pt>
    <dgm:pt modelId="{3AC2D936-1BDA-44CE-9A70-C39621E4E83A}">
      <dgm:prSet phldrT="[Metin]" custT="1"/>
      <dgm:spPr/>
      <dgm:t>
        <a:bodyPr/>
        <a:lstStyle/>
        <a:p>
          <a:pPr rtl="0"/>
          <a:r>
            <a:rPr kumimoji="0" lang="tr-TR" sz="1600" b="1" i="0" u="none" strike="noStrike" cap="none" spc="0" normalizeH="0" baseline="0" noProof="0" dirty="0" smtClean="0">
              <a:ln>
                <a:noFill/>
              </a:ln>
              <a:solidFill>
                <a:schemeClr val="bg1"/>
              </a:solidFill>
              <a:effectLst/>
              <a:uLnTx/>
              <a:uFillTx/>
              <a:latin typeface="+mj-lt"/>
              <a:ea typeface="+mn-ea"/>
              <a:cs typeface="+mn-cs"/>
            </a:rPr>
            <a:t>Çevre yönetimi faaliyetlerini mevzuata uygun bir şekilde yürütmek ve koordine etmek,</a:t>
          </a:r>
          <a:endParaRPr lang="tr-TR" sz="1600" b="1" dirty="0">
            <a:solidFill>
              <a:schemeClr val="bg1"/>
            </a:solidFill>
          </a:endParaRPr>
        </a:p>
      </dgm:t>
    </dgm:pt>
    <dgm:pt modelId="{9EA9CFC9-3516-4C68-B9ED-6286B694C889}" type="parTrans" cxnId="{0EDE700D-23F6-481E-8B19-557AD8635104}">
      <dgm:prSet/>
      <dgm:spPr/>
      <dgm:t>
        <a:bodyPr/>
        <a:lstStyle/>
        <a:p>
          <a:endParaRPr lang="tr-TR" sz="1600" b="1"/>
        </a:p>
      </dgm:t>
    </dgm:pt>
    <dgm:pt modelId="{747A6402-4B3C-4089-A36B-06DE21F565AA}" type="sibTrans" cxnId="{0EDE700D-23F6-481E-8B19-557AD8635104}">
      <dgm:prSet/>
      <dgm:spPr/>
      <dgm:t>
        <a:bodyPr/>
        <a:lstStyle/>
        <a:p>
          <a:endParaRPr lang="tr-TR" sz="1600" b="1"/>
        </a:p>
      </dgm:t>
    </dgm:pt>
    <dgm:pt modelId="{DAF0F345-8736-48F2-B324-CCB02F032DBA}" type="pres">
      <dgm:prSet presAssocID="{5F2B39BE-ACD9-41AA-A663-3C5BEE0B2A22}" presName="linearFlow" presStyleCnt="0">
        <dgm:presLayoutVars>
          <dgm:dir/>
          <dgm:resizeHandles val="exact"/>
        </dgm:presLayoutVars>
      </dgm:prSet>
      <dgm:spPr/>
      <dgm:t>
        <a:bodyPr/>
        <a:lstStyle/>
        <a:p>
          <a:endParaRPr lang="tr-TR"/>
        </a:p>
      </dgm:t>
    </dgm:pt>
    <dgm:pt modelId="{9002D019-42F0-4717-B52B-F74C2EE53293}" type="pres">
      <dgm:prSet presAssocID="{3AC2D936-1BDA-44CE-9A70-C39621E4E83A}" presName="composite" presStyleCnt="0"/>
      <dgm:spPr/>
    </dgm:pt>
    <dgm:pt modelId="{4233C512-C0C1-49AC-8FD8-822D5BACDB6F}" type="pres">
      <dgm:prSet presAssocID="{3AC2D936-1BDA-44CE-9A70-C39621E4E83A}" presName="imgShp" presStyleLbl="fgImgPlace1" presStyleIdx="0" presStyleCnt="1" custScaleX="243191" custScaleY="136311" custLinFactX="-17541" custLinFactNeighborX="-100000" custLinFactNeighborY="9774"/>
      <dgm:spPr>
        <a:blipFill rotWithShape="0">
          <a:blip xmlns:r="http://schemas.openxmlformats.org/officeDocument/2006/relationships" r:embed="rId1"/>
          <a:stretch>
            <a:fillRect/>
          </a:stretch>
        </a:blipFill>
      </dgm:spPr>
    </dgm:pt>
    <dgm:pt modelId="{B3011F69-4C9D-424A-A137-4B3228AA422F}" type="pres">
      <dgm:prSet presAssocID="{3AC2D936-1BDA-44CE-9A70-C39621E4E83A}" presName="txShp" presStyleLbl="node1" presStyleIdx="0" presStyleCnt="1" custScaleY="135671" custLinFactNeighborX="14203" custLinFactNeighborY="11929">
        <dgm:presLayoutVars>
          <dgm:bulletEnabled val="1"/>
        </dgm:presLayoutVars>
      </dgm:prSet>
      <dgm:spPr/>
      <dgm:t>
        <a:bodyPr/>
        <a:lstStyle/>
        <a:p>
          <a:endParaRPr lang="tr-TR"/>
        </a:p>
      </dgm:t>
    </dgm:pt>
  </dgm:ptLst>
  <dgm:cxnLst>
    <dgm:cxn modelId="{F3707352-686A-4F1C-A8E0-EA9D44461541}" type="presOf" srcId="{5F2B39BE-ACD9-41AA-A663-3C5BEE0B2A22}" destId="{DAF0F345-8736-48F2-B324-CCB02F032DBA}" srcOrd="0" destOrd="0" presId="urn:microsoft.com/office/officeart/2005/8/layout/vList3#1"/>
    <dgm:cxn modelId="{0EDE700D-23F6-481E-8B19-557AD8635104}" srcId="{5F2B39BE-ACD9-41AA-A663-3C5BEE0B2A22}" destId="{3AC2D936-1BDA-44CE-9A70-C39621E4E83A}" srcOrd="0" destOrd="0" parTransId="{9EA9CFC9-3516-4C68-B9ED-6286B694C889}" sibTransId="{747A6402-4B3C-4089-A36B-06DE21F565AA}"/>
    <dgm:cxn modelId="{F344AD37-25B6-45CD-B42F-3AC7E09E35C6}" type="presOf" srcId="{3AC2D936-1BDA-44CE-9A70-C39621E4E83A}" destId="{B3011F69-4C9D-424A-A137-4B3228AA422F}" srcOrd="0" destOrd="0" presId="urn:microsoft.com/office/officeart/2005/8/layout/vList3#1"/>
    <dgm:cxn modelId="{408CFBE6-6D96-45B7-91B4-A707F5BA1534}" type="presParOf" srcId="{DAF0F345-8736-48F2-B324-CCB02F032DBA}" destId="{9002D019-42F0-4717-B52B-F74C2EE53293}" srcOrd="0" destOrd="0" presId="urn:microsoft.com/office/officeart/2005/8/layout/vList3#1"/>
    <dgm:cxn modelId="{DF166DE1-596E-46F9-B9B6-C0447E77E8CD}" type="presParOf" srcId="{9002D019-42F0-4717-B52B-F74C2EE53293}" destId="{4233C512-C0C1-49AC-8FD8-822D5BACDB6F}" srcOrd="0" destOrd="0" presId="urn:microsoft.com/office/officeart/2005/8/layout/vList3#1"/>
    <dgm:cxn modelId="{C18D7220-E085-494C-AAAC-DE106F10B4E4}" type="presParOf" srcId="{9002D019-42F0-4717-B52B-F74C2EE53293}" destId="{B3011F69-4C9D-424A-A137-4B3228AA422F}"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2B39BE-ACD9-41AA-A663-3C5BEE0B2A22}"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tr-TR"/>
        </a:p>
      </dgm:t>
    </dgm:pt>
    <dgm:pt modelId="{FC4288E7-331F-41E2-8E9B-559C74D470AA}">
      <dgm:prSet phldrT="[Metin]" custT="1"/>
      <dgm:spPr/>
      <dgm:t>
        <a:bodyPr/>
        <a:lstStyle/>
        <a:p>
          <a:pPr rtl="0"/>
          <a:r>
            <a:rPr lang="tr-TR" sz="1600" b="1" dirty="0" smtClean="0">
              <a:solidFill>
                <a:schemeClr val="bg1"/>
              </a:solidFill>
              <a:latin typeface="+mj-lt"/>
            </a:rPr>
            <a:t>Yılda bir defadan az olmamak üzere </a:t>
          </a:r>
          <a:r>
            <a:rPr lang="tr-TR" sz="1600" b="1" u="sng" dirty="0" smtClean="0">
              <a:solidFill>
                <a:schemeClr val="bg1"/>
              </a:solidFill>
              <a:latin typeface="+mj-lt"/>
            </a:rPr>
            <a:t>Yıllık İç Tetkik Raporunu</a:t>
          </a:r>
          <a:r>
            <a:rPr lang="tr-TR" sz="1600" b="1" dirty="0" smtClean="0">
              <a:solidFill>
                <a:schemeClr val="bg1"/>
              </a:solidFill>
              <a:latin typeface="+mj-lt"/>
            </a:rPr>
            <a:t> hazırlamak, raporu tesis veya faaliyet sahibine/sorumlusuna sunmak, tesis bünyesinde muhafaza edilmesini sağlamakla,</a:t>
          </a:r>
          <a:endParaRPr lang="tr-TR" sz="1600" b="1" dirty="0">
            <a:solidFill>
              <a:schemeClr val="bg1"/>
            </a:solidFill>
          </a:endParaRPr>
        </a:p>
      </dgm:t>
    </dgm:pt>
    <dgm:pt modelId="{9CCAAFA1-D6A7-474E-AB31-A4CDD07BDC6B}" type="parTrans" cxnId="{501C68EB-E0DE-4062-A15E-A09F6BEADFC2}">
      <dgm:prSet/>
      <dgm:spPr/>
      <dgm:t>
        <a:bodyPr/>
        <a:lstStyle/>
        <a:p>
          <a:endParaRPr lang="tr-TR" sz="1600" b="1"/>
        </a:p>
      </dgm:t>
    </dgm:pt>
    <dgm:pt modelId="{90A0045B-12E2-4F2E-888C-9208EC4BE254}" type="sibTrans" cxnId="{501C68EB-E0DE-4062-A15E-A09F6BEADFC2}">
      <dgm:prSet/>
      <dgm:spPr/>
      <dgm:t>
        <a:bodyPr/>
        <a:lstStyle/>
        <a:p>
          <a:endParaRPr lang="tr-TR" sz="1600" b="1"/>
        </a:p>
      </dgm:t>
    </dgm:pt>
    <dgm:pt modelId="{DAF0F345-8736-48F2-B324-CCB02F032DBA}" type="pres">
      <dgm:prSet presAssocID="{5F2B39BE-ACD9-41AA-A663-3C5BEE0B2A22}" presName="linearFlow" presStyleCnt="0">
        <dgm:presLayoutVars>
          <dgm:dir/>
          <dgm:resizeHandles val="exact"/>
        </dgm:presLayoutVars>
      </dgm:prSet>
      <dgm:spPr/>
      <dgm:t>
        <a:bodyPr/>
        <a:lstStyle/>
        <a:p>
          <a:endParaRPr lang="tr-TR"/>
        </a:p>
      </dgm:t>
    </dgm:pt>
    <dgm:pt modelId="{35BE9A58-DEBD-4597-A576-7E12EE8636E8}" type="pres">
      <dgm:prSet presAssocID="{FC4288E7-331F-41E2-8E9B-559C74D470AA}" presName="composite" presStyleCnt="0"/>
      <dgm:spPr/>
    </dgm:pt>
    <dgm:pt modelId="{0C63290D-9038-4DC6-801C-CF269A642B59}" type="pres">
      <dgm:prSet presAssocID="{FC4288E7-331F-41E2-8E9B-559C74D470AA}" presName="imgShp" presStyleLbl="fgImgPlace1" presStyleIdx="0" presStyleCnt="1" custScaleX="204229" custScaleY="99321" custLinFactX="-15782" custLinFactNeighborX="-100000" custLinFactNeighborY="-5660"/>
      <dgm:spPr>
        <a:blipFill rotWithShape="0">
          <a:blip xmlns:r="http://schemas.openxmlformats.org/officeDocument/2006/relationships" r:embed="rId1"/>
          <a:stretch>
            <a:fillRect/>
          </a:stretch>
        </a:blipFill>
      </dgm:spPr>
    </dgm:pt>
    <dgm:pt modelId="{752C01B6-8BF6-469E-A1C5-69F541A68DC2}" type="pres">
      <dgm:prSet presAssocID="{FC4288E7-331F-41E2-8E9B-559C74D470AA}" presName="txShp" presStyleLbl="node1" presStyleIdx="0" presStyleCnt="1" custScaleX="101054" custScaleY="86709" custLinFactNeighborX="13998" custLinFactNeighborY="-13312">
        <dgm:presLayoutVars>
          <dgm:bulletEnabled val="1"/>
        </dgm:presLayoutVars>
      </dgm:prSet>
      <dgm:spPr/>
      <dgm:t>
        <a:bodyPr/>
        <a:lstStyle/>
        <a:p>
          <a:endParaRPr lang="tr-TR"/>
        </a:p>
      </dgm:t>
    </dgm:pt>
  </dgm:ptLst>
  <dgm:cxnLst>
    <dgm:cxn modelId="{14C53672-5716-40F7-A90A-1DF7BEA2CC31}" type="presOf" srcId="{5F2B39BE-ACD9-41AA-A663-3C5BEE0B2A22}" destId="{DAF0F345-8736-48F2-B324-CCB02F032DBA}" srcOrd="0" destOrd="0" presId="urn:microsoft.com/office/officeart/2005/8/layout/vList3#2"/>
    <dgm:cxn modelId="{501C68EB-E0DE-4062-A15E-A09F6BEADFC2}" srcId="{5F2B39BE-ACD9-41AA-A663-3C5BEE0B2A22}" destId="{FC4288E7-331F-41E2-8E9B-559C74D470AA}" srcOrd="0" destOrd="0" parTransId="{9CCAAFA1-D6A7-474E-AB31-A4CDD07BDC6B}" sibTransId="{90A0045B-12E2-4F2E-888C-9208EC4BE254}"/>
    <dgm:cxn modelId="{875F08C3-1408-48AE-B56A-B9BDCCDE0597}" type="presOf" srcId="{FC4288E7-331F-41E2-8E9B-559C74D470AA}" destId="{752C01B6-8BF6-469E-A1C5-69F541A68DC2}" srcOrd="0" destOrd="0" presId="urn:microsoft.com/office/officeart/2005/8/layout/vList3#2"/>
    <dgm:cxn modelId="{EB7875BA-9943-402C-BD88-5BF12A619E2D}" type="presParOf" srcId="{DAF0F345-8736-48F2-B324-CCB02F032DBA}" destId="{35BE9A58-DEBD-4597-A576-7E12EE8636E8}" srcOrd="0" destOrd="0" presId="urn:microsoft.com/office/officeart/2005/8/layout/vList3#2"/>
    <dgm:cxn modelId="{9BDF1CF1-6E0E-46A1-BCFA-5EA40F21F264}" type="presParOf" srcId="{35BE9A58-DEBD-4597-A576-7E12EE8636E8}" destId="{0C63290D-9038-4DC6-801C-CF269A642B59}" srcOrd="0" destOrd="0" presId="urn:microsoft.com/office/officeart/2005/8/layout/vList3#2"/>
    <dgm:cxn modelId="{7D50BF94-7FAB-4A6F-B6DD-BD483B6C1C01}" type="presParOf" srcId="{35BE9A58-DEBD-4597-A576-7E12EE8636E8}" destId="{752C01B6-8BF6-469E-A1C5-69F541A68DC2}" srcOrd="1" destOrd="0" presId="urn:microsoft.com/office/officeart/2005/8/layout/vList3#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2B39BE-ACD9-41AA-A663-3C5BEE0B2A22}"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tr-TR"/>
        </a:p>
      </dgm:t>
    </dgm:pt>
    <dgm:pt modelId="{B0F12239-8B40-4F1E-827F-A3A2957198F1}">
      <dgm:prSet phldrT="[Metin]" custT="1"/>
      <dgm:spPr/>
      <dgm:t>
        <a:bodyPr/>
        <a:lstStyle/>
        <a:p>
          <a:r>
            <a:rPr kumimoji="0" lang="tr-TR" sz="1600" b="1" i="0" u="none" strike="noStrike" cap="none" spc="0" normalizeH="0" baseline="0" noProof="0" dirty="0" smtClean="0">
              <a:ln>
                <a:noFill/>
              </a:ln>
              <a:solidFill>
                <a:schemeClr val="bg1"/>
              </a:solidFill>
              <a:effectLst/>
              <a:uLnTx/>
              <a:uFillTx/>
              <a:latin typeface="+mj-lt"/>
              <a:ea typeface="+mn-ea"/>
              <a:cs typeface="+mn-cs"/>
            </a:rPr>
            <a:t>Yürütülen çalışmaları düzenli aralıklarla izlemek ve </a:t>
          </a:r>
          <a:r>
            <a:rPr kumimoji="0" lang="tr-TR" sz="1600" b="1" i="0" u="sng" strike="noStrike" cap="none" spc="0" normalizeH="0" baseline="0" noProof="0" dirty="0" smtClean="0">
              <a:ln>
                <a:noFill/>
              </a:ln>
              <a:solidFill>
                <a:schemeClr val="bg1"/>
              </a:solidFill>
              <a:effectLst/>
              <a:uLnTx/>
              <a:uFillTx/>
              <a:latin typeface="+mj-lt"/>
              <a:ea typeface="+mn-ea"/>
              <a:cs typeface="+mn-cs"/>
            </a:rPr>
            <a:t>Aylık Değerlendirme  Tutanaklarını</a:t>
          </a:r>
          <a:r>
            <a:rPr kumimoji="0" lang="tr-TR" sz="1600" b="1" i="0" u="none" strike="noStrike" cap="none" spc="0" normalizeH="0" baseline="0" noProof="0" dirty="0" smtClean="0">
              <a:ln>
                <a:noFill/>
              </a:ln>
              <a:solidFill>
                <a:schemeClr val="bg1"/>
              </a:solidFill>
              <a:effectLst/>
              <a:uLnTx/>
              <a:uFillTx/>
              <a:latin typeface="+mj-lt"/>
              <a:ea typeface="+mn-ea"/>
              <a:cs typeface="+mn-cs"/>
            </a:rPr>
            <a:t> düzenlemek, </a:t>
          </a:r>
          <a:endParaRPr lang="tr-TR" sz="1600" b="1" dirty="0">
            <a:solidFill>
              <a:schemeClr val="bg1"/>
            </a:solidFill>
          </a:endParaRPr>
        </a:p>
      </dgm:t>
    </dgm:pt>
    <dgm:pt modelId="{89E8B1DE-7E3D-4A0C-A565-04ADC0C06CAB}" type="parTrans" cxnId="{E2B31A60-AB91-4758-AB4E-BB89DC6C684F}">
      <dgm:prSet/>
      <dgm:spPr/>
      <dgm:t>
        <a:bodyPr/>
        <a:lstStyle/>
        <a:p>
          <a:endParaRPr lang="tr-TR" sz="1600" b="1"/>
        </a:p>
      </dgm:t>
    </dgm:pt>
    <dgm:pt modelId="{362D6032-6D1F-4997-BC3E-7C0AA4D7285E}" type="sibTrans" cxnId="{E2B31A60-AB91-4758-AB4E-BB89DC6C684F}">
      <dgm:prSet/>
      <dgm:spPr/>
      <dgm:t>
        <a:bodyPr/>
        <a:lstStyle/>
        <a:p>
          <a:endParaRPr lang="tr-TR" sz="1600" b="1"/>
        </a:p>
      </dgm:t>
    </dgm:pt>
    <dgm:pt modelId="{DAF0F345-8736-48F2-B324-CCB02F032DBA}" type="pres">
      <dgm:prSet presAssocID="{5F2B39BE-ACD9-41AA-A663-3C5BEE0B2A22}" presName="linearFlow" presStyleCnt="0">
        <dgm:presLayoutVars>
          <dgm:dir/>
          <dgm:resizeHandles val="exact"/>
        </dgm:presLayoutVars>
      </dgm:prSet>
      <dgm:spPr/>
      <dgm:t>
        <a:bodyPr/>
        <a:lstStyle/>
        <a:p>
          <a:endParaRPr lang="tr-TR"/>
        </a:p>
      </dgm:t>
    </dgm:pt>
    <dgm:pt modelId="{95ACB08D-D74C-48C8-BC5D-4A279D69C03F}" type="pres">
      <dgm:prSet presAssocID="{B0F12239-8B40-4F1E-827F-A3A2957198F1}" presName="composite" presStyleCnt="0"/>
      <dgm:spPr/>
    </dgm:pt>
    <dgm:pt modelId="{7EC78320-2CAD-4A23-9F67-18130BCFDC24}" type="pres">
      <dgm:prSet presAssocID="{B0F12239-8B40-4F1E-827F-A3A2957198F1}" presName="imgShp" presStyleLbl="fgImgPlace1" presStyleIdx="0" presStyleCnt="1" custScaleX="274874" custScaleY="149619" custLinFactX="-10844" custLinFactNeighborX="-100000" custLinFactNeighborY="-44"/>
      <dgm:spPr>
        <a:blipFill rotWithShape="0">
          <a:blip xmlns:r="http://schemas.openxmlformats.org/officeDocument/2006/relationships" r:embed="rId1"/>
          <a:stretch>
            <a:fillRect/>
          </a:stretch>
        </a:blipFill>
      </dgm:spPr>
      <dgm:t>
        <a:bodyPr/>
        <a:lstStyle/>
        <a:p>
          <a:endParaRPr lang="tr-TR"/>
        </a:p>
      </dgm:t>
    </dgm:pt>
    <dgm:pt modelId="{54184497-2E7E-4A1C-855A-D3A030A58567}" type="pres">
      <dgm:prSet presAssocID="{B0F12239-8B40-4F1E-827F-A3A2957198F1}" presName="txShp" presStyleLbl="node1" presStyleIdx="0" presStyleCnt="1" custScaleY="149676" custLinFactNeighborX="16853" custLinFactNeighborY="-16">
        <dgm:presLayoutVars>
          <dgm:bulletEnabled val="1"/>
        </dgm:presLayoutVars>
      </dgm:prSet>
      <dgm:spPr/>
      <dgm:t>
        <a:bodyPr/>
        <a:lstStyle/>
        <a:p>
          <a:endParaRPr lang="tr-TR"/>
        </a:p>
      </dgm:t>
    </dgm:pt>
  </dgm:ptLst>
  <dgm:cxnLst>
    <dgm:cxn modelId="{E2B31A60-AB91-4758-AB4E-BB89DC6C684F}" srcId="{5F2B39BE-ACD9-41AA-A663-3C5BEE0B2A22}" destId="{B0F12239-8B40-4F1E-827F-A3A2957198F1}" srcOrd="0" destOrd="0" parTransId="{89E8B1DE-7E3D-4A0C-A565-04ADC0C06CAB}" sibTransId="{362D6032-6D1F-4997-BC3E-7C0AA4D7285E}"/>
    <dgm:cxn modelId="{42174766-0276-4234-A972-9ECA28144BE8}" type="presOf" srcId="{5F2B39BE-ACD9-41AA-A663-3C5BEE0B2A22}" destId="{DAF0F345-8736-48F2-B324-CCB02F032DBA}" srcOrd="0" destOrd="0" presId="urn:microsoft.com/office/officeart/2005/8/layout/vList3#3"/>
    <dgm:cxn modelId="{B21F4B80-C7BC-4A8D-9A60-6F6DA3442334}" type="presOf" srcId="{B0F12239-8B40-4F1E-827F-A3A2957198F1}" destId="{54184497-2E7E-4A1C-855A-D3A030A58567}" srcOrd="0" destOrd="0" presId="urn:microsoft.com/office/officeart/2005/8/layout/vList3#3"/>
    <dgm:cxn modelId="{5515073A-9B5B-4E3C-9577-6CCC5D00C31F}" type="presParOf" srcId="{DAF0F345-8736-48F2-B324-CCB02F032DBA}" destId="{95ACB08D-D74C-48C8-BC5D-4A279D69C03F}" srcOrd="0" destOrd="0" presId="urn:microsoft.com/office/officeart/2005/8/layout/vList3#3"/>
    <dgm:cxn modelId="{856D9242-271D-4759-8661-DC4EEC17816C}" type="presParOf" srcId="{95ACB08D-D74C-48C8-BC5D-4A279D69C03F}" destId="{7EC78320-2CAD-4A23-9F67-18130BCFDC24}" srcOrd="0" destOrd="0" presId="urn:microsoft.com/office/officeart/2005/8/layout/vList3#3"/>
    <dgm:cxn modelId="{59028936-40E3-45ED-A1EC-7D35B5890AE9}" type="presParOf" srcId="{95ACB08D-D74C-48C8-BC5D-4A279D69C03F}" destId="{54184497-2E7E-4A1C-855A-D3A030A58567}" srcOrd="1" destOrd="0" presId="urn:microsoft.com/office/officeart/2005/8/layout/vList3#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2B39BE-ACD9-41AA-A663-3C5BEE0B2A22}" type="doc">
      <dgm:prSet loTypeId="urn:microsoft.com/office/officeart/2005/8/layout/vList3#4" loCatId="list" qsTypeId="urn:microsoft.com/office/officeart/2005/8/quickstyle/simple1" qsCatId="simple" csTypeId="urn:microsoft.com/office/officeart/2005/8/colors/accent1_2" csCatId="accent1" phldr="1"/>
      <dgm:spPr/>
      <dgm:t>
        <a:bodyPr/>
        <a:lstStyle/>
        <a:p>
          <a:endParaRPr lang="tr-TR"/>
        </a:p>
      </dgm:t>
    </dgm:pt>
    <dgm:pt modelId="{B0343BC7-1F33-422C-97E6-4DA15FF63336}">
      <dgm:prSet custT="1"/>
      <dgm:spPr/>
      <dgm:t>
        <a:bodyPr/>
        <a:lstStyle/>
        <a:p>
          <a:r>
            <a:rPr lang="tr-TR" sz="1400" b="1" dirty="0" smtClean="0">
              <a:latin typeface="+mj-lt"/>
            </a:rPr>
            <a:t>Uygunsuzluk tespit edildiğinde tesis veya faaliyetin sahibine/sorumlusuna önerilerde bulunmak, uygunsuzluğun giderilip giderilmediğinin takibini yapmak,</a:t>
          </a:r>
        </a:p>
      </dgm:t>
    </dgm:pt>
    <dgm:pt modelId="{0E48C771-D8E6-43BC-B034-3A3AEF822C64}" type="parTrans" cxnId="{2733FDAF-AC54-4B7A-AA62-9D9AFCC42105}">
      <dgm:prSet/>
      <dgm:spPr/>
      <dgm:t>
        <a:bodyPr/>
        <a:lstStyle/>
        <a:p>
          <a:endParaRPr lang="tr-TR" sz="1600" b="1"/>
        </a:p>
      </dgm:t>
    </dgm:pt>
    <dgm:pt modelId="{144F43C9-4525-40E6-BB77-5AF37DE026E3}" type="sibTrans" cxnId="{2733FDAF-AC54-4B7A-AA62-9D9AFCC42105}">
      <dgm:prSet/>
      <dgm:spPr/>
      <dgm:t>
        <a:bodyPr/>
        <a:lstStyle/>
        <a:p>
          <a:endParaRPr lang="tr-TR" sz="1600" b="1"/>
        </a:p>
      </dgm:t>
    </dgm:pt>
    <dgm:pt modelId="{DAF0F345-8736-48F2-B324-CCB02F032DBA}" type="pres">
      <dgm:prSet presAssocID="{5F2B39BE-ACD9-41AA-A663-3C5BEE0B2A22}" presName="linearFlow" presStyleCnt="0">
        <dgm:presLayoutVars>
          <dgm:dir/>
          <dgm:resizeHandles val="exact"/>
        </dgm:presLayoutVars>
      </dgm:prSet>
      <dgm:spPr/>
      <dgm:t>
        <a:bodyPr/>
        <a:lstStyle/>
        <a:p>
          <a:endParaRPr lang="tr-TR"/>
        </a:p>
      </dgm:t>
    </dgm:pt>
    <dgm:pt modelId="{02051CD0-AE05-49BD-A9B0-6D77AD133719}" type="pres">
      <dgm:prSet presAssocID="{B0343BC7-1F33-422C-97E6-4DA15FF63336}" presName="composite" presStyleCnt="0"/>
      <dgm:spPr/>
    </dgm:pt>
    <dgm:pt modelId="{96C90F17-C996-4512-AABB-C1CD17DC7B21}" type="pres">
      <dgm:prSet presAssocID="{B0343BC7-1F33-422C-97E6-4DA15FF63336}" presName="imgShp" presStyleLbl="fgImgPlace1" presStyleIdx="0" presStyleCnt="1" custScaleX="272915" custScaleY="135686" custLinFactX="-28672" custLinFactNeighborX="-100000" custLinFactNeighborY="-62"/>
      <dgm:spPr>
        <a:blipFill rotWithShape="0">
          <a:blip xmlns:r="http://schemas.openxmlformats.org/officeDocument/2006/relationships" r:embed="rId1"/>
          <a:stretch>
            <a:fillRect/>
          </a:stretch>
        </a:blipFill>
      </dgm:spPr>
    </dgm:pt>
    <dgm:pt modelId="{3EB27124-4C6D-42C1-A962-18E3CCEF780D}" type="pres">
      <dgm:prSet presAssocID="{B0343BC7-1F33-422C-97E6-4DA15FF63336}" presName="txShp" presStyleLbl="node1" presStyleIdx="0" presStyleCnt="1" custScaleX="98616" custScaleY="125452" custLinFactNeighborX="13691" custLinFactNeighborY="4972">
        <dgm:presLayoutVars>
          <dgm:bulletEnabled val="1"/>
        </dgm:presLayoutVars>
      </dgm:prSet>
      <dgm:spPr/>
      <dgm:t>
        <a:bodyPr/>
        <a:lstStyle/>
        <a:p>
          <a:endParaRPr lang="tr-TR"/>
        </a:p>
      </dgm:t>
    </dgm:pt>
  </dgm:ptLst>
  <dgm:cxnLst>
    <dgm:cxn modelId="{2733FDAF-AC54-4B7A-AA62-9D9AFCC42105}" srcId="{5F2B39BE-ACD9-41AA-A663-3C5BEE0B2A22}" destId="{B0343BC7-1F33-422C-97E6-4DA15FF63336}" srcOrd="0" destOrd="0" parTransId="{0E48C771-D8E6-43BC-B034-3A3AEF822C64}" sibTransId="{144F43C9-4525-40E6-BB77-5AF37DE026E3}"/>
    <dgm:cxn modelId="{C625A26B-B4D4-437C-B0C8-425018A65B85}" type="presOf" srcId="{B0343BC7-1F33-422C-97E6-4DA15FF63336}" destId="{3EB27124-4C6D-42C1-A962-18E3CCEF780D}" srcOrd="0" destOrd="0" presId="urn:microsoft.com/office/officeart/2005/8/layout/vList3#4"/>
    <dgm:cxn modelId="{9121C50E-8A50-403C-85EE-0627553CF354}" type="presOf" srcId="{5F2B39BE-ACD9-41AA-A663-3C5BEE0B2A22}" destId="{DAF0F345-8736-48F2-B324-CCB02F032DBA}" srcOrd="0" destOrd="0" presId="urn:microsoft.com/office/officeart/2005/8/layout/vList3#4"/>
    <dgm:cxn modelId="{514BF17B-15A5-45F2-82CA-2ECB534B6ACE}" type="presParOf" srcId="{DAF0F345-8736-48F2-B324-CCB02F032DBA}" destId="{02051CD0-AE05-49BD-A9B0-6D77AD133719}" srcOrd="0" destOrd="0" presId="urn:microsoft.com/office/officeart/2005/8/layout/vList3#4"/>
    <dgm:cxn modelId="{C079ACEA-CD78-42FD-8218-8A1F6C93DF61}" type="presParOf" srcId="{02051CD0-AE05-49BD-A9B0-6D77AD133719}" destId="{96C90F17-C996-4512-AABB-C1CD17DC7B21}" srcOrd="0" destOrd="0" presId="urn:microsoft.com/office/officeart/2005/8/layout/vList3#4"/>
    <dgm:cxn modelId="{9FB8D279-8D32-4DD2-A75B-3590DC1C7C9C}" type="presParOf" srcId="{02051CD0-AE05-49BD-A9B0-6D77AD133719}" destId="{3EB27124-4C6D-42C1-A962-18E3CCEF780D}" srcOrd="1" destOrd="0" presId="urn:microsoft.com/office/officeart/2005/8/layout/vList3#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5885F-574E-4768-AB85-6A2546F6AA71}">
      <dsp:nvSpPr>
        <dsp:cNvPr id="0" name=""/>
        <dsp:cNvSpPr/>
      </dsp:nvSpPr>
      <dsp:spPr>
        <a:xfrm>
          <a:off x="837417" y="0"/>
          <a:ext cx="2002745" cy="5400600"/>
        </a:xfrm>
        <a:prstGeom prst="triangle">
          <a:avLst/>
        </a:prstGeom>
        <a:solidFill>
          <a:srgbClr val="679E2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1894BC7-2C6E-4FFC-936C-32D36181096C}">
      <dsp:nvSpPr>
        <dsp:cNvPr id="0" name=""/>
        <dsp:cNvSpPr/>
      </dsp:nvSpPr>
      <dsp:spPr>
        <a:xfrm>
          <a:off x="2304250" y="144022"/>
          <a:ext cx="1468284" cy="1102386"/>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smtClean="0"/>
            <a:t>2872 SAYILI </a:t>
          </a:r>
        </a:p>
        <a:p>
          <a:pPr lvl="0" algn="ctr" defTabSz="577850">
            <a:lnSpc>
              <a:spcPct val="90000"/>
            </a:lnSpc>
            <a:spcBef>
              <a:spcPct val="0"/>
            </a:spcBef>
            <a:spcAft>
              <a:spcPct val="35000"/>
            </a:spcAft>
          </a:pPr>
          <a:r>
            <a:rPr lang="tr-TR" sz="1300" kern="1200" dirty="0" smtClean="0"/>
            <a:t>ÇEVRE KANUNU</a:t>
          </a:r>
        </a:p>
      </dsp:txBody>
      <dsp:txXfrm>
        <a:off x="2358064" y="197836"/>
        <a:ext cx="1360656" cy="994758"/>
      </dsp:txXfrm>
    </dsp:sp>
    <dsp:sp modelId="{EBDE663D-E6E1-4502-AF23-04A59D2D0F54}">
      <dsp:nvSpPr>
        <dsp:cNvPr id="0" name=""/>
        <dsp:cNvSpPr/>
      </dsp:nvSpPr>
      <dsp:spPr>
        <a:xfrm>
          <a:off x="1872206" y="1944217"/>
          <a:ext cx="1758740" cy="1222412"/>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smtClean="0"/>
            <a:t>ÇEVRE KANUNUNCA ALINMASI GEREKEN İZİN VE LİSANSLAR HAKKINDA YÖNETMELİK</a:t>
          </a:r>
        </a:p>
        <a:p>
          <a:pPr lvl="0" algn="ctr" defTabSz="577850">
            <a:lnSpc>
              <a:spcPct val="90000"/>
            </a:lnSpc>
            <a:spcBef>
              <a:spcPct val="0"/>
            </a:spcBef>
            <a:spcAft>
              <a:spcPct val="35000"/>
            </a:spcAft>
          </a:pPr>
          <a:r>
            <a:rPr lang="tr-TR" sz="1300" kern="1200" dirty="0" smtClean="0"/>
            <a:t>29.4.2009 / 27214</a:t>
          </a:r>
          <a:endParaRPr lang="tr-TR" sz="1300" kern="1200" dirty="0"/>
        </a:p>
      </dsp:txBody>
      <dsp:txXfrm>
        <a:off x="1931879" y="2003890"/>
        <a:ext cx="1639394" cy="1103066"/>
      </dsp:txXfrm>
    </dsp:sp>
    <dsp:sp modelId="{FA953D28-B7D7-41AC-AEA9-9AA9511CE2DE}">
      <dsp:nvSpPr>
        <dsp:cNvPr id="0" name=""/>
        <dsp:cNvSpPr/>
      </dsp:nvSpPr>
      <dsp:spPr>
        <a:xfrm>
          <a:off x="1067846" y="3869298"/>
          <a:ext cx="1758740" cy="1370484"/>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kern="1200" dirty="0" smtClean="0"/>
            <a:t>ÇEVRE GÖREVLİSİ VE DANIŞMANLIK FİRMALARI HAKKINDA YÖNETMELİK</a:t>
          </a:r>
        </a:p>
        <a:p>
          <a:pPr lvl="0" algn="ctr" defTabSz="577850">
            <a:lnSpc>
              <a:spcPct val="90000"/>
            </a:lnSpc>
            <a:spcBef>
              <a:spcPct val="0"/>
            </a:spcBef>
            <a:spcAft>
              <a:spcPct val="35000"/>
            </a:spcAft>
          </a:pPr>
          <a:r>
            <a:rPr lang="tr-TR" sz="1300" kern="1200" dirty="0" smtClean="0"/>
            <a:t>12.11.2010 / 27757</a:t>
          </a:r>
          <a:endParaRPr lang="tr-TR" sz="1300" kern="1200" dirty="0"/>
        </a:p>
      </dsp:txBody>
      <dsp:txXfrm>
        <a:off x="1134748" y="3936200"/>
        <a:ext cx="1624936" cy="12366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B35BA-6AB8-4911-AD4D-102940CB17EA}">
      <dsp:nvSpPr>
        <dsp:cNvPr id="0" name=""/>
        <dsp:cNvSpPr/>
      </dsp:nvSpPr>
      <dsp:spPr>
        <a:xfrm rot="10800000">
          <a:off x="2593876" y="0"/>
          <a:ext cx="5257652" cy="89092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66" tIns="60960" rIns="113792"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bg1"/>
              </a:solidFill>
              <a:latin typeface="+mj-lt"/>
            </a:rPr>
            <a:t>Yılda en az bir kez çalışanlar için çevresel konularda eğitim çalışmaları yapmak ve  </a:t>
          </a:r>
          <a:r>
            <a:rPr lang="tr-TR" sz="1600" b="1" u="sng" kern="1200" dirty="0" smtClean="0">
              <a:solidFill>
                <a:schemeClr val="bg1"/>
              </a:solidFill>
              <a:latin typeface="+mj-lt"/>
            </a:rPr>
            <a:t>Eğitim Tutanağını </a:t>
          </a:r>
          <a:r>
            <a:rPr lang="tr-TR" sz="1600" b="1" kern="1200" dirty="0" smtClean="0">
              <a:solidFill>
                <a:schemeClr val="bg1"/>
              </a:solidFill>
              <a:latin typeface="+mj-lt"/>
            </a:rPr>
            <a:t>düzenlemek</a:t>
          </a:r>
          <a:endParaRPr lang="tr-TR" sz="1600" b="1" kern="1200" dirty="0">
            <a:solidFill>
              <a:schemeClr val="bg1"/>
            </a:solidFill>
          </a:endParaRPr>
        </a:p>
      </dsp:txBody>
      <dsp:txXfrm rot="10800000">
        <a:off x="2816607" y="0"/>
        <a:ext cx="5034921" cy="890925"/>
      </dsp:txXfrm>
    </dsp:sp>
    <dsp:sp modelId="{C7141431-944A-47E1-B0D7-FCF66D0A471A}">
      <dsp:nvSpPr>
        <dsp:cNvPr id="0" name=""/>
        <dsp:cNvSpPr/>
      </dsp:nvSpPr>
      <dsp:spPr>
        <a:xfrm>
          <a:off x="25759" y="1"/>
          <a:ext cx="1895105" cy="89147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721AF-9D03-4B20-B23B-81ADB860C3B7}">
      <dsp:nvSpPr>
        <dsp:cNvPr id="0" name=""/>
        <dsp:cNvSpPr/>
      </dsp:nvSpPr>
      <dsp:spPr>
        <a:xfrm rot="10800000">
          <a:off x="2429885" y="96013"/>
          <a:ext cx="5398241" cy="95860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19" tIns="68580" rIns="128016" bIns="68580" numCol="1" spcCol="1270" anchor="ctr" anchorCtr="0">
          <a:noAutofit/>
        </a:bodyPr>
        <a:lstStyle/>
        <a:p>
          <a:pPr lvl="0" algn="ctr" defTabSz="800100">
            <a:lnSpc>
              <a:spcPct val="90000"/>
            </a:lnSpc>
            <a:spcBef>
              <a:spcPct val="0"/>
            </a:spcBef>
            <a:spcAft>
              <a:spcPct val="35000"/>
            </a:spcAft>
          </a:pPr>
          <a:r>
            <a:rPr lang="tr-TR" sz="1800" b="0" kern="1200" dirty="0" smtClean="0">
              <a:solidFill>
                <a:schemeClr val="bg1"/>
              </a:solidFill>
              <a:latin typeface="+mj-lt"/>
            </a:rPr>
            <a:t>Tesis veya faaliyetin çevresel konularda alması gerekli izin, lisans ve belgeleri alma, güncelleme ve/veya yenileme çalışmalarını yürütmek,</a:t>
          </a:r>
        </a:p>
      </dsp:txBody>
      <dsp:txXfrm rot="10800000">
        <a:off x="2669536" y="96013"/>
        <a:ext cx="5158590" cy="958606"/>
      </dsp:txXfrm>
    </dsp:sp>
    <dsp:sp modelId="{628A7024-B757-4FEC-AC28-2C9F7C4D2009}">
      <dsp:nvSpPr>
        <dsp:cNvPr id="0" name=""/>
        <dsp:cNvSpPr/>
      </dsp:nvSpPr>
      <dsp:spPr>
        <a:xfrm>
          <a:off x="141896" y="0"/>
          <a:ext cx="1853321" cy="115111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BE42F-B62C-4895-BF5C-EC4A821A0E70}">
      <dsp:nvSpPr>
        <dsp:cNvPr id="0" name=""/>
        <dsp:cNvSpPr/>
      </dsp:nvSpPr>
      <dsp:spPr>
        <a:xfrm rot="10800000">
          <a:off x="2344599" y="0"/>
          <a:ext cx="5537714" cy="106936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515" tIns="68580" rIns="128016" bIns="68580" numCol="1" spcCol="1270" anchor="ctr" anchorCtr="0">
          <a:noAutofit/>
        </a:bodyPr>
        <a:lstStyle/>
        <a:p>
          <a:pPr lvl="0" algn="ctr" defTabSz="800100">
            <a:lnSpc>
              <a:spcPct val="90000"/>
            </a:lnSpc>
            <a:spcBef>
              <a:spcPct val="0"/>
            </a:spcBef>
            <a:spcAft>
              <a:spcPct val="35000"/>
            </a:spcAft>
          </a:pPr>
          <a:r>
            <a:rPr lang="tr-TR" sz="1800" b="0" kern="1200" dirty="0" smtClean="0">
              <a:solidFill>
                <a:schemeClr val="bg1"/>
              </a:solidFill>
              <a:latin typeface="+mj-lt"/>
            </a:rPr>
            <a:t>Öğrendikleri ticari sır mahiyetindeki bilgileri saklı tutmak.</a:t>
          </a:r>
        </a:p>
      </dsp:txBody>
      <dsp:txXfrm rot="10800000">
        <a:off x="2611939" y="0"/>
        <a:ext cx="5270374" cy="1069360"/>
      </dsp:txXfrm>
    </dsp:sp>
    <dsp:sp modelId="{B4F176D5-9CEA-4627-80D3-820637CEF716}">
      <dsp:nvSpPr>
        <dsp:cNvPr id="0" name=""/>
        <dsp:cNvSpPr/>
      </dsp:nvSpPr>
      <dsp:spPr>
        <a:xfrm>
          <a:off x="188731" y="0"/>
          <a:ext cx="1692471" cy="115212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B8B17-954E-4736-8739-1D4A88068275}">
      <dsp:nvSpPr>
        <dsp:cNvPr id="0" name=""/>
        <dsp:cNvSpPr/>
      </dsp:nvSpPr>
      <dsp:spPr>
        <a:xfrm rot="10800000">
          <a:off x="2304236" y="72009"/>
          <a:ext cx="5536810" cy="101046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055" tIns="76200" rIns="142240" bIns="76200" numCol="1" spcCol="1270" anchor="ctr" anchorCtr="0">
          <a:noAutofit/>
        </a:bodyPr>
        <a:lstStyle/>
        <a:p>
          <a:pPr lvl="0" algn="ctr" defTabSz="889000">
            <a:lnSpc>
              <a:spcPct val="90000"/>
            </a:lnSpc>
            <a:spcBef>
              <a:spcPct val="0"/>
            </a:spcBef>
            <a:spcAft>
              <a:spcPct val="35000"/>
            </a:spcAft>
          </a:pPr>
          <a:r>
            <a:rPr lang="tr-TR" sz="2000" b="0" kern="1200" dirty="0" smtClean="0">
              <a:solidFill>
                <a:schemeClr val="bg1"/>
              </a:solidFill>
              <a:latin typeface="+mj-lt"/>
            </a:rPr>
            <a:t>İstenecek bilgi ve belgeleri belirtilen formatta; zamanında ve eksiksiz olarak iletmek,</a:t>
          </a:r>
        </a:p>
      </dsp:txBody>
      <dsp:txXfrm rot="10800000">
        <a:off x="2556853" y="72009"/>
        <a:ext cx="5284193" cy="1010467"/>
      </dsp:txXfrm>
    </dsp:sp>
    <dsp:sp modelId="{02FF5C2D-A4BE-4C2A-BC75-48830ED8B29B}">
      <dsp:nvSpPr>
        <dsp:cNvPr id="0" name=""/>
        <dsp:cNvSpPr/>
      </dsp:nvSpPr>
      <dsp:spPr>
        <a:xfrm>
          <a:off x="128145" y="0"/>
          <a:ext cx="1816821" cy="115067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90A83-B395-41DD-BBD7-076C7CDA4918}">
      <dsp:nvSpPr>
        <dsp:cNvPr id="0" name=""/>
        <dsp:cNvSpPr/>
      </dsp:nvSpPr>
      <dsp:spPr>
        <a:xfrm rot="10800000">
          <a:off x="2749985" y="53372"/>
          <a:ext cx="5458926" cy="102674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318" tIns="68580" rIns="128016" bIns="68580" numCol="1" spcCol="1270" anchor="ctr" anchorCtr="0">
          <a:noAutofit/>
        </a:bodyPr>
        <a:lstStyle/>
        <a:p>
          <a:pPr lvl="0" algn="ctr" defTabSz="800100">
            <a:lnSpc>
              <a:spcPct val="90000"/>
            </a:lnSpc>
            <a:spcBef>
              <a:spcPct val="0"/>
            </a:spcBef>
            <a:spcAft>
              <a:spcPct val="35000"/>
            </a:spcAft>
          </a:pPr>
          <a:r>
            <a:rPr lang="tr-TR" sz="1800" b="0" kern="1200" dirty="0" smtClean="0">
              <a:solidFill>
                <a:schemeClr val="bg1"/>
              </a:solidFill>
              <a:latin typeface="+mj-lt"/>
            </a:rPr>
            <a:t>Bakanlık veya çevre ve şehircilik il müdürlüklerince yapılacak denetimler sırasında tesis veya faaliyette hazır bulunmak, istenen bilgi ve belgeleri sağlamak,</a:t>
          </a:r>
        </a:p>
      </dsp:txBody>
      <dsp:txXfrm rot="10800000">
        <a:off x="3006672" y="53372"/>
        <a:ext cx="5202239" cy="1026747"/>
      </dsp:txXfrm>
    </dsp:sp>
    <dsp:sp modelId="{50E54FFC-58F3-4514-BA70-189EFEE91FCD}">
      <dsp:nvSpPr>
        <dsp:cNvPr id="0" name=""/>
        <dsp:cNvSpPr/>
      </dsp:nvSpPr>
      <dsp:spPr>
        <a:xfrm>
          <a:off x="432047" y="0"/>
          <a:ext cx="1788348" cy="107968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E05E9-4F25-4600-B041-4136823A0EB7}">
      <dsp:nvSpPr>
        <dsp:cNvPr id="0" name=""/>
        <dsp:cNvSpPr/>
      </dsp:nvSpPr>
      <dsp:spPr>
        <a:xfrm>
          <a:off x="0" y="0"/>
          <a:ext cx="2115727" cy="1056665"/>
        </a:xfrm>
        <a:prstGeom prst="roundRect">
          <a:avLst>
            <a:gd name="adj" fmla="val 10000"/>
          </a:avLst>
        </a:prstGeom>
        <a:solidFill>
          <a:srgbClr val="F2850E"/>
        </a:solidFill>
        <a:ln w="38100" cap="flat" cmpd="sng" algn="ctr">
          <a:solidFill>
            <a:srgbClr val="C00000"/>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ÇKAGİLHY</a:t>
          </a:r>
        </a:p>
        <a:p>
          <a:pPr lvl="0" algn="ctr" defTabSz="1066800">
            <a:lnSpc>
              <a:spcPct val="90000"/>
            </a:lnSpc>
            <a:spcBef>
              <a:spcPct val="0"/>
            </a:spcBef>
            <a:spcAft>
              <a:spcPct val="35000"/>
            </a:spcAft>
          </a:pPr>
          <a:r>
            <a:rPr lang="tr-TR" sz="24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EK-1 Listesi</a:t>
          </a:r>
          <a:endParaRPr lang="tr-TR" sz="24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0949" y="30949"/>
        <a:ext cx="2053829" cy="994767"/>
      </dsp:txXfrm>
    </dsp:sp>
    <dsp:sp modelId="{95939B28-6E1B-4DA7-91C6-9E476C5C280B}">
      <dsp:nvSpPr>
        <dsp:cNvPr id="0" name=""/>
        <dsp:cNvSpPr/>
      </dsp:nvSpPr>
      <dsp:spPr>
        <a:xfrm>
          <a:off x="211572" y="1056665"/>
          <a:ext cx="364483" cy="701590"/>
        </a:xfrm>
        <a:custGeom>
          <a:avLst/>
          <a:gdLst/>
          <a:ahLst/>
          <a:cxnLst/>
          <a:rect l="0" t="0" r="0" b="0"/>
          <a:pathLst>
            <a:path>
              <a:moveTo>
                <a:pt x="0" y="0"/>
              </a:moveTo>
              <a:lnTo>
                <a:pt x="0" y="701590"/>
              </a:lnTo>
              <a:lnTo>
                <a:pt x="364483" y="7015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B14A36-433A-44E1-9ACA-84B56C992E12}">
      <dsp:nvSpPr>
        <dsp:cNvPr id="0" name=""/>
        <dsp:cNvSpPr/>
      </dsp:nvSpPr>
      <dsp:spPr>
        <a:xfrm>
          <a:off x="576056" y="1368324"/>
          <a:ext cx="1532497" cy="77986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b="0" kern="1200" dirty="0" smtClean="0">
              <a:solidFill>
                <a:schemeClr val="tx1"/>
              </a:solidFill>
            </a:rPr>
            <a:t>Çevre yönetim birimini kurmak</a:t>
          </a:r>
          <a:endParaRPr lang="tr-TR" sz="1800" kern="1200" dirty="0"/>
        </a:p>
      </dsp:txBody>
      <dsp:txXfrm>
        <a:off x="598897" y="1391165"/>
        <a:ext cx="1486815" cy="734181"/>
      </dsp:txXfrm>
    </dsp:sp>
    <dsp:sp modelId="{79E69779-E090-4B91-B862-5FBCDDCF2A9A}">
      <dsp:nvSpPr>
        <dsp:cNvPr id="0" name=""/>
        <dsp:cNvSpPr/>
      </dsp:nvSpPr>
      <dsp:spPr>
        <a:xfrm>
          <a:off x="211572" y="1056665"/>
          <a:ext cx="364483" cy="2039770"/>
        </a:xfrm>
        <a:custGeom>
          <a:avLst/>
          <a:gdLst/>
          <a:ahLst/>
          <a:cxnLst/>
          <a:rect l="0" t="0" r="0" b="0"/>
          <a:pathLst>
            <a:path>
              <a:moveTo>
                <a:pt x="0" y="0"/>
              </a:moveTo>
              <a:lnTo>
                <a:pt x="0" y="2039770"/>
              </a:lnTo>
              <a:lnTo>
                <a:pt x="364483" y="20397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4B390-9AF9-4C0B-B1DD-B46FAE7143E6}">
      <dsp:nvSpPr>
        <dsp:cNvPr id="0" name=""/>
        <dsp:cNvSpPr/>
      </dsp:nvSpPr>
      <dsp:spPr>
        <a:xfrm>
          <a:off x="576056" y="2520465"/>
          <a:ext cx="1540034" cy="1151941"/>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b="0" kern="1200" dirty="0" smtClean="0">
              <a:solidFill>
                <a:schemeClr val="tx1"/>
              </a:solidFill>
            </a:rPr>
            <a:t>Çevre danışmanlık firmalarından hizmet almak</a:t>
          </a:r>
          <a:endParaRPr lang="tr-TR" sz="1800" kern="1200" dirty="0"/>
        </a:p>
      </dsp:txBody>
      <dsp:txXfrm>
        <a:off x="609795" y="2554204"/>
        <a:ext cx="1472556" cy="10844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9974B-AAC7-45AF-8A5B-982CBAA6E213}">
      <dsp:nvSpPr>
        <dsp:cNvPr id="0" name=""/>
        <dsp:cNvSpPr/>
      </dsp:nvSpPr>
      <dsp:spPr>
        <a:xfrm>
          <a:off x="668050" y="1048"/>
          <a:ext cx="1754183" cy="1055596"/>
        </a:xfrm>
        <a:prstGeom prst="roundRect">
          <a:avLst>
            <a:gd name="adj" fmla="val 10000"/>
          </a:avLst>
        </a:prstGeom>
        <a:solidFill>
          <a:srgbClr val="F2850E"/>
        </a:solidFill>
        <a:ln w="38100" cap="flat" cmpd="sng" algn="ctr">
          <a:solidFill>
            <a:srgbClr val="C00000"/>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b="1"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OSBY,Belediye</a:t>
          </a:r>
          <a:r>
            <a:rPr lang="tr-TR" sz="20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Mahalli İdare Birliği, Hastane</a:t>
          </a:r>
          <a:endParaRPr lang="tr-TR" sz="20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698967" y="31965"/>
        <a:ext cx="1692349" cy="993762"/>
      </dsp:txXfrm>
    </dsp:sp>
    <dsp:sp modelId="{9EA2ADF7-8801-4446-AA51-C52CF6067435}">
      <dsp:nvSpPr>
        <dsp:cNvPr id="0" name=""/>
        <dsp:cNvSpPr/>
      </dsp:nvSpPr>
      <dsp:spPr>
        <a:xfrm>
          <a:off x="843469" y="1056645"/>
          <a:ext cx="371122" cy="724841"/>
        </a:xfrm>
        <a:custGeom>
          <a:avLst/>
          <a:gdLst/>
          <a:ahLst/>
          <a:cxnLst/>
          <a:rect l="0" t="0" r="0" b="0"/>
          <a:pathLst>
            <a:path>
              <a:moveTo>
                <a:pt x="0" y="0"/>
              </a:moveTo>
              <a:lnTo>
                <a:pt x="0" y="724841"/>
              </a:lnTo>
              <a:lnTo>
                <a:pt x="371122" y="7248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78AAFB-8AF7-47AD-BC85-DB77ADE91094}">
      <dsp:nvSpPr>
        <dsp:cNvPr id="0" name=""/>
        <dsp:cNvSpPr/>
      </dsp:nvSpPr>
      <dsp:spPr>
        <a:xfrm>
          <a:off x="1214592" y="1277598"/>
          <a:ext cx="1520110" cy="1007776"/>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kern="1200" dirty="0" smtClean="0"/>
            <a:t>Çevre görevlisi istihdam etmek</a:t>
          </a:r>
          <a:endParaRPr lang="tr-TR" sz="1800" kern="1200" dirty="0"/>
        </a:p>
      </dsp:txBody>
      <dsp:txXfrm>
        <a:off x="1244109" y="1307115"/>
        <a:ext cx="1461076" cy="948742"/>
      </dsp:txXfrm>
    </dsp:sp>
    <dsp:sp modelId="{B20361C5-8B33-4A16-B586-6343B3CBDA71}">
      <dsp:nvSpPr>
        <dsp:cNvPr id="0" name=""/>
        <dsp:cNvSpPr/>
      </dsp:nvSpPr>
      <dsp:spPr>
        <a:xfrm>
          <a:off x="843469" y="1056645"/>
          <a:ext cx="366227" cy="2053572"/>
        </a:xfrm>
        <a:custGeom>
          <a:avLst/>
          <a:gdLst/>
          <a:ahLst/>
          <a:cxnLst/>
          <a:rect l="0" t="0" r="0" b="0"/>
          <a:pathLst>
            <a:path>
              <a:moveTo>
                <a:pt x="0" y="0"/>
              </a:moveTo>
              <a:lnTo>
                <a:pt x="0" y="2053572"/>
              </a:lnTo>
              <a:lnTo>
                <a:pt x="366227" y="20535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848404-1D80-4788-B075-F6865567C77F}">
      <dsp:nvSpPr>
        <dsp:cNvPr id="0" name=""/>
        <dsp:cNvSpPr/>
      </dsp:nvSpPr>
      <dsp:spPr>
        <a:xfrm>
          <a:off x="1209697" y="2528070"/>
          <a:ext cx="1529900" cy="116429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b="0" kern="1200" dirty="0" smtClean="0">
              <a:solidFill>
                <a:schemeClr val="tx1"/>
              </a:solidFill>
            </a:rPr>
            <a:t>Çevre danışmanlık firmalarından hizmet almak</a:t>
          </a:r>
          <a:endParaRPr lang="tr-TR" sz="1800" kern="1200" dirty="0"/>
        </a:p>
      </dsp:txBody>
      <dsp:txXfrm>
        <a:off x="1243798" y="2562171"/>
        <a:ext cx="1461698" cy="1096091"/>
      </dsp:txXfrm>
    </dsp:sp>
    <dsp:sp modelId="{2F23AB52-C19D-4A33-8626-F0CC31031906}">
      <dsp:nvSpPr>
        <dsp:cNvPr id="0" name=""/>
        <dsp:cNvSpPr/>
      </dsp:nvSpPr>
      <dsp:spPr>
        <a:xfrm>
          <a:off x="843469" y="1056645"/>
          <a:ext cx="385166" cy="3309912"/>
        </a:xfrm>
        <a:custGeom>
          <a:avLst/>
          <a:gdLst/>
          <a:ahLst/>
          <a:cxnLst/>
          <a:rect l="0" t="0" r="0" b="0"/>
          <a:pathLst>
            <a:path>
              <a:moveTo>
                <a:pt x="0" y="0"/>
              </a:moveTo>
              <a:lnTo>
                <a:pt x="0" y="3309912"/>
              </a:lnTo>
              <a:lnTo>
                <a:pt x="385166" y="33099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C5131-560D-4BBA-9040-DDA73D7F2854}">
      <dsp:nvSpPr>
        <dsp:cNvPr id="0" name=""/>
        <dsp:cNvSpPr/>
      </dsp:nvSpPr>
      <dsp:spPr>
        <a:xfrm>
          <a:off x="1228635" y="3911304"/>
          <a:ext cx="1494062" cy="910507"/>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b="0" kern="1200" dirty="0" smtClean="0">
              <a:solidFill>
                <a:schemeClr val="tx1"/>
              </a:solidFill>
            </a:rPr>
            <a:t>Çevre yönetim birimini kurmak</a:t>
          </a:r>
          <a:endParaRPr lang="tr-TR" sz="1800" kern="1200" dirty="0"/>
        </a:p>
      </dsp:txBody>
      <dsp:txXfrm>
        <a:off x="1255303" y="3937972"/>
        <a:ext cx="1440726" cy="857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76465-3300-4F3A-A38E-67233EC6EDEE}">
      <dsp:nvSpPr>
        <dsp:cNvPr id="0" name=""/>
        <dsp:cNvSpPr/>
      </dsp:nvSpPr>
      <dsp:spPr>
        <a:xfrm>
          <a:off x="390236" y="1323"/>
          <a:ext cx="1977145" cy="1106674"/>
        </a:xfrm>
        <a:prstGeom prst="roundRect">
          <a:avLst>
            <a:gd name="adj" fmla="val 10000"/>
          </a:avLst>
        </a:prstGeom>
        <a:solidFill>
          <a:srgbClr val="F2850E"/>
        </a:solidFill>
        <a:ln w="38100" cap="flat" cmpd="sng" algn="ctr">
          <a:solidFill>
            <a:srgbClr val="C00000"/>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ÇKAGİLHY</a:t>
          </a:r>
        </a:p>
        <a:p>
          <a:pPr lvl="0" algn="ctr" defTabSz="1066800">
            <a:lnSpc>
              <a:spcPct val="90000"/>
            </a:lnSpc>
            <a:spcBef>
              <a:spcPct val="0"/>
            </a:spcBef>
            <a:spcAft>
              <a:spcPct val="35000"/>
            </a:spcAft>
          </a:pPr>
          <a:r>
            <a:rPr lang="tr-TR" sz="24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EK-2 Listesi</a:t>
          </a:r>
          <a:endParaRPr lang="tr-TR" sz="24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22649" y="33736"/>
        <a:ext cx="1912319" cy="1041848"/>
      </dsp:txXfrm>
    </dsp:sp>
    <dsp:sp modelId="{7B5537F3-F899-4529-B5F1-ACCCE482FFDD}">
      <dsp:nvSpPr>
        <dsp:cNvPr id="0" name=""/>
        <dsp:cNvSpPr/>
      </dsp:nvSpPr>
      <dsp:spPr>
        <a:xfrm>
          <a:off x="587951" y="1107997"/>
          <a:ext cx="453136" cy="735524"/>
        </a:xfrm>
        <a:custGeom>
          <a:avLst/>
          <a:gdLst/>
          <a:ahLst/>
          <a:cxnLst/>
          <a:rect l="0" t="0" r="0" b="0"/>
          <a:pathLst>
            <a:path>
              <a:moveTo>
                <a:pt x="0" y="0"/>
              </a:moveTo>
              <a:lnTo>
                <a:pt x="0" y="735524"/>
              </a:lnTo>
              <a:lnTo>
                <a:pt x="453136" y="735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E00F55-97E3-476E-B40D-C0ED4AF146C9}">
      <dsp:nvSpPr>
        <dsp:cNvPr id="0" name=""/>
        <dsp:cNvSpPr/>
      </dsp:nvSpPr>
      <dsp:spPr>
        <a:xfrm>
          <a:off x="1041088" y="1348379"/>
          <a:ext cx="1584457" cy="99028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kern="1200" dirty="0" smtClean="0"/>
            <a:t>Çevre görevlisi istihdam etmek</a:t>
          </a:r>
          <a:endParaRPr lang="tr-TR" sz="1800" kern="1200" dirty="0"/>
        </a:p>
      </dsp:txBody>
      <dsp:txXfrm>
        <a:off x="1070092" y="1377383"/>
        <a:ext cx="1526449" cy="932277"/>
      </dsp:txXfrm>
    </dsp:sp>
    <dsp:sp modelId="{E23D19CF-B20B-4F91-8FFD-0E09CD80B53E}">
      <dsp:nvSpPr>
        <dsp:cNvPr id="0" name=""/>
        <dsp:cNvSpPr/>
      </dsp:nvSpPr>
      <dsp:spPr>
        <a:xfrm>
          <a:off x="587951" y="1107997"/>
          <a:ext cx="420164" cy="1979432"/>
        </a:xfrm>
        <a:custGeom>
          <a:avLst/>
          <a:gdLst/>
          <a:ahLst/>
          <a:cxnLst/>
          <a:rect l="0" t="0" r="0" b="0"/>
          <a:pathLst>
            <a:path>
              <a:moveTo>
                <a:pt x="0" y="0"/>
              </a:moveTo>
              <a:lnTo>
                <a:pt x="0" y="1979432"/>
              </a:lnTo>
              <a:lnTo>
                <a:pt x="420164" y="1979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7B5C08-902C-4228-AD5E-1891E0EF11A4}">
      <dsp:nvSpPr>
        <dsp:cNvPr id="0" name=""/>
        <dsp:cNvSpPr/>
      </dsp:nvSpPr>
      <dsp:spPr>
        <a:xfrm>
          <a:off x="1008115" y="2592287"/>
          <a:ext cx="1584457" cy="99028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b="0" kern="1200" dirty="0" smtClean="0">
              <a:solidFill>
                <a:schemeClr val="tx1"/>
              </a:solidFill>
            </a:rPr>
            <a:t>Çevre danışmanlık firmalarından hizmet almak</a:t>
          </a:r>
          <a:endParaRPr lang="tr-TR" sz="1800" kern="1200" dirty="0"/>
        </a:p>
      </dsp:txBody>
      <dsp:txXfrm>
        <a:off x="1037119" y="2621291"/>
        <a:ext cx="1526449" cy="932277"/>
      </dsp:txXfrm>
    </dsp:sp>
    <dsp:sp modelId="{4AFDE947-A40F-4AE1-987B-8F144A098572}">
      <dsp:nvSpPr>
        <dsp:cNvPr id="0" name=""/>
        <dsp:cNvSpPr/>
      </dsp:nvSpPr>
      <dsp:spPr>
        <a:xfrm>
          <a:off x="587951" y="1107997"/>
          <a:ext cx="460742" cy="3221395"/>
        </a:xfrm>
        <a:custGeom>
          <a:avLst/>
          <a:gdLst/>
          <a:ahLst/>
          <a:cxnLst/>
          <a:rect l="0" t="0" r="0" b="0"/>
          <a:pathLst>
            <a:path>
              <a:moveTo>
                <a:pt x="0" y="0"/>
              </a:moveTo>
              <a:lnTo>
                <a:pt x="0" y="3221395"/>
              </a:lnTo>
              <a:lnTo>
                <a:pt x="460742" y="32213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5FE306-60EE-4890-AB93-C5105BE14AEA}">
      <dsp:nvSpPr>
        <dsp:cNvPr id="0" name=""/>
        <dsp:cNvSpPr/>
      </dsp:nvSpPr>
      <dsp:spPr>
        <a:xfrm>
          <a:off x="1048693" y="3834250"/>
          <a:ext cx="1584457" cy="990285"/>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tr-TR" sz="1800" b="0" kern="1200" dirty="0" smtClean="0">
              <a:solidFill>
                <a:schemeClr val="tx1"/>
              </a:solidFill>
            </a:rPr>
            <a:t>Çevre yönetim birimini kurmak</a:t>
          </a:r>
          <a:endParaRPr lang="tr-TR" sz="1800" kern="1200" dirty="0"/>
        </a:p>
      </dsp:txBody>
      <dsp:txXfrm>
        <a:off x="1077697" y="3863254"/>
        <a:ext cx="1526449" cy="9322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CEFED-DCCB-4E79-AB56-034BEF87EE5E}">
      <dsp:nvSpPr>
        <dsp:cNvPr id="0" name=""/>
        <dsp:cNvSpPr/>
      </dsp:nvSpPr>
      <dsp:spPr>
        <a:xfrm>
          <a:off x="3170554" y="2126134"/>
          <a:ext cx="2059440" cy="19173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kern="1200" dirty="0" smtClean="0"/>
            <a:t>Çevre Görevlisi</a:t>
          </a:r>
          <a:endParaRPr lang="tr-TR" sz="3100" kern="1200" dirty="0"/>
        </a:p>
      </dsp:txBody>
      <dsp:txXfrm>
        <a:off x="3472152" y="2406929"/>
        <a:ext cx="1456244" cy="1355800"/>
      </dsp:txXfrm>
    </dsp:sp>
    <dsp:sp modelId="{EB08D7B0-161C-481D-AF43-B4E88F916BBD}">
      <dsp:nvSpPr>
        <dsp:cNvPr id="0" name=""/>
        <dsp:cNvSpPr/>
      </dsp:nvSpPr>
      <dsp:spPr>
        <a:xfrm rot="10868611">
          <a:off x="2488456" y="2660734"/>
          <a:ext cx="601360" cy="6316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98FC41-6380-4330-B41F-4570B20C0371}">
      <dsp:nvSpPr>
        <dsp:cNvPr id="0" name=""/>
        <dsp:cNvSpPr/>
      </dsp:nvSpPr>
      <dsp:spPr>
        <a:xfrm>
          <a:off x="153022" y="2160234"/>
          <a:ext cx="2056567" cy="16844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tr-TR" sz="1200" kern="1200" dirty="0" smtClean="0"/>
            <a:t>Balıkçılık teknolojisi, endüstri, fizik, gıda, hidrojeoloji, inşaat, jeoloji, jeofizik, kimya, makine, metalürji ve malzeme, maden, orman, orman endüstri, su ürünleri, tekstil ve ziraat mühendisliği ile fizik, kimya veya biyoloji bölümleri mezunları </a:t>
          </a:r>
          <a:endParaRPr lang="tr-TR" sz="1200" kern="1200" dirty="0"/>
        </a:p>
      </dsp:txBody>
      <dsp:txXfrm>
        <a:off x="202358" y="2209570"/>
        <a:ext cx="1957895" cy="1585796"/>
      </dsp:txXfrm>
    </dsp:sp>
    <dsp:sp modelId="{0855FC9B-1172-4D61-A4DA-3C1455449246}">
      <dsp:nvSpPr>
        <dsp:cNvPr id="0" name=""/>
        <dsp:cNvSpPr/>
      </dsp:nvSpPr>
      <dsp:spPr>
        <a:xfrm rot="16200000">
          <a:off x="3950920" y="1385954"/>
          <a:ext cx="489529" cy="6316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26B850-3D32-44D5-BE60-165DCE10812D}">
      <dsp:nvSpPr>
        <dsp:cNvPr id="0" name=""/>
        <dsp:cNvSpPr/>
      </dsp:nvSpPr>
      <dsp:spPr>
        <a:xfrm>
          <a:off x="3276034" y="280965"/>
          <a:ext cx="1920483" cy="1142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tr-TR" sz="1600" kern="1200" dirty="0" smtClean="0"/>
            <a:t>Çevre Mühendisleri / Çevre Mühendisliği alanında lisansüstü eğitime sahip olanlar</a:t>
          </a:r>
          <a:endParaRPr lang="tr-TR" sz="1600" kern="1200" dirty="0"/>
        </a:p>
      </dsp:txBody>
      <dsp:txXfrm>
        <a:off x="3309499" y="314430"/>
        <a:ext cx="1853553" cy="1075645"/>
      </dsp:txXfrm>
    </dsp:sp>
    <dsp:sp modelId="{6DE08861-A220-4B94-8A8D-7810268E1ECD}">
      <dsp:nvSpPr>
        <dsp:cNvPr id="0" name=""/>
        <dsp:cNvSpPr/>
      </dsp:nvSpPr>
      <dsp:spPr>
        <a:xfrm rot="21598219">
          <a:off x="5416423" y="2677299"/>
          <a:ext cx="572058" cy="6316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34F17D-B28E-429E-B16D-43DF3B8D08E2}">
      <dsp:nvSpPr>
        <dsp:cNvPr id="0" name=""/>
        <dsp:cNvSpPr/>
      </dsp:nvSpPr>
      <dsp:spPr>
        <a:xfrm>
          <a:off x="6300366" y="2160238"/>
          <a:ext cx="1845819" cy="1656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tr-TR" sz="1600" kern="1200" dirty="0" smtClean="0"/>
            <a:t>Veteriner hekimler </a:t>
          </a:r>
        </a:p>
        <a:p>
          <a:pPr lvl="0" algn="ctr" defTabSz="711200">
            <a:lnSpc>
              <a:spcPct val="90000"/>
            </a:lnSpc>
            <a:spcBef>
              <a:spcPct val="0"/>
            </a:spcBef>
            <a:spcAft>
              <a:spcPct val="35000"/>
            </a:spcAft>
          </a:pPr>
          <a:r>
            <a:rPr lang="tr-TR" sz="1600" kern="1200" dirty="0" smtClean="0"/>
            <a:t>(ÇKAGİLHY EK-2 Listesi, 7.Bölüm ile sınırlı)</a:t>
          </a:r>
          <a:endParaRPr lang="tr-TR" sz="1600" kern="1200" dirty="0"/>
        </a:p>
      </dsp:txBody>
      <dsp:txXfrm>
        <a:off x="6348875" y="2208747"/>
        <a:ext cx="1748801" cy="1559185"/>
      </dsp:txXfrm>
    </dsp:sp>
    <dsp:sp modelId="{9B685A75-1905-4196-A10E-DEA72E426FFC}">
      <dsp:nvSpPr>
        <dsp:cNvPr id="0" name=""/>
        <dsp:cNvSpPr/>
      </dsp:nvSpPr>
      <dsp:spPr>
        <a:xfrm rot="5387575">
          <a:off x="3913941" y="4129408"/>
          <a:ext cx="537772" cy="6316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4D6D63-B1D5-4F54-8698-54619CD82B36}">
      <dsp:nvSpPr>
        <dsp:cNvPr id="0" name=""/>
        <dsp:cNvSpPr/>
      </dsp:nvSpPr>
      <dsp:spPr>
        <a:xfrm>
          <a:off x="3361713" y="4752540"/>
          <a:ext cx="1693501" cy="11958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tr-TR" sz="1600" kern="1200" dirty="0" smtClean="0"/>
            <a:t>Bakanlık Çalışanları</a:t>
          </a:r>
          <a:endParaRPr lang="tr-TR" sz="1600" kern="1200" dirty="0"/>
        </a:p>
      </dsp:txBody>
      <dsp:txXfrm>
        <a:off x="3396738" y="4787565"/>
        <a:ext cx="1623451" cy="1125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11F69-4C9D-424A-A137-4B3228AA422F}">
      <dsp:nvSpPr>
        <dsp:cNvPr id="0" name=""/>
        <dsp:cNvSpPr/>
      </dsp:nvSpPr>
      <dsp:spPr>
        <a:xfrm rot="10800000">
          <a:off x="2543243" y="5031"/>
          <a:ext cx="5315270" cy="10030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032" tIns="60960" rIns="113792" bIns="60960" numCol="1" spcCol="1270" anchor="ctr" anchorCtr="0">
          <a:noAutofit/>
        </a:bodyPr>
        <a:lstStyle/>
        <a:p>
          <a:pPr lvl="0" algn="ctr" defTabSz="711200" rtl="0">
            <a:lnSpc>
              <a:spcPct val="90000"/>
            </a:lnSpc>
            <a:spcBef>
              <a:spcPct val="0"/>
            </a:spcBef>
            <a:spcAft>
              <a:spcPct val="35000"/>
            </a:spcAft>
          </a:pPr>
          <a:r>
            <a:rPr kumimoji="0" lang="tr-TR" sz="1600" b="1" i="0" u="none" strike="noStrike" kern="1200" cap="none" spc="0" normalizeH="0" baseline="0" noProof="0" dirty="0" smtClean="0">
              <a:ln>
                <a:noFill/>
              </a:ln>
              <a:solidFill>
                <a:schemeClr val="bg1"/>
              </a:solidFill>
              <a:effectLst/>
              <a:uLnTx/>
              <a:uFillTx/>
              <a:latin typeface="+mj-lt"/>
              <a:ea typeface="+mn-ea"/>
              <a:cs typeface="+mn-cs"/>
            </a:rPr>
            <a:t>Çevre yönetimi faaliyetlerini mevzuata uygun bir şekilde yürütmek ve koordine etmek,</a:t>
          </a:r>
          <a:endParaRPr lang="tr-TR" sz="1600" b="1" kern="1200" dirty="0">
            <a:solidFill>
              <a:schemeClr val="bg1"/>
            </a:solidFill>
          </a:endParaRPr>
        </a:p>
      </dsp:txBody>
      <dsp:txXfrm rot="10800000">
        <a:off x="2794013" y="5031"/>
        <a:ext cx="5064500" cy="1003080"/>
      </dsp:txXfrm>
    </dsp:sp>
    <dsp:sp modelId="{4233C512-C0C1-49AC-8FD8-822D5BACDB6F}">
      <dsp:nvSpPr>
        <dsp:cNvPr id="0" name=""/>
        <dsp:cNvSpPr/>
      </dsp:nvSpPr>
      <dsp:spPr>
        <a:xfrm>
          <a:off x="20265" y="299"/>
          <a:ext cx="1798027" cy="10078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C01B6-8BF6-469E-A1C5-69F541A68DC2}">
      <dsp:nvSpPr>
        <dsp:cNvPr id="0" name=""/>
        <dsp:cNvSpPr/>
      </dsp:nvSpPr>
      <dsp:spPr>
        <a:xfrm rot="10800000">
          <a:off x="2591764" y="0"/>
          <a:ext cx="5371293" cy="93564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5838" tIns="60960" rIns="113792" bIns="60960" numCol="1" spcCol="1270" anchor="ctr" anchorCtr="0">
          <a:noAutofit/>
        </a:bodyPr>
        <a:lstStyle/>
        <a:p>
          <a:pPr lvl="0" algn="ctr" defTabSz="711200" rtl="0">
            <a:lnSpc>
              <a:spcPct val="90000"/>
            </a:lnSpc>
            <a:spcBef>
              <a:spcPct val="0"/>
            </a:spcBef>
            <a:spcAft>
              <a:spcPct val="35000"/>
            </a:spcAft>
          </a:pPr>
          <a:r>
            <a:rPr lang="tr-TR" sz="1600" b="1" kern="1200" dirty="0" smtClean="0">
              <a:solidFill>
                <a:schemeClr val="bg1"/>
              </a:solidFill>
              <a:latin typeface="+mj-lt"/>
            </a:rPr>
            <a:t>Yılda bir defadan az olmamak üzere </a:t>
          </a:r>
          <a:r>
            <a:rPr lang="tr-TR" sz="1600" b="1" u="sng" kern="1200" dirty="0" smtClean="0">
              <a:solidFill>
                <a:schemeClr val="bg1"/>
              </a:solidFill>
              <a:latin typeface="+mj-lt"/>
            </a:rPr>
            <a:t>Yıllık İç Tetkik Raporunu</a:t>
          </a:r>
          <a:r>
            <a:rPr lang="tr-TR" sz="1600" b="1" kern="1200" dirty="0" smtClean="0">
              <a:solidFill>
                <a:schemeClr val="bg1"/>
              </a:solidFill>
              <a:latin typeface="+mj-lt"/>
            </a:rPr>
            <a:t> hazırlamak, raporu tesis veya faaliyet sahibine/sorumlusuna sunmak, tesis bünyesinde muhafaza edilmesini sağlamakla,</a:t>
          </a:r>
          <a:endParaRPr lang="tr-TR" sz="1600" b="1" kern="1200" dirty="0">
            <a:solidFill>
              <a:schemeClr val="bg1"/>
            </a:solidFill>
          </a:endParaRPr>
        </a:p>
      </dsp:txBody>
      <dsp:txXfrm rot="10800000">
        <a:off x="2825675" y="0"/>
        <a:ext cx="5137382" cy="935646"/>
      </dsp:txXfrm>
    </dsp:sp>
    <dsp:sp modelId="{0C63290D-9038-4DC6-801C-CF269A642B59}">
      <dsp:nvSpPr>
        <dsp:cNvPr id="0" name=""/>
        <dsp:cNvSpPr/>
      </dsp:nvSpPr>
      <dsp:spPr>
        <a:xfrm>
          <a:off x="0" y="0"/>
          <a:ext cx="2203764" cy="107173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84497-2E7E-4A1C-855A-D3A030A58567}">
      <dsp:nvSpPr>
        <dsp:cNvPr id="0" name=""/>
        <dsp:cNvSpPr/>
      </dsp:nvSpPr>
      <dsp:spPr>
        <a:xfrm rot="10800000">
          <a:off x="2653494" y="0"/>
          <a:ext cx="5267385" cy="100789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945" tIns="60960" rIns="113792" bIns="60960" numCol="1" spcCol="1270" anchor="ctr" anchorCtr="0">
          <a:noAutofit/>
        </a:bodyPr>
        <a:lstStyle/>
        <a:p>
          <a:pPr lvl="0" algn="ctr" defTabSz="711200">
            <a:lnSpc>
              <a:spcPct val="90000"/>
            </a:lnSpc>
            <a:spcBef>
              <a:spcPct val="0"/>
            </a:spcBef>
            <a:spcAft>
              <a:spcPct val="35000"/>
            </a:spcAft>
          </a:pPr>
          <a:r>
            <a:rPr kumimoji="0" lang="tr-TR" sz="1600" b="1" i="0" u="none" strike="noStrike" kern="1200" cap="none" spc="0" normalizeH="0" baseline="0" noProof="0" dirty="0" smtClean="0">
              <a:ln>
                <a:noFill/>
              </a:ln>
              <a:solidFill>
                <a:schemeClr val="bg1"/>
              </a:solidFill>
              <a:effectLst/>
              <a:uLnTx/>
              <a:uFillTx/>
              <a:latin typeface="+mj-lt"/>
              <a:ea typeface="+mn-ea"/>
              <a:cs typeface="+mn-cs"/>
            </a:rPr>
            <a:t>Yürütülen çalışmaları düzenli aralıklarla izlemek ve </a:t>
          </a:r>
          <a:r>
            <a:rPr kumimoji="0" lang="tr-TR" sz="1600" b="1" i="0" u="sng" strike="noStrike" kern="1200" cap="none" spc="0" normalizeH="0" baseline="0" noProof="0" dirty="0" smtClean="0">
              <a:ln>
                <a:noFill/>
              </a:ln>
              <a:solidFill>
                <a:schemeClr val="bg1"/>
              </a:solidFill>
              <a:effectLst/>
              <a:uLnTx/>
              <a:uFillTx/>
              <a:latin typeface="+mj-lt"/>
              <a:ea typeface="+mn-ea"/>
              <a:cs typeface="+mn-cs"/>
            </a:rPr>
            <a:t>Aylık Değerlendirme  Tutanaklarını</a:t>
          </a:r>
          <a:r>
            <a:rPr kumimoji="0" lang="tr-TR" sz="1600" b="1" i="0" u="none" strike="noStrike" kern="1200" cap="none" spc="0" normalizeH="0" baseline="0" noProof="0" dirty="0" smtClean="0">
              <a:ln>
                <a:noFill/>
              </a:ln>
              <a:solidFill>
                <a:schemeClr val="bg1"/>
              </a:solidFill>
              <a:effectLst/>
              <a:uLnTx/>
              <a:uFillTx/>
              <a:latin typeface="+mj-lt"/>
              <a:ea typeface="+mn-ea"/>
              <a:cs typeface="+mn-cs"/>
            </a:rPr>
            <a:t> düzenlemek, </a:t>
          </a:r>
          <a:endParaRPr lang="tr-TR" sz="1600" b="1" kern="1200" dirty="0">
            <a:solidFill>
              <a:schemeClr val="bg1"/>
            </a:solidFill>
          </a:endParaRPr>
        </a:p>
      </dsp:txBody>
      <dsp:txXfrm rot="10800000">
        <a:off x="2905469" y="0"/>
        <a:ext cx="5015410" cy="1007899"/>
      </dsp:txXfrm>
    </dsp:sp>
    <dsp:sp modelId="{7EC78320-2CAD-4A23-9F67-18130BCFDC24}">
      <dsp:nvSpPr>
        <dsp:cNvPr id="0" name=""/>
        <dsp:cNvSpPr/>
      </dsp:nvSpPr>
      <dsp:spPr>
        <a:xfrm>
          <a:off x="117596" y="2"/>
          <a:ext cx="1850966" cy="100751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27124-4C6D-42C1-A962-18E3CCEF780D}">
      <dsp:nvSpPr>
        <dsp:cNvPr id="0" name=""/>
        <dsp:cNvSpPr/>
      </dsp:nvSpPr>
      <dsp:spPr>
        <a:xfrm rot="10800000">
          <a:off x="2605739" y="72012"/>
          <a:ext cx="5241707" cy="89001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845" tIns="53340" rIns="99568" bIns="53340" numCol="1" spcCol="1270" anchor="ctr" anchorCtr="0">
          <a:noAutofit/>
        </a:bodyPr>
        <a:lstStyle/>
        <a:p>
          <a:pPr lvl="0" algn="ctr" defTabSz="622300">
            <a:lnSpc>
              <a:spcPct val="90000"/>
            </a:lnSpc>
            <a:spcBef>
              <a:spcPct val="0"/>
            </a:spcBef>
            <a:spcAft>
              <a:spcPct val="35000"/>
            </a:spcAft>
          </a:pPr>
          <a:r>
            <a:rPr lang="tr-TR" sz="1400" b="1" kern="1200" dirty="0" smtClean="0">
              <a:latin typeface="+mj-lt"/>
            </a:rPr>
            <a:t>Uygunsuzluk tespit edildiğinde tesis veya faaliyetin sahibine/sorumlusuna önerilerde bulunmak, uygunsuzluğun giderilip giderilmediğinin takibini yapmak,</a:t>
          </a:r>
        </a:p>
      </dsp:txBody>
      <dsp:txXfrm rot="10800000">
        <a:off x="2828241" y="72012"/>
        <a:ext cx="5019205" cy="890010"/>
      </dsp:txXfrm>
    </dsp:sp>
    <dsp:sp modelId="{96C90F17-C996-4512-AABB-C1CD17DC7B21}">
      <dsp:nvSpPr>
        <dsp:cNvPr id="0" name=""/>
        <dsp:cNvSpPr/>
      </dsp:nvSpPr>
      <dsp:spPr>
        <a:xfrm>
          <a:off x="0" y="0"/>
          <a:ext cx="1936177" cy="96261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9">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bwMode="auto">
          <a:xfrm>
            <a:off x="0" y="0"/>
            <a:ext cx="2944813" cy="228600"/>
          </a:xfrm>
          <a:prstGeom prst="rect">
            <a:avLst/>
          </a:prstGeom>
          <a:noFill/>
          <a:ln w="9525">
            <a:noFill/>
            <a:miter lim="800000"/>
            <a:headEnd/>
            <a:tailEnd/>
          </a:ln>
        </p:spPr>
        <p:txBody>
          <a:bodyPr vert="horz" wrap="square" lIns="62316" tIns="31158" rIns="62316" bIns="31158" numCol="1" anchor="t" anchorCtr="0" compatLnSpc="1">
            <a:prstTxWarp prst="textNoShape">
              <a:avLst/>
            </a:prstTxWarp>
          </a:bodyPr>
          <a:lstStyle>
            <a:lvl1pPr defTabSz="623888">
              <a:defRPr sz="800" b="0">
                <a:latin typeface="Arial" charset="0"/>
              </a:defRPr>
            </a:lvl1pPr>
          </a:lstStyle>
          <a:p>
            <a:pPr>
              <a:defRPr/>
            </a:pPr>
            <a:endParaRPr lang="tr-TR"/>
          </a:p>
        </p:txBody>
      </p:sp>
      <p:sp>
        <p:nvSpPr>
          <p:cNvPr id="3" name="2 Veri Yer Tutucusu"/>
          <p:cNvSpPr>
            <a:spLocks noGrp="1"/>
          </p:cNvSpPr>
          <p:nvPr>
            <p:ph type="dt" sz="quarter" idx="1"/>
          </p:nvPr>
        </p:nvSpPr>
        <p:spPr bwMode="auto">
          <a:xfrm>
            <a:off x="3849688" y="0"/>
            <a:ext cx="2946400" cy="228600"/>
          </a:xfrm>
          <a:prstGeom prst="rect">
            <a:avLst/>
          </a:prstGeom>
          <a:noFill/>
          <a:ln w="9525">
            <a:noFill/>
            <a:miter lim="800000"/>
            <a:headEnd/>
            <a:tailEnd/>
          </a:ln>
        </p:spPr>
        <p:txBody>
          <a:bodyPr vert="horz" wrap="square" lIns="62316" tIns="31158" rIns="62316" bIns="31158" numCol="1" anchor="t" anchorCtr="0" compatLnSpc="1">
            <a:prstTxWarp prst="textNoShape">
              <a:avLst/>
            </a:prstTxWarp>
          </a:bodyPr>
          <a:lstStyle>
            <a:lvl1pPr algn="r" defTabSz="623888">
              <a:defRPr sz="800" b="0">
                <a:latin typeface="Arial" charset="0"/>
              </a:defRPr>
            </a:lvl1pPr>
          </a:lstStyle>
          <a:p>
            <a:pPr>
              <a:defRPr/>
            </a:pPr>
            <a:fld id="{D4361C04-AEC6-46B6-A840-2BFCE6251267}" type="datetime1">
              <a:rPr lang="tr-TR" smtClean="0"/>
              <a:pPr>
                <a:defRPr/>
              </a:pPr>
              <a:t>07.10.2013</a:t>
            </a:fld>
            <a:endParaRPr lang="tr-TR"/>
          </a:p>
        </p:txBody>
      </p:sp>
      <p:sp>
        <p:nvSpPr>
          <p:cNvPr id="4" name="3 Altbilgi Yer Tutucusu"/>
          <p:cNvSpPr>
            <a:spLocks noGrp="1"/>
          </p:cNvSpPr>
          <p:nvPr>
            <p:ph type="ftr" sz="quarter" idx="2"/>
          </p:nvPr>
        </p:nvSpPr>
        <p:spPr bwMode="auto">
          <a:xfrm>
            <a:off x="0" y="4337050"/>
            <a:ext cx="2944813" cy="227013"/>
          </a:xfrm>
          <a:prstGeom prst="rect">
            <a:avLst/>
          </a:prstGeom>
          <a:noFill/>
          <a:ln w="9525">
            <a:noFill/>
            <a:miter lim="800000"/>
            <a:headEnd/>
            <a:tailEnd/>
          </a:ln>
        </p:spPr>
        <p:txBody>
          <a:bodyPr vert="horz" wrap="square" lIns="62316" tIns="31158" rIns="62316" bIns="31158" numCol="1" anchor="b" anchorCtr="0" compatLnSpc="1">
            <a:prstTxWarp prst="textNoShape">
              <a:avLst/>
            </a:prstTxWarp>
          </a:bodyPr>
          <a:lstStyle>
            <a:lvl1pPr defTabSz="623888">
              <a:defRPr sz="800" b="0">
                <a:latin typeface="Arial" charset="0"/>
              </a:defRPr>
            </a:lvl1pPr>
          </a:lstStyle>
          <a:p>
            <a:pPr>
              <a:defRPr/>
            </a:pPr>
            <a:endParaRPr lang="tr-TR"/>
          </a:p>
        </p:txBody>
      </p:sp>
      <p:sp>
        <p:nvSpPr>
          <p:cNvPr id="5" name="4 Slayt Numarası Yer Tutucusu"/>
          <p:cNvSpPr>
            <a:spLocks noGrp="1"/>
          </p:cNvSpPr>
          <p:nvPr>
            <p:ph type="sldNum" sz="quarter" idx="3"/>
          </p:nvPr>
        </p:nvSpPr>
        <p:spPr bwMode="auto">
          <a:xfrm>
            <a:off x="3849688" y="4337050"/>
            <a:ext cx="2946400" cy="227013"/>
          </a:xfrm>
          <a:prstGeom prst="rect">
            <a:avLst/>
          </a:prstGeom>
          <a:noFill/>
          <a:ln w="9525">
            <a:noFill/>
            <a:miter lim="800000"/>
            <a:headEnd/>
            <a:tailEnd/>
          </a:ln>
        </p:spPr>
        <p:txBody>
          <a:bodyPr vert="horz" wrap="square" lIns="62316" tIns="31158" rIns="62316" bIns="31158" numCol="1" anchor="b" anchorCtr="0" compatLnSpc="1">
            <a:prstTxWarp prst="textNoShape">
              <a:avLst/>
            </a:prstTxWarp>
          </a:bodyPr>
          <a:lstStyle>
            <a:lvl1pPr algn="r" defTabSz="623888">
              <a:defRPr sz="800" b="0">
                <a:latin typeface="Arial" charset="0"/>
              </a:defRPr>
            </a:lvl1pPr>
          </a:lstStyle>
          <a:p>
            <a:pPr>
              <a:defRPr/>
            </a:pPr>
            <a:fld id="{AFDAC4B7-4428-4C48-B511-7A23425929C1}" type="slidenum">
              <a:rPr lang="tr-TR"/>
              <a:pPr>
                <a:defRPr/>
              </a:pPr>
              <a:t>‹#›</a:t>
            </a:fld>
            <a:endParaRPr lang="tr-TR"/>
          </a:p>
        </p:txBody>
      </p:sp>
    </p:spTree>
    <p:extLst>
      <p:ext uri="{BB962C8B-B14F-4D97-AF65-F5344CB8AC3E}">
        <p14:creationId xmlns:p14="http://schemas.microsoft.com/office/powerpoint/2010/main" val="32784626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44813" cy="228600"/>
          </a:xfrm>
          <a:prstGeom prst="rect">
            <a:avLst/>
          </a:prstGeom>
          <a:noFill/>
          <a:ln w="9525">
            <a:noFill/>
            <a:miter lim="800000"/>
            <a:headEnd/>
            <a:tailEnd/>
          </a:ln>
        </p:spPr>
        <p:txBody>
          <a:bodyPr vert="horz" wrap="square" lIns="62316" tIns="31158" rIns="62316" bIns="31158" numCol="1" anchor="t" anchorCtr="0" compatLnSpc="1">
            <a:prstTxWarp prst="textNoShape">
              <a:avLst/>
            </a:prstTxWarp>
          </a:bodyPr>
          <a:lstStyle>
            <a:lvl1pPr defTabSz="623888">
              <a:defRPr sz="800" b="0">
                <a:latin typeface="Arial" charset="0"/>
              </a:defRPr>
            </a:lvl1pPr>
          </a:lstStyle>
          <a:p>
            <a:pPr>
              <a:defRPr/>
            </a:pPr>
            <a:endParaRPr lang="tr-TR"/>
          </a:p>
        </p:txBody>
      </p:sp>
      <p:sp>
        <p:nvSpPr>
          <p:cNvPr id="74755" name="Rectangle 3"/>
          <p:cNvSpPr>
            <a:spLocks noGrp="1" noChangeArrowheads="1"/>
          </p:cNvSpPr>
          <p:nvPr>
            <p:ph type="dt" idx="1"/>
          </p:nvPr>
        </p:nvSpPr>
        <p:spPr bwMode="auto">
          <a:xfrm>
            <a:off x="3849688" y="0"/>
            <a:ext cx="2946400" cy="228600"/>
          </a:xfrm>
          <a:prstGeom prst="rect">
            <a:avLst/>
          </a:prstGeom>
          <a:noFill/>
          <a:ln w="9525">
            <a:noFill/>
            <a:miter lim="800000"/>
            <a:headEnd/>
            <a:tailEnd/>
          </a:ln>
        </p:spPr>
        <p:txBody>
          <a:bodyPr vert="horz" wrap="square" lIns="62316" tIns="31158" rIns="62316" bIns="31158" numCol="1" anchor="t" anchorCtr="0" compatLnSpc="1">
            <a:prstTxWarp prst="textNoShape">
              <a:avLst/>
            </a:prstTxWarp>
          </a:bodyPr>
          <a:lstStyle>
            <a:lvl1pPr algn="r" defTabSz="623888">
              <a:defRPr sz="800" b="0">
                <a:latin typeface="Arial" charset="0"/>
              </a:defRPr>
            </a:lvl1pPr>
          </a:lstStyle>
          <a:p>
            <a:pPr>
              <a:defRPr/>
            </a:pPr>
            <a:fld id="{FE639E22-FF54-40BE-9C77-FCC82A4132A0}" type="datetime1">
              <a:rPr lang="tr-TR" smtClean="0"/>
              <a:pPr>
                <a:defRPr/>
              </a:pPr>
              <a:t>07.10.2013</a:t>
            </a:fld>
            <a:endParaRPr lang="tr-TR"/>
          </a:p>
        </p:txBody>
      </p:sp>
      <p:sp>
        <p:nvSpPr>
          <p:cNvPr id="82948" name="Rectangle 4"/>
          <p:cNvSpPr>
            <a:spLocks noGrp="1" noRot="1" noChangeAspect="1" noChangeArrowheads="1" noTextEdit="1"/>
          </p:cNvSpPr>
          <p:nvPr>
            <p:ph type="sldImg" idx="2"/>
          </p:nvPr>
        </p:nvSpPr>
        <p:spPr bwMode="auto">
          <a:xfrm>
            <a:off x="2259013" y="342900"/>
            <a:ext cx="2281237" cy="1711325"/>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679450" y="2168525"/>
            <a:ext cx="5438775" cy="2054225"/>
          </a:xfrm>
          <a:prstGeom prst="rect">
            <a:avLst/>
          </a:prstGeom>
          <a:noFill/>
          <a:ln w="9525">
            <a:noFill/>
            <a:miter lim="800000"/>
            <a:headEnd/>
            <a:tailEnd/>
          </a:ln>
        </p:spPr>
        <p:txBody>
          <a:bodyPr vert="horz" wrap="square" lIns="62316" tIns="31158" rIns="62316" bIns="31158"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74758" name="Rectangle 6"/>
          <p:cNvSpPr>
            <a:spLocks noGrp="1" noChangeArrowheads="1"/>
          </p:cNvSpPr>
          <p:nvPr>
            <p:ph type="ftr" sz="quarter" idx="4"/>
          </p:nvPr>
        </p:nvSpPr>
        <p:spPr bwMode="auto">
          <a:xfrm>
            <a:off x="0" y="4337050"/>
            <a:ext cx="2944813" cy="227013"/>
          </a:xfrm>
          <a:prstGeom prst="rect">
            <a:avLst/>
          </a:prstGeom>
          <a:noFill/>
          <a:ln w="9525">
            <a:noFill/>
            <a:miter lim="800000"/>
            <a:headEnd/>
            <a:tailEnd/>
          </a:ln>
        </p:spPr>
        <p:txBody>
          <a:bodyPr vert="horz" wrap="square" lIns="62316" tIns="31158" rIns="62316" bIns="31158" numCol="1" anchor="b" anchorCtr="0" compatLnSpc="1">
            <a:prstTxWarp prst="textNoShape">
              <a:avLst/>
            </a:prstTxWarp>
          </a:bodyPr>
          <a:lstStyle>
            <a:lvl1pPr defTabSz="623888">
              <a:defRPr sz="800" b="0">
                <a:latin typeface="Arial" charset="0"/>
              </a:defRPr>
            </a:lvl1pPr>
          </a:lstStyle>
          <a:p>
            <a:pPr>
              <a:defRPr/>
            </a:pPr>
            <a:endParaRPr lang="tr-TR"/>
          </a:p>
        </p:txBody>
      </p:sp>
      <p:sp>
        <p:nvSpPr>
          <p:cNvPr id="74759" name="Rectangle 7"/>
          <p:cNvSpPr>
            <a:spLocks noGrp="1" noChangeArrowheads="1"/>
          </p:cNvSpPr>
          <p:nvPr>
            <p:ph type="sldNum" sz="quarter" idx="5"/>
          </p:nvPr>
        </p:nvSpPr>
        <p:spPr bwMode="auto">
          <a:xfrm>
            <a:off x="3849688" y="4337050"/>
            <a:ext cx="2946400" cy="227013"/>
          </a:xfrm>
          <a:prstGeom prst="rect">
            <a:avLst/>
          </a:prstGeom>
          <a:noFill/>
          <a:ln w="9525">
            <a:noFill/>
            <a:miter lim="800000"/>
            <a:headEnd/>
            <a:tailEnd/>
          </a:ln>
        </p:spPr>
        <p:txBody>
          <a:bodyPr vert="horz" wrap="square" lIns="62316" tIns="31158" rIns="62316" bIns="31158" numCol="1" anchor="b" anchorCtr="0" compatLnSpc="1">
            <a:prstTxWarp prst="textNoShape">
              <a:avLst/>
            </a:prstTxWarp>
          </a:bodyPr>
          <a:lstStyle>
            <a:lvl1pPr algn="r" defTabSz="623888">
              <a:defRPr sz="800" b="0">
                <a:latin typeface="Arial" charset="0"/>
              </a:defRPr>
            </a:lvl1pPr>
          </a:lstStyle>
          <a:p>
            <a:pPr>
              <a:defRPr/>
            </a:pPr>
            <a:fld id="{6EB19700-CEE2-4B68-9574-C23606DCC241}" type="slidenum">
              <a:rPr lang="tr-TR"/>
              <a:pPr>
                <a:defRPr/>
              </a:pPr>
              <a:t>‹#›</a:t>
            </a:fld>
            <a:endParaRPr lang="tr-TR"/>
          </a:p>
        </p:txBody>
      </p:sp>
    </p:spTree>
    <p:extLst>
      <p:ext uri="{BB962C8B-B14F-4D97-AF65-F5344CB8AC3E}">
        <p14:creationId xmlns:p14="http://schemas.microsoft.com/office/powerpoint/2010/main" val="420099724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6EB19700-CEE2-4B68-9574-C23606DCC241}" type="slidenum">
              <a:rPr lang="tr-TR" smtClean="0"/>
              <a:pPr>
                <a:defRPr/>
              </a:pPr>
              <a:t>1</a:t>
            </a:fld>
            <a:endParaRPr lang="tr-TR"/>
          </a:p>
        </p:txBody>
      </p:sp>
      <p:sp>
        <p:nvSpPr>
          <p:cNvPr id="5" name="4 Veri Yer Tutucusu"/>
          <p:cNvSpPr>
            <a:spLocks noGrp="1"/>
          </p:cNvSpPr>
          <p:nvPr>
            <p:ph type="dt" idx="11"/>
          </p:nvPr>
        </p:nvSpPr>
        <p:spPr/>
        <p:txBody>
          <a:bodyPr/>
          <a:lstStyle/>
          <a:p>
            <a:pPr>
              <a:defRPr/>
            </a:pPr>
            <a:fld id="{34CD5E80-1193-4688-8100-D5186593EF14}" type="datetime1">
              <a:rPr lang="tr-TR" smtClean="0"/>
              <a:pPr>
                <a:defRPr/>
              </a:pPr>
              <a:t>07.10.2013</a:t>
            </a:fld>
            <a:endParaRPr lang="tr-TR"/>
          </a:p>
        </p:txBody>
      </p:sp>
      <p:sp>
        <p:nvSpPr>
          <p:cNvPr id="6" name="5 Altbilgi Yer Tutucusu"/>
          <p:cNvSpPr>
            <a:spLocks noGrp="1"/>
          </p:cNvSpPr>
          <p:nvPr>
            <p:ph type="ftr" sz="quarter" idx="12"/>
          </p:nvPr>
        </p:nvSpPr>
        <p:spPr/>
        <p:txBody>
          <a:bodyPr/>
          <a:lstStyle/>
          <a:p>
            <a:pPr>
              <a:defRPr/>
            </a:pPr>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sb.gov.tr/turkce/index.php?Sayfa=homepage"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45" name="Rectangle 44"/>
          <p:cNvSpPr/>
          <p:nvPr/>
        </p:nvSpPr>
        <p:spPr>
          <a:xfrm>
            <a:off x="0" y="2738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43"/>
          <p:cNvGrpSpPr/>
          <p:nvPr/>
        </p:nvGrpSpPr>
        <p:grpSpPr>
          <a:xfrm>
            <a:off x="0" y="2267858"/>
            <a:ext cx="4191000" cy="4590144"/>
            <a:chOff x="-1" y="1600199"/>
            <a:chExt cx="4501019" cy="5257801"/>
          </a:xfrm>
        </p:grpSpPr>
        <p:sp>
          <p:nvSpPr>
            <p:cNvPr id="39" name="Freeform 7"/>
            <p:cNvSpPr>
              <a:spLocks/>
            </p:cNvSpPr>
            <p:nvPr userDrawn="1"/>
          </p:nvSpPr>
          <p:spPr bwMode="auto">
            <a:xfrm>
              <a:off x="-1" y="1600199"/>
              <a:ext cx="4127498" cy="2514600"/>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8"/>
            <p:cNvSpPr>
              <a:spLocks/>
            </p:cNvSpPr>
            <p:nvPr userDrawn="1"/>
          </p:nvSpPr>
          <p:spPr bwMode="auto">
            <a:xfrm>
              <a:off x="-1" y="3581398"/>
              <a:ext cx="1600200" cy="3276599"/>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a:off x="0" y="2438399"/>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0"/>
            <p:cNvSpPr>
              <a:spLocks/>
            </p:cNvSpPr>
            <p:nvPr userDrawn="1"/>
          </p:nvSpPr>
          <p:spPr bwMode="auto">
            <a:xfrm>
              <a:off x="1224419" y="3886199"/>
              <a:ext cx="3276599" cy="2971800"/>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1"/>
            <p:cNvSpPr>
              <a:spLocks/>
            </p:cNvSpPr>
            <p:nvPr userDrawn="1"/>
          </p:nvSpPr>
          <p:spPr bwMode="auto">
            <a:xfrm>
              <a:off x="876758" y="3994150"/>
              <a:ext cx="1719262" cy="2863850"/>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Freeform 46"/>
          <p:cNvSpPr>
            <a:spLocks/>
          </p:cNvSpPr>
          <p:nvPr/>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6" name="15 Resim" descr="T.C. Çevre ve Şehircilik Bakanlığı">
            <a:hlinkClick r:id="rId2"/>
          </p:cNvPr>
          <p:cNvPicPr/>
          <p:nvPr userDrawn="1"/>
        </p:nvPicPr>
        <p:blipFill>
          <a:blip r:embed="rId3" cstate="print"/>
          <a:srcRect/>
          <a:stretch>
            <a:fillRect/>
          </a:stretch>
        </p:blipFill>
        <p:spPr bwMode="auto">
          <a:xfrm>
            <a:off x="179512" y="188640"/>
            <a:ext cx="1600200" cy="1152128"/>
          </a:xfrm>
          <a:prstGeom prst="rect">
            <a:avLst/>
          </a:prstGeom>
          <a:noFill/>
          <a:ln w="9525">
            <a:noFill/>
            <a:miter lim="800000"/>
            <a:headEnd/>
            <a:tailEnd/>
          </a:ln>
        </p:spPr>
      </p:pic>
      <p:sp>
        <p:nvSpPr>
          <p:cNvPr id="21" name="20 Veri Yer Tutucusu"/>
          <p:cNvSpPr>
            <a:spLocks noGrp="1"/>
          </p:cNvSpPr>
          <p:nvPr>
            <p:ph type="dt" sz="half" idx="10"/>
          </p:nvPr>
        </p:nvSpPr>
        <p:spPr>
          <a:xfrm>
            <a:off x="457200" y="6520259"/>
            <a:ext cx="2133600" cy="365125"/>
          </a:xfrm>
        </p:spPr>
        <p:txBody>
          <a:bodyPr/>
          <a:lstStyle>
            <a:lvl1pPr>
              <a:defRPr b="1">
                <a:solidFill>
                  <a:srgbClr val="0033CC"/>
                </a:solidFill>
              </a:defRPr>
            </a:lvl1pPr>
          </a:lstStyle>
          <a:p>
            <a:pPr>
              <a:defRPr/>
            </a:pPr>
            <a:fld id="{F0D7C92B-3CD2-4271-9D93-AA56F25E7440}" type="datetime1">
              <a:rPr lang="tr-TR" smtClean="0"/>
              <a:pPr>
                <a:defRPr/>
              </a:pPr>
              <a:t>07.10.2013</a:t>
            </a:fld>
            <a:endParaRPr lang="tr-TR" dirty="0"/>
          </a:p>
        </p:txBody>
      </p:sp>
      <p:sp>
        <p:nvSpPr>
          <p:cNvPr id="22" name="21 Slayt Numarası Yer Tutucusu"/>
          <p:cNvSpPr>
            <a:spLocks noGrp="1"/>
          </p:cNvSpPr>
          <p:nvPr>
            <p:ph type="sldNum" sz="quarter" idx="11"/>
          </p:nvPr>
        </p:nvSpPr>
        <p:spPr>
          <a:xfrm>
            <a:off x="6553200" y="6520259"/>
            <a:ext cx="2133600" cy="365125"/>
          </a:xfrm>
        </p:spPr>
        <p:txBody>
          <a:bodyPr/>
          <a:lstStyle>
            <a:lvl1pPr>
              <a:defRPr>
                <a:solidFill>
                  <a:srgbClr val="0033CC"/>
                </a:solidFill>
              </a:defRPr>
            </a:lvl1pPr>
          </a:lstStyle>
          <a:p>
            <a:pPr>
              <a:defRPr/>
            </a:pPr>
            <a:fld id="{C2881B87-7EBD-4308-A15D-16FF8032B299}" type="slidenum">
              <a:rPr lang="tr-TR" smtClean="0"/>
              <a:pPr>
                <a:defRPr/>
              </a:pPr>
              <a:t>‹#›</a:t>
            </a:fld>
            <a:endParaRPr lang="tr-TR"/>
          </a:p>
        </p:txBody>
      </p:sp>
      <p:sp>
        <p:nvSpPr>
          <p:cNvPr id="23" name="22 Altbilgi Yer Tutucusu"/>
          <p:cNvSpPr>
            <a:spLocks noGrp="1"/>
          </p:cNvSpPr>
          <p:nvPr>
            <p:ph type="ftr" sz="quarter" idx="12"/>
          </p:nvPr>
        </p:nvSpPr>
        <p:spPr>
          <a:xfrm>
            <a:off x="3124200" y="6520259"/>
            <a:ext cx="2895600" cy="365125"/>
          </a:xfrm>
        </p:spPr>
        <p:txBody>
          <a:bodyPr/>
          <a:lstStyle>
            <a:lvl1pPr>
              <a:defRPr b="1">
                <a:solidFill>
                  <a:srgbClr val="0033CC"/>
                </a:solidFill>
              </a:defRPr>
            </a:lvl1pPr>
          </a:lstStyle>
          <a:p>
            <a:pPr>
              <a:defRPr/>
            </a:pPr>
            <a:r>
              <a:rPr lang="tr-TR" smtClean="0"/>
              <a:t>Çevre Görevlisi Eğitimi ANTALYA</a:t>
            </a:r>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502BACC-9A80-40AD-83E9-A160DBE5892F}" type="datetimeFigureOut">
              <a:rPr lang="tr-TR" smtClean="0"/>
              <a:pPr/>
              <a:t>07.10.2013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502BACC-9A80-40AD-83E9-A160DBE5892F}" type="datetimeFigureOut">
              <a:rPr lang="tr-TR" smtClean="0"/>
              <a:pPr/>
              <a:t>07.10.2013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502BACC-9A80-40AD-83E9-A160DBE5892F}" type="datetimeFigureOut">
              <a:rPr lang="tr-TR" smtClean="0"/>
              <a:pPr/>
              <a:t>07.10.2013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502BACC-9A80-40AD-83E9-A160DBE5892F}" type="datetimeFigureOut">
              <a:rPr lang="tr-TR" smtClean="0"/>
              <a:pPr/>
              <a:t>07.10.2013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502BACC-9A80-40AD-83E9-A160DBE5892F}" type="datetimeFigureOut">
              <a:rPr lang="tr-TR" smtClean="0"/>
              <a:pPr/>
              <a:t>07.10.2013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502BACC-9A80-40AD-83E9-A160DBE5892F}" type="datetimeFigureOut">
              <a:rPr lang="tr-TR" smtClean="0"/>
              <a:pPr/>
              <a:t>07.10.2013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502BACC-9A80-40AD-83E9-A160DBE5892F}" type="datetimeFigureOut">
              <a:rPr lang="tr-TR" smtClean="0"/>
              <a:pPr/>
              <a:t>07.10.2013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502BACC-9A80-40AD-83E9-A160DBE5892F}" type="datetimeFigureOut">
              <a:rPr lang="tr-TR" smtClean="0"/>
              <a:pPr/>
              <a:t>07.10.2013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502BACC-9A80-40AD-83E9-A160DBE5892F}" type="datetimeFigureOut">
              <a:rPr lang="tr-TR" smtClean="0"/>
              <a:pPr/>
              <a:t>07.10.2013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502BACC-9A80-40AD-83E9-A160DBE5892F}" type="datetimeFigureOut">
              <a:rPr lang="tr-TR" smtClean="0"/>
              <a:pPr/>
              <a:t>07.10.2013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502BACC-9A80-40AD-83E9-A160DBE5892F}" type="datetimeFigureOut">
              <a:rPr lang="tr-TR" smtClean="0"/>
              <a:pPr/>
              <a:t>07.10.2013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C225EF9-264D-44E3-8C8D-53D0E1DFBFA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5EA1579-E513-46C7-B69E-55ECFEFBB524}" type="datetime1">
              <a:rPr lang="tr-TR" smtClean="0"/>
              <a:pPr>
                <a:defRPr/>
              </a:pPr>
              <a:t>07.10.2013</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smtClean="0"/>
              <a:t>Çevre Görevlisi Eğitimi ANTALYA</a:t>
            </a:r>
            <a:endParaRPr lang="tr-TR"/>
          </a:p>
        </p:txBody>
      </p:sp>
      <p:grpSp>
        <p:nvGrpSpPr>
          <p:cNvPr id="7" name="Group 32"/>
          <p:cNvGrpSpPr/>
          <p:nvPr/>
        </p:nvGrpSpPr>
        <p:grpSpPr>
          <a:xfrm>
            <a:off x="0" y="0"/>
            <a:ext cx="9144001" cy="6858000"/>
            <a:chOff x="0" y="0"/>
            <a:chExt cx="9144001"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userDrawn="1"/>
          </p:nvSpPr>
          <p:spPr bwMode="auto">
            <a:xfrm>
              <a:off x="7543800" y="0"/>
              <a:ext cx="1600201" cy="2209800"/>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3733800" y="5715000"/>
              <a:ext cx="5029200" cy="7620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0"/>
                  </a:schemeClr>
                </a:gs>
                <a:gs pos="50000">
                  <a:schemeClr val="accent2"/>
                </a:gs>
                <a:gs pos="100000">
                  <a:schemeClr val="bg1">
                    <a:alpha val="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2881B87-7EBD-4308-A15D-16FF8032B299}" type="slidenum">
              <a:rPr lang="tr-TR" smtClean="0"/>
              <a:pPr>
                <a:defRPr/>
              </a:pPr>
              <a:t>‹#›</a:t>
            </a:fld>
            <a:endParaRPr lang="tr-T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grpSp>
        <p:nvGrpSpPr>
          <p:cNvPr id="9" name="Group 11"/>
          <p:cNvGrpSpPr/>
          <p:nvPr/>
        </p:nvGrpSpPr>
        <p:grpSpPr>
          <a:xfrm>
            <a:off x="0" y="2855091"/>
            <a:ext cx="3581400" cy="4002909"/>
            <a:chOff x="0" y="2533588"/>
            <a:chExt cx="8022336" cy="8966516"/>
          </a:xfrm>
        </p:grpSpPr>
        <p:sp>
          <p:nvSpPr>
            <p:cNvPr id="13" name="Freeform 7"/>
            <p:cNvSpPr>
              <a:spLocks/>
            </p:cNvSpPr>
            <p:nvPr userDrawn="1"/>
          </p:nvSpPr>
          <p:spPr bwMode="auto">
            <a:xfrm>
              <a:off x="0" y="2533588"/>
              <a:ext cx="4127500" cy="2514599"/>
            </a:xfrm>
            <a:custGeom>
              <a:avLst/>
              <a:gdLst/>
              <a:ahLst/>
              <a:cxnLst>
                <a:cxn ang="0">
                  <a:pos x="0" y="0"/>
                </a:cxn>
                <a:cxn ang="0">
                  <a:pos x="124" y="18"/>
                </a:cxn>
                <a:cxn ang="0">
                  <a:pos x="246" y="40"/>
                </a:cxn>
                <a:cxn ang="0">
                  <a:pos x="365" y="64"/>
                </a:cxn>
                <a:cxn ang="0">
                  <a:pos x="596" y="127"/>
                </a:cxn>
                <a:cxn ang="0">
                  <a:pos x="815" y="200"/>
                </a:cxn>
                <a:cxn ang="0">
                  <a:pos x="1025" y="286"/>
                </a:cxn>
                <a:cxn ang="0">
                  <a:pos x="1223" y="380"/>
                </a:cxn>
                <a:cxn ang="0">
                  <a:pos x="1411" y="482"/>
                </a:cxn>
                <a:cxn ang="0">
                  <a:pos x="1588" y="591"/>
                </a:cxn>
                <a:cxn ang="0">
                  <a:pos x="1753" y="707"/>
                </a:cxn>
                <a:cxn ang="0">
                  <a:pos x="1907" y="824"/>
                </a:cxn>
                <a:cxn ang="0">
                  <a:pos x="2047" y="946"/>
                </a:cxn>
                <a:cxn ang="0">
                  <a:pos x="2177" y="1066"/>
                </a:cxn>
                <a:cxn ang="0">
                  <a:pos x="2293" y="1189"/>
                </a:cxn>
                <a:cxn ang="0">
                  <a:pos x="2397" y="1308"/>
                </a:cxn>
                <a:cxn ang="0">
                  <a:pos x="2488" y="1423"/>
                </a:cxn>
                <a:cxn ang="0">
                  <a:pos x="2565" y="1534"/>
                </a:cxn>
                <a:cxn ang="0">
                  <a:pos x="2600" y="1587"/>
                </a:cxn>
                <a:cxn ang="0">
                  <a:pos x="2535" y="1522"/>
                </a:cxn>
                <a:cxn ang="0">
                  <a:pos x="2455" y="1451"/>
                </a:cxn>
                <a:cxn ang="0">
                  <a:pos x="2359" y="1375"/>
                </a:cxn>
                <a:cxn ang="0">
                  <a:pos x="2247" y="1294"/>
                </a:cxn>
                <a:cxn ang="0">
                  <a:pos x="2119" y="1215"/>
                </a:cxn>
                <a:cxn ang="0">
                  <a:pos x="1981" y="1134"/>
                </a:cxn>
                <a:cxn ang="0">
                  <a:pos x="1827" y="1058"/>
                </a:cxn>
                <a:cxn ang="0">
                  <a:pos x="1662" y="986"/>
                </a:cxn>
                <a:cxn ang="0">
                  <a:pos x="1486" y="921"/>
                </a:cxn>
                <a:cxn ang="0">
                  <a:pos x="1299" y="865"/>
                </a:cxn>
                <a:cxn ang="0">
                  <a:pos x="1103" y="819"/>
                </a:cxn>
                <a:cxn ang="0">
                  <a:pos x="896" y="787"/>
                </a:cxn>
                <a:cxn ang="0">
                  <a:pos x="791" y="776"/>
                </a:cxn>
                <a:cxn ang="0">
                  <a:pos x="683" y="769"/>
                </a:cxn>
                <a:cxn ang="0">
                  <a:pos x="573" y="768"/>
                </a:cxn>
                <a:cxn ang="0">
                  <a:pos x="462" y="769"/>
                </a:cxn>
                <a:cxn ang="0">
                  <a:pos x="348" y="776"/>
                </a:cxn>
                <a:cxn ang="0">
                  <a:pos x="234" y="787"/>
                </a:cxn>
                <a:cxn ang="0">
                  <a:pos x="117" y="806"/>
                </a:cxn>
                <a:cxn ang="0">
                  <a:pos x="0" y="827"/>
                </a:cxn>
                <a:cxn ang="0">
                  <a:pos x="0" y="0"/>
                </a:cxn>
              </a:cxnLst>
              <a:rect l="0" t="0" r="r" b="b"/>
              <a:pathLst>
                <a:path w="2600" h="1587">
                  <a:moveTo>
                    <a:pt x="0" y="0"/>
                  </a:moveTo>
                  <a:lnTo>
                    <a:pt x="0" y="0"/>
                  </a:lnTo>
                  <a:lnTo>
                    <a:pt x="63" y="8"/>
                  </a:lnTo>
                  <a:lnTo>
                    <a:pt x="124" y="18"/>
                  </a:lnTo>
                  <a:lnTo>
                    <a:pt x="185" y="28"/>
                  </a:lnTo>
                  <a:lnTo>
                    <a:pt x="246" y="40"/>
                  </a:lnTo>
                  <a:lnTo>
                    <a:pt x="305" y="53"/>
                  </a:lnTo>
                  <a:lnTo>
                    <a:pt x="365" y="64"/>
                  </a:lnTo>
                  <a:lnTo>
                    <a:pt x="480" y="94"/>
                  </a:lnTo>
                  <a:lnTo>
                    <a:pt x="596" y="127"/>
                  </a:lnTo>
                  <a:lnTo>
                    <a:pt x="706" y="162"/>
                  </a:lnTo>
                  <a:lnTo>
                    <a:pt x="815" y="200"/>
                  </a:lnTo>
                  <a:lnTo>
                    <a:pt x="921" y="241"/>
                  </a:lnTo>
                  <a:lnTo>
                    <a:pt x="1025" y="286"/>
                  </a:lnTo>
                  <a:lnTo>
                    <a:pt x="1126" y="330"/>
                  </a:lnTo>
                  <a:lnTo>
                    <a:pt x="1223" y="380"/>
                  </a:lnTo>
                  <a:lnTo>
                    <a:pt x="1319" y="429"/>
                  </a:lnTo>
                  <a:lnTo>
                    <a:pt x="1411" y="482"/>
                  </a:lnTo>
                  <a:lnTo>
                    <a:pt x="1502" y="537"/>
                  </a:lnTo>
                  <a:lnTo>
                    <a:pt x="1588" y="591"/>
                  </a:lnTo>
                  <a:lnTo>
                    <a:pt x="1672" y="649"/>
                  </a:lnTo>
                  <a:lnTo>
                    <a:pt x="1753" y="707"/>
                  </a:lnTo>
                  <a:lnTo>
                    <a:pt x="1831" y="764"/>
                  </a:lnTo>
                  <a:lnTo>
                    <a:pt x="1907" y="824"/>
                  </a:lnTo>
                  <a:lnTo>
                    <a:pt x="1979" y="885"/>
                  </a:lnTo>
                  <a:lnTo>
                    <a:pt x="2047" y="946"/>
                  </a:lnTo>
                  <a:lnTo>
                    <a:pt x="2113" y="1005"/>
                  </a:lnTo>
                  <a:lnTo>
                    <a:pt x="2177" y="1066"/>
                  </a:lnTo>
                  <a:lnTo>
                    <a:pt x="2237" y="1128"/>
                  </a:lnTo>
                  <a:lnTo>
                    <a:pt x="2293" y="1189"/>
                  </a:lnTo>
                  <a:lnTo>
                    <a:pt x="2347" y="1248"/>
                  </a:lnTo>
                  <a:lnTo>
                    <a:pt x="2397" y="1308"/>
                  </a:lnTo>
                  <a:lnTo>
                    <a:pt x="2445" y="1365"/>
                  </a:lnTo>
                  <a:lnTo>
                    <a:pt x="2488" y="1423"/>
                  </a:lnTo>
                  <a:lnTo>
                    <a:pt x="2529" y="1479"/>
                  </a:lnTo>
                  <a:lnTo>
                    <a:pt x="2565" y="1534"/>
                  </a:lnTo>
                  <a:lnTo>
                    <a:pt x="2600" y="1587"/>
                  </a:lnTo>
                  <a:lnTo>
                    <a:pt x="2600" y="1587"/>
                  </a:lnTo>
                  <a:lnTo>
                    <a:pt x="2570" y="1555"/>
                  </a:lnTo>
                  <a:lnTo>
                    <a:pt x="2535" y="1522"/>
                  </a:lnTo>
                  <a:lnTo>
                    <a:pt x="2497" y="1487"/>
                  </a:lnTo>
                  <a:lnTo>
                    <a:pt x="2455" y="1451"/>
                  </a:lnTo>
                  <a:lnTo>
                    <a:pt x="2408" y="1413"/>
                  </a:lnTo>
                  <a:lnTo>
                    <a:pt x="2359" y="1375"/>
                  </a:lnTo>
                  <a:lnTo>
                    <a:pt x="2304" y="1336"/>
                  </a:lnTo>
                  <a:lnTo>
                    <a:pt x="2247" y="1294"/>
                  </a:lnTo>
                  <a:lnTo>
                    <a:pt x="2185" y="1255"/>
                  </a:lnTo>
                  <a:lnTo>
                    <a:pt x="2119" y="1215"/>
                  </a:lnTo>
                  <a:lnTo>
                    <a:pt x="2052" y="1174"/>
                  </a:lnTo>
                  <a:lnTo>
                    <a:pt x="1981" y="1134"/>
                  </a:lnTo>
                  <a:lnTo>
                    <a:pt x="1905" y="1096"/>
                  </a:lnTo>
                  <a:lnTo>
                    <a:pt x="1827" y="1058"/>
                  </a:lnTo>
                  <a:lnTo>
                    <a:pt x="1746" y="1020"/>
                  </a:lnTo>
                  <a:lnTo>
                    <a:pt x="1662" y="986"/>
                  </a:lnTo>
                  <a:lnTo>
                    <a:pt x="1576" y="953"/>
                  </a:lnTo>
                  <a:lnTo>
                    <a:pt x="1486" y="921"/>
                  </a:lnTo>
                  <a:lnTo>
                    <a:pt x="1393" y="891"/>
                  </a:lnTo>
                  <a:lnTo>
                    <a:pt x="1299" y="865"/>
                  </a:lnTo>
                  <a:lnTo>
                    <a:pt x="1202" y="840"/>
                  </a:lnTo>
                  <a:lnTo>
                    <a:pt x="1103" y="819"/>
                  </a:lnTo>
                  <a:lnTo>
                    <a:pt x="1000" y="801"/>
                  </a:lnTo>
                  <a:lnTo>
                    <a:pt x="896" y="787"/>
                  </a:lnTo>
                  <a:lnTo>
                    <a:pt x="843" y="781"/>
                  </a:lnTo>
                  <a:lnTo>
                    <a:pt x="791" y="776"/>
                  </a:lnTo>
                  <a:lnTo>
                    <a:pt x="738" y="773"/>
                  </a:lnTo>
                  <a:lnTo>
                    <a:pt x="683" y="769"/>
                  </a:lnTo>
                  <a:lnTo>
                    <a:pt x="629" y="768"/>
                  </a:lnTo>
                  <a:lnTo>
                    <a:pt x="573" y="768"/>
                  </a:lnTo>
                  <a:lnTo>
                    <a:pt x="518" y="768"/>
                  </a:lnTo>
                  <a:lnTo>
                    <a:pt x="462" y="769"/>
                  </a:lnTo>
                  <a:lnTo>
                    <a:pt x="406" y="773"/>
                  </a:lnTo>
                  <a:lnTo>
                    <a:pt x="348" y="776"/>
                  </a:lnTo>
                  <a:lnTo>
                    <a:pt x="292" y="781"/>
                  </a:lnTo>
                  <a:lnTo>
                    <a:pt x="234" y="787"/>
                  </a:lnTo>
                  <a:lnTo>
                    <a:pt x="177" y="796"/>
                  </a:lnTo>
                  <a:lnTo>
                    <a:pt x="117" y="806"/>
                  </a:lnTo>
                  <a:lnTo>
                    <a:pt x="59" y="816"/>
                  </a:lnTo>
                  <a:lnTo>
                    <a:pt x="0" y="827"/>
                  </a:lnTo>
                  <a:lnTo>
                    <a:pt x="0" y="0"/>
                  </a:lnTo>
                  <a:lnTo>
                    <a:pt x="0" y="0"/>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0" y="4980432"/>
              <a:ext cx="3184026" cy="6519672"/>
            </a:xfrm>
            <a:custGeom>
              <a:avLst/>
              <a:gdLst/>
              <a:ahLst/>
              <a:cxnLst>
                <a:cxn ang="0">
                  <a:pos x="0" y="776"/>
                </a:cxn>
                <a:cxn ang="0">
                  <a:pos x="0" y="776"/>
                </a:cxn>
                <a:cxn ang="0">
                  <a:pos x="38" y="703"/>
                </a:cxn>
                <a:cxn ang="0">
                  <a:pos x="78" y="634"/>
                </a:cxn>
                <a:cxn ang="0">
                  <a:pos x="119" y="566"/>
                </a:cxn>
                <a:cxn ang="0">
                  <a:pos x="162" y="502"/>
                </a:cxn>
                <a:cxn ang="0">
                  <a:pos x="208" y="441"/>
                </a:cxn>
                <a:cxn ang="0">
                  <a:pos x="256" y="381"/>
                </a:cxn>
                <a:cxn ang="0">
                  <a:pos x="305" y="327"/>
                </a:cxn>
                <a:cxn ang="0">
                  <a:pos x="330" y="300"/>
                </a:cxn>
                <a:cxn ang="0">
                  <a:pos x="357" y="274"/>
                </a:cxn>
                <a:cxn ang="0">
                  <a:pos x="385" y="249"/>
                </a:cxn>
                <a:cxn ang="0">
                  <a:pos x="411" y="226"/>
                </a:cxn>
                <a:cxn ang="0">
                  <a:pos x="439" y="203"/>
                </a:cxn>
                <a:cxn ang="0">
                  <a:pos x="469" y="182"/>
                </a:cxn>
                <a:cxn ang="0">
                  <a:pos x="497" y="160"/>
                </a:cxn>
                <a:cxn ang="0">
                  <a:pos x="527" y="140"/>
                </a:cxn>
                <a:cxn ang="0">
                  <a:pos x="558" y="122"/>
                </a:cxn>
                <a:cxn ang="0">
                  <a:pos x="588" y="104"/>
                </a:cxn>
                <a:cxn ang="0">
                  <a:pos x="619" y="87"/>
                </a:cxn>
                <a:cxn ang="0">
                  <a:pos x="652" y="71"/>
                </a:cxn>
                <a:cxn ang="0">
                  <a:pos x="685" y="56"/>
                </a:cxn>
                <a:cxn ang="0">
                  <a:pos x="718" y="43"/>
                </a:cxn>
                <a:cxn ang="0">
                  <a:pos x="751" y="31"/>
                </a:cxn>
                <a:cxn ang="0">
                  <a:pos x="786" y="20"/>
                </a:cxn>
                <a:cxn ang="0">
                  <a:pos x="822" y="10"/>
                </a:cxn>
                <a:cxn ang="0">
                  <a:pos x="857" y="0"/>
                </a:cxn>
                <a:cxn ang="0">
                  <a:pos x="857" y="0"/>
                </a:cxn>
                <a:cxn ang="0">
                  <a:pos x="806" y="46"/>
                </a:cxn>
                <a:cxn ang="0">
                  <a:pos x="754" y="94"/>
                </a:cxn>
                <a:cxn ang="0">
                  <a:pos x="706" y="144"/>
                </a:cxn>
                <a:cxn ang="0">
                  <a:pos x="660" y="196"/>
                </a:cxn>
                <a:cxn ang="0">
                  <a:pos x="617" y="249"/>
                </a:cxn>
                <a:cxn ang="0">
                  <a:pos x="576" y="304"/>
                </a:cxn>
                <a:cxn ang="0">
                  <a:pos x="536" y="362"/>
                </a:cxn>
                <a:cxn ang="0">
                  <a:pos x="498" y="419"/>
                </a:cxn>
                <a:cxn ang="0">
                  <a:pos x="462" y="479"/>
                </a:cxn>
                <a:cxn ang="0">
                  <a:pos x="429" y="538"/>
                </a:cxn>
                <a:cxn ang="0">
                  <a:pos x="398" y="601"/>
                </a:cxn>
                <a:cxn ang="0">
                  <a:pos x="368" y="664"/>
                </a:cxn>
                <a:cxn ang="0">
                  <a:pos x="340" y="728"/>
                </a:cxn>
                <a:cxn ang="0">
                  <a:pos x="315" y="792"/>
                </a:cxn>
                <a:cxn ang="0">
                  <a:pos x="291" y="858"/>
                </a:cxn>
                <a:cxn ang="0">
                  <a:pos x="269" y="925"/>
                </a:cxn>
                <a:cxn ang="0">
                  <a:pos x="249" y="992"/>
                </a:cxn>
                <a:cxn ang="0">
                  <a:pos x="229" y="1060"/>
                </a:cxn>
                <a:cxn ang="0">
                  <a:pos x="213" y="1128"/>
                </a:cxn>
                <a:cxn ang="0">
                  <a:pos x="198" y="1197"/>
                </a:cxn>
                <a:cxn ang="0">
                  <a:pos x="185" y="1266"/>
                </a:cxn>
                <a:cxn ang="0">
                  <a:pos x="173" y="1336"/>
                </a:cxn>
                <a:cxn ang="0">
                  <a:pos x="162" y="1405"/>
                </a:cxn>
                <a:cxn ang="0">
                  <a:pos x="154" y="1474"/>
                </a:cxn>
                <a:cxn ang="0">
                  <a:pos x="147" y="1544"/>
                </a:cxn>
                <a:cxn ang="0">
                  <a:pos x="140" y="1613"/>
                </a:cxn>
                <a:cxn ang="0">
                  <a:pos x="137" y="1682"/>
                </a:cxn>
                <a:cxn ang="0">
                  <a:pos x="134" y="1752"/>
                </a:cxn>
                <a:cxn ang="0">
                  <a:pos x="132" y="1821"/>
                </a:cxn>
                <a:cxn ang="0">
                  <a:pos x="132" y="1889"/>
                </a:cxn>
                <a:cxn ang="0">
                  <a:pos x="134" y="1956"/>
                </a:cxn>
                <a:cxn ang="0">
                  <a:pos x="135" y="2024"/>
                </a:cxn>
                <a:cxn ang="0">
                  <a:pos x="0" y="2024"/>
                </a:cxn>
                <a:cxn ang="0">
                  <a:pos x="0" y="776"/>
                </a:cxn>
                <a:cxn ang="0">
                  <a:pos x="0" y="776"/>
                </a:cxn>
              </a:cxnLst>
              <a:rect l="0" t="0" r="r" b="b"/>
              <a:pathLst>
                <a:path w="857" h="2024">
                  <a:moveTo>
                    <a:pt x="0" y="776"/>
                  </a:moveTo>
                  <a:lnTo>
                    <a:pt x="0" y="776"/>
                  </a:lnTo>
                  <a:lnTo>
                    <a:pt x="38" y="703"/>
                  </a:lnTo>
                  <a:lnTo>
                    <a:pt x="78" y="634"/>
                  </a:lnTo>
                  <a:lnTo>
                    <a:pt x="119" y="566"/>
                  </a:lnTo>
                  <a:lnTo>
                    <a:pt x="162" y="502"/>
                  </a:lnTo>
                  <a:lnTo>
                    <a:pt x="208" y="441"/>
                  </a:lnTo>
                  <a:lnTo>
                    <a:pt x="256" y="381"/>
                  </a:lnTo>
                  <a:lnTo>
                    <a:pt x="305" y="327"/>
                  </a:lnTo>
                  <a:lnTo>
                    <a:pt x="330" y="300"/>
                  </a:lnTo>
                  <a:lnTo>
                    <a:pt x="357" y="274"/>
                  </a:lnTo>
                  <a:lnTo>
                    <a:pt x="385" y="249"/>
                  </a:lnTo>
                  <a:lnTo>
                    <a:pt x="411" y="226"/>
                  </a:lnTo>
                  <a:lnTo>
                    <a:pt x="439" y="203"/>
                  </a:lnTo>
                  <a:lnTo>
                    <a:pt x="469" y="182"/>
                  </a:lnTo>
                  <a:lnTo>
                    <a:pt x="497" y="160"/>
                  </a:lnTo>
                  <a:lnTo>
                    <a:pt x="527" y="140"/>
                  </a:lnTo>
                  <a:lnTo>
                    <a:pt x="558" y="122"/>
                  </a:lnTo>
                  <a:lnTo>
                    <a:pt x="588" y="104"/>
                  </a:lnTo>
                  <a:lnTo>
                    <a:pt x="619" y="87"/>
                  </a:lnTo>
                  <a:lnTo>
                    <a:pt x="652" y="71"/>
                  </a:lnTo>
                  <a:lnTo>
                    <a:pt x="685" y="56"/>
                  </a:lnTo>
                  <a:lnTo>
                    <a:pt x="718" y="43"/>
                  </a:lnTo>
                  <a:lnTo>
                    <a:pt x="751" y="31"/>
                  </a:lnTo>
                  <a:lnTo>
                    <a:pt x="786" y="20"/>
                  </a:lnTo>
                  <a:lnTo>
                    <a:pt x="822" y="10"/>
                  </a:lnTo>
                  <a:lnTo>
                    <a:pt x="857" y="0"/>
                  </a:lnTo>
                  <a:lnTo>
                    <a:pt x="857" y="0"/>
                  </a:lnTo>
                  <a:lnTo>
                    <a:pt x="806" y="46"/>
                  </a:lnTo>
                  <a:lnTo>
                    <a:pt x="754" y="94"/>
                  </a:lnTo>
                  <a:lnTo>
                    <a:pt x="706" y="144"/>
                  </a:lnTo>
                  <a:lnTo>
                    <a:pt x="660" y="196"/>
                  </a:lnTo>
                  <a:lnTo>
                    <a:pt x="617" y="249"/>
                  </a:lnTo>
                  <a:lnTo>
                    <a:pt x="576" y="304"/>
                  </a:lnTo>
                  <a:lnTo>
                    <a:pt x="536" y="362"/>
                  </a:lnTo>
                  <a:lnTo>
                    <a:pt x="498" y="419"/>
                  </a:lnTo>
                  <a:lnTo>
                    <a:pt x="462" y="479"/>
                  </a:lnTo>
                  <a:lnTo>
                    <a:pt x="429" y="538"/>
                  </a:lnTo>
                  <a:lnTo>
                    <a:pt x="398" y="601"/>
                  </a:lnTo>
                  <a:lnTo>
                    <a:pt x="368" y="664"/>
                  </a:lnTo>
                  <a:lnTo>
                    <a:pt x="340" y="728"/>
                  </a:lnTo>
                  <a:lnTo>
                    <a:pt x="315" y="792"/>
                  </a:lnTo>
                  <a:lnTo>
                    <a:pt x="291" y="858"/>
                  </a:lnTo>
                  <a:lnTo>
                    <a:pt x="269" y="925"/>
                  </a:lnTo>
                  <a:lnTo>
                    <a:pt x="249" y="992"/>
                  </a:lnTo>
                  <a:lnTo>
                    <a:pt x="229" y="1060"/>
                  </a:lnTo>
                  <a:lnTo>
                    <a:pt x="213" y="1128"/>
                  </a:lnTo>
                  <a:lnTo>
                    <a:pt x="198" y="1197"/>
                  </a:lnTo>
                  <a:lnTo>
                    <a:pt x="185" y="1266"/>
                  </a:lnTo>
                  <a:lnTo>
                    <a:pt x="173" y="1336"/>
                  </a:lnTo>
                  <a:lnTo>
                    <a:pt x="162" y="1405"/>
                  </a:lnTo>
                  <a:lnTo>
                    <a:pt x="154" y="1474"/>
                  </a:lnTo>
                  <a:lnTo>
                    <a:pt x="147" y="1544"/>
                  </a:lnTo>
                  <a:lnTo>
                    <a:pt x="140" y="1613"/>
                  </a:lnTo>
                  <a:lnTo>
                    <a:pt x="137" y="1682"/>
                  </a:lnTo>
                  <a:lnTo>
                    <a:pt x="134" y="1752"/>
                  </a:lnTo>
                  <a:lnTo>
                    <a:pt x="132" y="1821"/>
                  </a:lnTo>
                  <a:lnTo>
                    <a:pt x="132" y="1889"/>
                  </a:lnTo>
                  <a:lnTo>
                    <a:pt x="134" y="1956"/>
                  </a:lnTo>
                  <a:lnTo>
                    <a:pt x="135" y="2024"/>
                  </a:lnTo>
                  <a:lnTo>
                    <a:pt x="0" y="2024"/>
                  </a:lnTo>
                  <a:lnTo>
                    <a:pt x="0" y="776"/>
                  </a:lnTo>
                  <a:lnTo>
                    <a:pt x="0" y="776"/>
                  </a:lnTo>
                  <a:close/>
                </a:path>
              </a:pathLst>
            </a:custGeom>
            <a:solidFill>
              <a:schemeClr val="accent2">
                <a:lumMod val="40000"/>
                <a:lumOff val="60000"/>
                <a:alpha val="4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userDrawn="1"/>
          </p:nvSpPr>
          <p:spPr bwMode="auto">
            <a:xfrm>
              <a:off x="0" y="3371787"/>
              <a:ext cx="2895599" cy="2154237"/>
            </a:xfrm>
            <a:custGeom>
              <a:avLst/>
              <a:gdLst/>
              <a:ahLst/>
              <a:cxnLst>
                <a:cxn ang="0">
                  <a:pos x="0" y="118"/>
                </a:cxn>
                <a:cxn ang="0">
                  <a:pos x="165" y="69"/>
                </a:cxn>
                <a:cxn ang="0">
                  <a:pos x="327" y="33"/>
                </a:cxn>
                <a:cxn ang="0">
                  <a:pos x="487" y="11"/>
                </a:cxn>
                <a:cxn ang="0">
                  <a:pos x="645" y="1"/>
                </a:cxn>
                <a:cxn ang="0">
                  <a:pos x="797" y="1"/>
                </a:cxn>
                <a:cxn ang="0">
                  <a:pos x="946" y="13"/>
                </a:cxn>
                <a:cxn ang="0">
                  <a:pos x="1088" y="33"/>
                </a:cxn>
                <a:cxn ang="0">
                  <a:pos x="1225" y="62"/>
                </a:cxn>
                <a:cxn ang="0">
                  <a:pos x="1352" y="97"/>
                </a:cxn>
                <a:cxn ang="0">
                  <a:pos x="1472" y="138"/>
                </a:cxn>
                <a:cxn ang="0">
                  <a:pos x="1585" y="184"/>
                </a:cxn>
                <a:cxn ang="0">
                  <a:pos x="1685" y="236"/>
                </a:cxn>
                <a:cxn ang="0">
                  <a:pos x="1776" y="288"/>
                </a:cxn>
                <a:cxn ang="0">
                  <a:pos x="1854" y="343"/>
                </a:cxn>
                <a:cxn ang="0">
                  <a:pos x="1921" y="399"/>
                </a:cxn>
                <a:cxn ang="0">
                  <a:pos x="1974" y="455"/>
                </a:cxn>
                <a:cxn ang="0">
                  <a:pos x="1920" y="434"/>
                </a:cxn>
                <a:cxn ang="0">
                  <a:pos x="1804" y="394"/>
                </a:cxn>
                <a:cxn ang="0">
                  <a:pos x="1680" y="361"/>
                </a:cxn>
                <a:cxn ang="0">
                  <a:pos x="1548" y="338"/>
                </a:cxn>
                <a:cxn ang="0">
                  <a:pos x="1413" y="323"/>
                </a:cxn>
                <a:cxn ang="0">
                  <a:pos x="1273" y="321"/>
                </a:cxn>
                <a:cxn ang="0">
                  <a:pos x="1132" y="331"/>
                </a:cxn>
                <a:cxn ang="0">
                  <a:pos x="990" y="356"/>
                </a:cxn>
                <a:cxn ang="0">
                  <a:pos x="919" y="374"/>
                </a:cxn>
                <a:cxn ang="0">
                  <a:pos x="850" y="396"/>
                </a:cxn>
                <a:cxn ang="0">
                  <a:pos x="781" y="424"/>
                </a:cxn>
                <a:cxn ang="0">
                  <a:pos x="711" y="455"/>
                </a:cxn>
                <a:cxn ang="0">
                  <a:pos x="645" y="490"/>
                </a:cxn>
                <a:cxn ang="0">
                  <a:pos x="579" y="531"/>
                </a:cxn>
                <a:cxn ang="0">
                  <a:pos x="515" y="577"/>
                </a:cxn>
                <a:cxn ang="0">
                  <a:pos x="452" y="629"/>
                </a:cxn>
                <a:cxn ang="0">
                  <a:pos x="391" y="685"/>
                </a:cxn>
                <a:cxn ang="0">
                  <a:pos x="333" y="747"/>
                </a:cxn>
                <a:cxn ang="0">
                  <a:pos x="277" y="815"/>
                </a:cxn>
                <a:cxn ang="0">
                  <a:pos x="223" y="889"/>
                </a:cxn>
                <a:cxn ang="0">
                  <a:pos x="172" y="970"/>
                </a:cxn>
                <a:cxn ang="0">
                  <a:pos x="124" y="1056"/>
                </a:cxn>
                <a:cxn ang="0">
                  <a:pos x="79" y="1150"/>
                </a:cxn>
                <a:cxn ang="0">
                  <a:pos x="38" y="1249"/>
                </a:cxn>
                <a:cxn ang="0">
                  <a:pos x="0" y="1357"/>
                </a:cxn>
                <a:cxn ang="0">
                  <a:pos x="0" y="118"/>
                </a:cxn>
              </a:cxnLst>
              <a:rect l="0" t="0" r="r" b="b"/>
              <a:pathLst>
                <a:path w="1974" h="1357">
                  <a:moveTo>
                    <a:pt x="0" y="118"/>
                  </a:moveTo>
                  <a:lnTo>
                    <a:pt x="0" y="118"/>
                  </a:lnTo>
                  <a:lnTo>
                    <a:pt x="83" y="92"/>
                  </a:lnTo>
                  <a:lnTo>
                    <a:pt x="165" y="69"/>
                  </a:lnTo>
                  <a:lnTo>
                    <a:pt x="246" y="49"/>
                  </a:lnTo>
                  <a:lnTo>
                    <a:pt x="327" y="33"/>
                  </a:lnTo>
                  <a:lnTo>
                    <a:pt x="408" y="21"/>
                  </a:lnTo>
                  <a:lnTo>
                    <a:pt x="487" y="11"/>
                  </a:lnTo>
                  <a:lnTo>
                    <a:pt x="566" y="5"/>
                  </a:lnTo>
                  <a:lnTo>
                    <a:pt x="645" y="1"/>
                  </a:lnTo>
                  <a:lnTo>
                    <a:pt x="721" y="0"/>
                  </a:lnTo>
                  <a:lnTo>
                    <a:pt x="797" y="1"/>
                  </a:lnTo>
                  <a:lnTo>
                    <a:pt x="873" y="6"/>
                  </a:lnTo>
                  <a:lnTo>
                    <a:pt x="946" y="13"/>
                  </a:lnTo>
                  <a:lnTo>
                    <a:pt x="1018" y="23"/>
                  </a:lnTo>
                  <a:lnTo>
                    <a:pt x="1088" y="33"/>
                  </a:lnTo>
                  <a:lnTo>
                    <a:pt x="1157" y="47"/>
                  </a:lnTo>
                  <a:lnTo>
                    <a:pt x="1225" y="62"/>
                  </a:lnTo>
                  <a:lnTo>
                    <a:pt x="1289" y="79"/>
                  </a:lnTo>
                  <a:lnTo>
                    <a:pt x="1352" y="97"/>
                  </a:lnTo>
                  <a:lnTo>
                    <a:pt x="1413" y="117"/>
                  </a:lnTo>
                  <a:lnTo>
                    <a:pt x="1472" y="138"/>
                  </a:lnTo>
                  <a:lnTo>
                    <a:pt x="1530" y="161"/>
                  </a:lnTo>
                  <a:lnTo>
                    <a:pt x="1585" y="184"/>
                  </a:lnTo>
                  <a:lnTo>
                    <a:pt x="1636" y="209"/>
                  </a:lnTo>
                  <a:lnTo>
                    <a:pt x="1685" y="236"/>
                  </a:lnTo>
                  <a:lnTo>
                    <a:pt x="1732" y="262"/>
                  </a:lnTo>
                  <a:lnTo>
                    <a:pt x="1776" y="288"/>
                  </a:lnTo>
                  <a:lnTo>
                    <a:pt x="1816" y="315"/>
                  </a:lnTo>
                  <a:lnTo>
                    <a:pt x="1854" y="343"/>
                  </a:lnTo>
                  <a:lnTo>
                    <a:pt x="1888" y="371"/>
                  </a:lnTo>
                  <a:lnTo>
                    <a:pt x="1921" y="399"/>
                  </a:lnTo>
                  <a:lnTo>
                    <a:pt x="1949" y="427"/>
                  </a:lnTo>
                  <a:lnTo>
                    <a:pt x="1974" y="455"/>
                  </a:lnTo>
                  <a:lnTo>
                    <a:pt x="1974" y="455"/>
                  </a:lnTo>
                  <a:lnTo>
                    <a:pt x="1920" y="434"/>
                  </a:lnTo>
                  <a:lnTo>
                    <a:pt x="1864" y="412"/>
                  </a:lnTo>
                  <a:lnTo>
                    <a:pt x="1804" y="394"/>
                  </a:lnTo>
                  <a:lnTo>
                    <a:pt x="1743" y="376"/>
                  </a:lnTo>
                  <a:lnTo>
                    <a:pt x="1680" y="361"/>
                  </a:lnTo>
                  <a:lnTo>
                    <a:pt x="1614" y="348"/>
                  </a:lnTo>
                  <a:lnTo>
                    <a:pt x="1548" y="338"/>
                  </a:lnTo>
                  <a:lnTo>
                    <a:pt x="1481" y="330"/>
                  </a:lnTo>
                  <a:lnTo>
                    <a:pt x="1413" y="323"/>
                  </a:lnTo>
                  <a:lnTo>
                    <a:pt x="1344" y="320"/>
                  </a:lnTo>
                  <a:lnTo>
                    <a:pt x="1273" y="321"/>
                  </a:lnTo>
                  <a:lnTo>
                    <a:pt x="1203" y="325"/>
                  </a:lnTo>
                  <a:lnTo>
                    <a:pt x="1132" y="331"/>
                  </a:lnTo>
                  <a:lnTo>
                    <a:pt x="1061" y="341"/>
                  </a:lnTo>
                  <a:lnTo>
                    <a:pt x="990" y="356"/>
                  </a:lnTo>
                  <a:lnTo>
                    <a:pt x="954" y="364"/>
                  </a:lnTo>
                  <a:lnTo>
                    <a:pt x="919" y="374"/>
                  </a:lnTo>
                  <a:lnTo>
                    <a:pt x="885" y="384"/>
                  </a:lnTo>
                  <a:lnTo>
                    <a:pt x="850" y="396"/>
                  </a:lnTo>
                  <a:lnTo>
                    <a:pt x="815" y="409"/>
                  </a:lnTo>
                  <a:lnTo>
                    <a:pt x="781" y="424"/>
                  </a:lnTo>
                  <a:lnTo>
                    <a:pt x="746" y="439"/>
                  </a:lnTo>
                  <a:lnTo>
                    <a:pt x="711" y="455"/>
                  </a:lnTo>
                  <a:lnTo>
                    <a:pt x="678" y="472"/>
                  </a:lnTo>
                  <a:lnTo>
                    <a:pt x="645" y="490"/>
                  </a:lnTo>
                  <a:lnTo>
                    <a:pt x="612" y="510"/>
                  </a:lnTo>
                  <a:lnTo>
                    <a:pt x="579" y="531"/>
                  </a:lnTo>
                  <a:lnTo>
                    <a:pt x="546" y="554"/>
                  </a:lnTo>
                  <a:lnTo>
                    <a:pt x="515" y="577"/>
                  </a:lnTo>
                  <a:lnTo>
                    <a:pt x="484" y="602"/>
                  </a:lnTo>
                  <a:lnTo>
                    <a:pt x="452" y="629"/>
                  </a:lnTo>
                  <a:lnTo>
                    <a:pt x="421" y="657"/>
                  </a:lnTo>
                  <a:lnTo>
                    <a:pt x="391" y="685"/>
                  </a:lnTo>
                  <a:lnTo>
                    <a:pt x="361" y="716"/>
                  </a:lnTo>
                  <a:lnTo>
                    <a:pt x="333" y="747"/>
                  </a:lnTo>
                  <a:lnTo>
                    <a:pt x="304" y="780"/>
                  </a:lnTo>
                  <a:lnTo>
                    <a:pt x="277" y="815"/>
                  </a:lnTo>
                  <a:lnTo>
                    <a:pt x="249" y="851"/>
                  </a:lnTo>
                  <a:lnTo>
                    <a:pt x="223" y="889"/>
                  </a:lnTo>
                  <a:lnTo>
                    <a:pt x="198" y="929"/>
                  </a:lnTo>
                  <a:lnTo>
                    <a:pt x="172" y="970"/>
                  </a:lnTo>
                  <a:lnTo>
                    <a:pt x="149" y="1012"/>
                  </a:lnTo>
                  <a:lnTo>
                    <a:pt x="124" y="1056"/>
                  </a:lnTo>
                  <a:lnTo>
                    <a:pt x="101" y="1102"/>
                  </a:lnTo>
                  <a:lnTo>
                    <a:pt x="79" y="1150"/>
                  </a:lnTo>
                  <a:lnTo>
                    <a:pt x="58" y="1198"/>
                  </a:lnTo>
                  <a:lnTo>
                    <a:pt x="38" y="1249"/>
                  </a:lnTo>
                  <a:lnTo>
                    <a:pt x="18" y="1302"/>
                  </a:lnTo>
                  <a:lnTo>
                    <a:pt x="0" y="1357"/>
                  </a:lnTo>
                  <a:lnTo>
                    <a:pt x="0" y="118"/>
                  </a:lnTo>
                  <a:lnTo>
                    <a:pt x="0" y="118"/>
                  </a:lnTo>
                  <a:close/>
                </a:path>
              </a:pathLst>
            </a:custGeom>
            <a:solidFill>
              <a:schemeClr val="accent2">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userDrawn="1"/>
          </p:nvSpPr>
          <p:spPr bwMode="auto">
            <a:xfrm>
              <a:off x="1502664" y="5586916"/>
              <a:ext cx="6519672" cy="5913188"/>
            </a:xfrm>
            <a:custGeom>
              <a:avLst/>
              <a:gdLst/>
              <a:ahLst/>
              <a:cxnLst>
                <a:cxn ang="0">
                  <a:pos x="1377" y="130"/>
                </a:cxn>
                <a:cxn ang="0">
                  <a:pos x="1299" y="89"/>
                </a:cxn>
                <a:cxn ang="0">
                  <a:pos x="1220" y="56"/>
                </a:cxn>
                <a:cxn ang="0">
                  <a:pos x="1137" y="30"/>
                </a:cxn>
                <a:cxn ang="0">
                  <a:pos x="1052" y="11"/>
                </a:cxn>
                <a:cxn ang="0">
                  <a:pos x="966" y="2"/>
                </a:cxn>
                <a:cxn ang="0">
                  <a:pos x="880" y="0"/>
                </a:cxn>
                <a:cxn ang="0">
                  <a:pos x="794" y="5"/>
                </a:cxn>
                <a:cxn ang="0">
                  <a:pos x="708" y="18"/>
                </a:cxn>
                <a:cxn ang="0">
                  <a:pos x="624" y="40"/>
                </a:cxn>
                <a:cxn ang="0">
                  <a:pos x="543" y="69"/>
                </a:cxn>
                <a:cxn ang="0">
                  <a:pos x="466" y="107"/>
                </a:cxn>
                <a:cxn ang="0">
                  <a:pos x="391" y="155"/>
                </a:cxn>
                <a:cxn ang="0">
                  <a:pos x="322" y="210"/>
                </a:cxn>
                <a:cxn ang="0">
                  <a:pos x="258" y="272"/>
                </a:cxn>
                <a:cxn ang="0">
                  <a:pos x="200" y="345"/>
                </a:cxn>
                <a:cxn ang="0">
                  <a:pos x="149" y="426"/>
                </a:cxn>
                <a:cxn ang="0">
                  <a:pos x="124" y="472"/>
                </a:cxn>
                <a:cxn ang="0">
                  <a:pos x="83" y="568"/>
                </a:cxn>
                <a:cxn ang="0">
                  <a:pos x="48" y="667"/>
                </a:cxn>
                <a:cxn ang="0">
                  <a:pos x="23" y="769"/>
                </a:cxn>
                <a:cxn ang="0">
                  <a:pos x="7" y="875"/>
                </a:cxn>
                <a:cxn ang="0">
                  <a:pos x="0" y="982"/>
                </a:cxn>
                <a:cxn ang="0">
                  <a:pos x="2" y="1090"/>
                </a:cxn>
                <a:cxn ang="0">
                  <a:pos x="12" y="1200"/>
                </a:cxn>
                <a:cxn ang="0">
                  <a:pos x="31" y="1311"/>
                </a:cxn>
                <a:cxn ang="0">
                  <a:pos x="61" y="1420"/>
                </a:cxn>
                <a:cxn ang="0">
                  <a:pos x="101" y="1529"/>
                </a:cxn>
                <a:cxn ang="0">
                  <a:pos x="149" y="1636"/>
                </a:cxn>
                <a:cxn ang="0">
                  <a:pos x="206" y="1742"/>
                </a:cxn>
                <a:cxn ang="0">
                  <a:pos x="274" y="1844"/>
                </a:cxn>
                <a:cxn ang="0">
                  <a:pos x="353" y="1943"/>
                </a:cxn>
                <a:cxn ang="0">
                  <a:pos x="441" y="2039"/>
                </a:cxn>
                <a:cxn ang="0">
                  <a:pos x="2552" y="2085"/>
                </a:cxn>
                <a:cxn ang="0">
                  <a:pos x="2526" y="2070"/>
                </a:cxn>
                <a:cxn ang="0">
                  <a:pos x="2336" y="1955"/>
                </a:cxn>
                <a:cxn ang="0">
                  <a:pos x="2192" y="1860"/>
                </a:cxn>
                <a:cxn ang="0">
                  <a:pos x="2025" y="1748"/>
                </a:cxn>
                <a:cxn ang="0">
                  <a:pos x="1849" y="1619"/>
                </a:cxn>
                <a:cxn ang="0">
                  <a:pos x="1667" y="1477"/>
                </a:cxn>
                <a:cxn ang="0">
                  <a:pos x="1492" y="1326"/>
                </a:cxn>
                <a:cxn ang="0">
                  <a:pos x="1410" y="1246"/>
                </a:cxn>
                <a:cxn ang="0">
                  <a:pos x="1332" y="1167"/>
                </a:cxn>
                <a:cxn ang="0">
                  <a:pos x="1261" y="1086"/>
                </a:cxn>
                <a:cxn ang="0">
                  <a:pos x="1195" y="1004"/>
                </a:cxn>
                <a:cxn ang="0">
                  <a:pos x="1139" y="923"/>
                </a:cxn>
                <a:cxn ang="0">
                  <a:pos x="1091" y="840"/>
                </a:cxn>
                <a:cxn ang="0">
                  <a:pos x="1055" y="761"/>
                </a:cxn>
                <a:cxn ang="0">
                  <a:pos x="1030" y="680"/>
                </a:cxn>
                <a:cxn ang="0">
                  <a:pos x="1017" y="602"/>
                </a:cxn>
                <a:cxn ang="0">
                  <a:pos x="1019" y="527"/>
                </a:cxn>
                <a:cxn ang="0">
                  <a:pos x="1028" y="470"/>
                </a:cxn>
                <a:cxn ang="0">
                  <a:pos x="1040" y="434"/>
                </a:cxn>
                <a:cxn ang="0">
                  <a:pos x="1057" y="398"/>
                </a:cxn>
                <a:cxn ang="0">
                  <a:pos x="1076" y="363"/>
                </a:cxn>
                <a:cxn ang="0">
                  <a:pos x="1101" y="330"/>
                </a:cxn>
                <a:cxn ang="0">
                  <a:pos x="1131" y="295"/>
                </a:cxn>
                <a:cxn ang="0">
                  <a:pos x="1182" y="248"/>
                </a:cxn>
                <a:cxn ang="0">
                  <a:pos x="1269" y="186"/>
                </a:cxn>
                <a:cxn ang="0">
                  <a:pos x="1377" y="130"/>
                </a:cxn>
              </a:cxnLst>
              <a:rect l="0" t="0" r="r" b="b"/>
              <a:pathLst>
                <a:path w="2552" h="2085">
                  <a:moveTo>
                    <a:pt x="1377" y="130"/>
                  </a:moveTo>
                  <a:lnTo>
                    <a:pt x="1377" y="130"/>
                  </a:lnTo>
                  <a:lnTo>
                    <a:pt x="1339" y="109"/>
                  </a:lnTo>
                  <a:lnTo>
                    <a:pt x="1299" y="89"/>
                  </a:lnTo>
                  <a:lnTo>
                    <a:pt x="1260" y="73"/>
                  </a:lnTo>
                  <a:lnTo>
                    <a:pt x="1220" y="56"/>
                  </a:lnTo>
                  <a:lnTo>
                    <a:pt x="1179" y="43"/>
                  </a:lnTo>
                  <a:lnTo>
                    <a:pt x="1137" y="30"/>
                  </a:lnTo>
                  <a:lnTo>
                    <a:pt x="1094" y="20"/>
                  </a:lnTo>
                  <a:lnTo>
                    <a:pt x="1052" y="11"/>
                  </a:lnTo>
                  <a:lnTo>
                    <a:pt x="1009" y="7"/>
                  </a:lnTo>
                  <a:lnTo>
                    <a:pt x="966" y="2"/>
                  </a:lnTo>
                  <a:lnTo>
                    <a:pt x="923" y="0"/>
                  </a:lnTo>
                  <a:lnTo>
                    <a:pt x="880" y="0"/>
                  </a:lnTo>
                  <a:lnTo>
                    <a:pt x="837" y="2"/>
                  </a:lnTo>
                  <a:lnTo>
                    <a:pt x="794" y="5"/>
                  </a:lnTo>
                  <a:lnTo>
                    <a:pt x="751" y="10"/>
                  </a:lnTo>
                  <a:lnTo>
                    <a:pt x="708" y="18"/>
                  </a:lnTo>
                  <a:lnTo>
                    <a:pt x="667" y="28"/>
                  </a:lnTo>
                  <a:lnTo>
                    <a:pt x="624" y="40"/>
                  </a:lnTo>
                  <a:lnTo>
                    <a:pt x="584" y="54"/>
                  </a:lnTo>
                  <a:lnTo>
                    <a:pt x="543" y="69"/>
                  </a:lnTo>
                  <a:lnTo>
                    <a:pt x="504" y="87"/>
                  </a:lnTo>
                  <a:lnTo>
                    <a:pt x="466" y="107"/>
                  </a:lnTo>
                  <a:lnTo>
                    <a:pt x="428" y="130"/>
                  </a:lnTo>
                  <a:lnTo>
                    <a:pt x="391" y="155"/>
                  </a:lnTo>
                  <a:lnTo>
                    <a:pt x="357" y="182"/>
                  </a:lnTo>
                  <a:lnTo>
                    <a:pt x="322" y="210"/>
                  </a:lnTo>
                  <a:lnTo>
                    <a:pt x="289" y="241"/>
                  </a:lnTo>
                  <a:lnTo>
                    <a:pt x="258" y="272"/>
                  </a:lnTo>
                  <a:lnTo>
                    <a:pt x="228" y="309"/>
                  </a:lnTo>
                  <a:lnTo>
                    <a:pt x="200" y="345"/>
                  </a:lnTo>
                  <a:lnTo>
                    <a:pt x="173" y="385"/>
                  </a:lnTo>
                  <a:lnTo>
                    <a:pt x="149" y="426"/>
                  </a:lnTo>
                  <a:lnTo>
                    <a:pt x="149" y="426"/>
                  </a:lnTo>
                  <a:lnTo>
                    <a:pt x="124" y="472"/>
                  </a:lnTo>
                  <a:lnTo>
                    <a:pt x="102" y="520"/>
                  </a:lnTo>
                  <a:lnTo>
                    <a:pt x="83" y="568"/>
                  </a:lnTo>
                  <a:lnTo>
                    <a:pt x="64" y="617"/>
                  </a:lnTo>
                  <a:lnTo>
                    <a:pt x="48" y="667"/>
                  </a:lnTo>
                  <a:lnTo>
                    <a:pt x="35" y="718"/>
                  </a:lnTo>
                  <a:lnTo>
                    <a:pt x="23" y="769"/>
                  </a:lnTo>
                  <a:lnTo>
                    <a:pt x="15" y="822"/>
                  </a:lnTo>
                  <a:lnTo>
                    <a:pt x="7" y="875"/>
                  </a:lnTo>
                  <a:lnTo>
                    <a:pt x="2" y="928"/>
                  </a:lnTo>
                  <a:lnTo>
                    <a:pt x="0" y="982"/>
                  </a:lnTo>
                  <a:lnTo>
                    <a:pt x="0" y="1035"/>
                  </a:lnTo>
                  <a:lnTo>
                    <a:pt x="2" y="1090"/>
                  </a:lnTo>
                  <a:lnTo>
                    <a:pt x="5" y="1146"/>
                  </a:lnTo>
                  <a:lnTo>
                    <a:pt x="12" y="1200"/>
                  </a:lnTo>
                  <a:lnTo>
                    <a:pt x="22" y="1255"/>
                  </a:lnTo>
                  <a:lnTo>
                    <a:pt x="31" y="1311"/>
                  </a:lnTo>
                  <a:lnTo>
                    <a:pt x="46" y="1365"/>
                  </a:lnTo>
                  <a:lnTo>
                    <a:pt x="61" y="1420"/>
                  </a:lnTo>
                  <a:lnTo>
                    <a:pt x="79" y="1474"/>
                  </a:lnTo>
                  <a:lnTo>
                    <a:pt x="101" y="1529"/>
                  </a:lnTo>
                  <a:lnTo>
                    <a:pt x="124" y="1583"/>
                  </a:lnTo>
                  <a:lnTo>
                    <a:pt x="149" y="1636"/>
                  </a:lnTo>
                  <a:lnTo>
                    <a:pt x="177" y="1689"/>
                  </a:lnTo>
                  <a:lnTo>
                    <a:pt x="206" y="1742"/>
                  </a:lnTo>
                  <a:lnTo>
                    <a:pt x="239" y="1793"/>
                  </a:lnTo>
                  <a:lnTo>
                    <a:pt x="274" y="1844"/>
                  </a:lnTo>
                  <a:lnTo>
                    <a:pt x="312" y="1895"/>
                  </a:lnTo>
                  <a:lnTo>
                    <a:pt x="353" y="1943"/>
                  </a:lnTo>
                  <a:lnTo>
                    <a:pt x="396" y="1993"/>
                  </a:lnTo>
                  <a:lnTo>
                    <a:pt x="441" y="2039"/>
                  </a:lnTo>
                  <a:lnTo>
                    <a:pt x="489" y="2085"/>
                  </a:lnTo>
                  <a:lnTo>
                    <a:pt x="2552" y="2085"/>
                  </a:lnTo>
                  <a:lnTo>
                    <a:pt x="2552" y="2085"/>
                  </a:lnTo>
                  <a:lnTo>
                    <a:pt x="2526" y="2070"/>
                  </a:lnTo>
                  <a:lnTo>
                    <a:pt x="2450" y="2026"/>
                  </a:lnTo>
                  <a:lnTo>
                    <a:pt x="2336" y="1955"/>
                  </a:lnTo>
                  <a:lnTo>
                    <a:pt x="2266" y="1910"/>
                  </a:lnTo>
                  <a:lnTo>
                    <a:pt x="2192" y="1860"/>
                  </a:lnTo>
                  <a:lnTo>
                    <a:pt x="2111" y="1808"/>
                  </a:lnTo>
                  <a:lnTo>
                    <a:pt x="2025" y="1748"/>
                  </a:lnTo>
                  <a:lnTo>
                    <a:pt x="1938" y="1685"/>
                  </a:lnTo>
                  <a:lnTo>
                    <a:pt x="1849" y="1619"/>
                  </a:lnTo>
                  <a:lnTo>
                    <a:pt x="1758" y="1550"/>
                  </a:lnTo>
                  <a:lnTo>
                    <a:pt x="1667" y="1477"/>
                  </a:lnTo>
                  <a:lnTo>
                    <a:pt x="1578" y="1403"/>
                  </a:lnTo>
                  <a:lnTo>
                    <a:pt x="1492" y="1326"/>
                  </a:lnTo>
                  <a:lnTo>
                    <a:pt x="1451" y="1286"/>
                  </a:lnTo>
                  <a:lnTo>
                    <a:pt x="1410" y="1246"/>
                  </a:lnTo>
                  <a:lnTo>
                    <a:pt x="1370" y="1207"/>
                  </a:lnTo>
                  <a:lnTo>
                    <a:pt x="1332" y="1167"/>
                  </a:lnTo>
                  <a:lnTo>
                    <a:pt x="1296" y="1126"/>
                  </a:lnTo>
                  <a:lnTo>
                    <a:pt x="1261" y="1086"/>
                  </a:lnTo>
                  <a:lnTo>
                    <a:pt x="1227" y="1045"/>
                  </a:lnTo>
                  <a:lnTo>
                    <a:pt x="1195" y="1004"/>
                  </a:lnTo>
                  <a:lnTo>
                    <a:pt x="1167" y="962"/>
                  </a:lnTo>
                  <a:lnTo>
                    <a:pt x="1139" y="923"/>
                  </a:lnTo>
                  <a:lnTo>
                    <a:pt x="1114" y="881"/>
                  </a:lnTo>
                  <a:lnTo>
                    <a:pt x="1091" y="840"/>
                  </a:lnTo>
                  <a:lnTo>
                    <a:pt x="1071" y="801"/>
                  </a:lnTo>
                  <a:lnTo>
                    <a:pt x="1055" y="761"/>
                  </a:lnTo>
                  <a:lnTo>
                    <a:pt x="1042" y="720"/>
                  </a:lnTo>
                  <a:lnTo>
                    <a:pt x="1030" y="680"/>
                  </a:lnTo>
                  <a:lnTo>
                    <a:pt x="1022" y="642"/>
                  </a:lnTo>
                  <a:lnTo>
                    <a:pt x="1017" y="602"/>
                  </a:lnTo>
                  <a:lnTo>
                    <a:pt x="1015" y="565"/>
                  </a:lnTo>
                  <a:lnTo>
                    <a:pt x="1019" y="527"/>
                  </a:lnTo>
                  <a:lnTo>
                    <a:pt x="1023" y="489"/>
                  </a:lnTo>
                  <a:lnTo>
                    <a:pt x="1028" y="470"/>
                  </a:lnTo>
                  <a:lnTo>
                    <a:pt x="1033" y="452"/>
                  </a:lnTo>
                  <a:lnTo>
                    <a:pt x="1040" y="434"/>
                  </a:lnTo>
                  <a:lnTo>
                    <a:pt x="1048" y="416"/>
                  </a:lnTo>
                  <a:lnTo>
                    <a:pt x="1057" y="398"/>
                  </a:lnTo>
                  <a:lnTo>
                    <a:pt x="1066" y="381"/>
                  </a:lnTo>
                  <a:lnTo>
                    <a:pt x="1076" y="363"/>
                  </a:lnTo>
                  <a:lnTo>
                    <a:pt x="1088" y="347"/>
                  </a:lnTo>
                  <a:lnTo>
                    <a:pt x="1101" y="330"/>
                  </a:lnTo>
                  <a:lnTo>
                    <a:pt x="1116" y="312"/>
                  </a:lnTo>
                  <a:lnTo>
                    <a:pt x="1131" y="295"/>
                  </a:lnTo>
                  <a:lnTo>
                    <a:pt x="1147" y="281"/>
                  </a:lnTo>
                  <a:lnTo>
                    <a:pt x="1182" y="248"/>
                  </a:lnTo>
                  <a:lnTo>
                    <a:pt x="1223" y="216"/>
                  </a:lnTo>
                  <a:lnTo>
                    <a:pt x="1269" y="186"/>
                  </a:lnTo>
                  <a:lnTo>
                    <a:pt x="1321" y="158"/>
                  </a:lnTo>
                  <a:lnTo>
                    <a:pt x="1377" y="130"/>
                  </a:lnTo>
                  <a:lnTo>
                    <a:pt x="1377" y="130"/>
                  </a:lnTo>
                  <a:close/>
                </a:path>
              </a:pathLst>
            </a:custGeom>
            <a:solidFill>
              <a:schemeClr val="bg1">
                <a:lumMod val="95000"/>
                <a:alpha val="3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p:cNvSpPr>
            <p:nvPr userDrawn="1"/>
          </p:nvSpPr>
          <p:spPr bwMode="auto">
            <a:xfrm>
              <a:off x="1155002" y="5801712"/>
              <a:ext cx="3420932" cy="5698392"/>
            </a:xfrm>
            <a:custGeom>
              <a:avLst/>
              <a:gdLst/>
              <a:ahLst/>
              <a:cxnLst>
                <a:cxn ang="0">
                  <a:pos x="99" y="1804"/>
                </a:cxn>
                <a:cxn ang="0">
                  <a:pos x="57" y="1647"/>
                </a:cxn>
                <a:cxn ang="0">
                  <a:pos x="29" y="1492"/>
                </a:cxn>
                <a:cxn ang="0">
                  <a:pos x="10" y="1342"/>
                </a:cxn>
                <a:cxn ang="0">
                  <a:pos x="1" y="1195"/>
                </a:cxn>
                <a:cxn ang="0">
                  <a:pos x="1" y="1054"/>
                </a:cxn>
                <a:cxn ang="0">
                  <a:pos x="10" y="919"/>
                </a:cxn>
                <a:cxn ang="0">
                  <a:pos x="26" y="790"/>
                </a:cxn>
                <a:cxn ang="0">
                  <a:pos x="49" y="667"/>
                </a:cxn>
                <a:cxn ang="0">
                  <a:pos x="81" y="553"/>
                </a:cxn>
                <a:cxn ang="0">
                  <a:pos x="117" y="445"/>
                </a:cxn>
                <a:cxn ang="0">
                  <a:pos x="158" y="346"/>
                </a:cxn>
                <a:cxn ang="0">
                  <a:pos x="203" y="255"/>
                </a:cxn>
                <a:cxn ang="0">
                  <a:pos x="254" y="176"/>
                </a:cxn>
                <a:cxn ang="0">
                  <a:pos x="307" y="105"/>
                </a:cxn>
                <a:cxn ang="0">
                  <a:pos x="363" y="47"/>
                </a:cxn>
                <a:cxn ang="0">
                  <a:pos x="421" y="0"/>
                </a:cxn>
                <a:cxn ang="0">
                  <a:pos x="383" y="57"/>
                </a:cxn>
                <a:cxn ang="0">
                  <a:pos x="317" y="176"/>
                </a:cxn>
                <a:cxn ang="0">
                  <a:pos x="265" y="298"/>
                </a:cxn>
                <a:cxn ang="0">
                  <a:pos x="226" y="421"/>
                </a:cxn>
                <a:cxn ang="0">
                  <a:pos x="201" y="544"/>
                </a:cxn>
                <a:cxn ang="0">
                  <a:pos x="188" y="667"/>
                </a:cxn>
                <a:cxn ang="0">
                  <a:pos x="186" y="789"/>
                </a:cxn>
                <a:cxn ang="0">
                  <a:pos x="196" y="911"/>
                </a:cxn>
                <a:cxn ang="0">
                  <a:pos x="219" y="1030"/>
                </a:cxn>
                <a:cxn ang="0">
                  <a:pos x="252" y="1147"/>
                </a:cxn>
                <a:cxn ang="0">
                  <a:pos x="297" y="1261"/>
                </a:cxn>
                <a:cxn ang="0">
                  <a:pos x="351" y="1371"/>
                </a:cxn>
                <a:cxn ang="0">
                  <a:pos x="416" y="1477"/>
                </a:cxn>
                <a:cxn ang="0">
                  <a:pos x="492" y="1578"/>
                </a:cxn>
                <a:cxn ang="0">
                  <a:pos x="576" y="1674"/>
                </a:cxn>
                <a:cxn ang="0">
                  <a:pos x="668" y="1763"/>
                </a:cxn>
                <a:cxn ang="0">
                  <a:pos x="99" y="1804"/>
                </a:cxn>
              </a:cxnLst>
              <a:rect l="0" t="0" r="r" b="b"/>
              <a:pathLst>
                <a:path w="718" h="1804">
                  <a:moveTo>
                    <a:pt x="99" y="1804"/>
                  </a:moveTo>
                  <a:lnTo>
                    <a:pt x="99" y="1804"/>
                  </a:lnTo>
                  <a:lnTo>
                    <a:pt x="77" y="1725"/>
                  </a:lnTo>
                  <a:lnTo>
                    <a:pt x="57" y="1647"/>
                  </a:lnTo>
                  <a:lnTo>
                    <a:pt x="43" y="1570"/>
                  </a:lnTo>
                  <a:lnTo>
                    <a:pt x="29" y="1492"/>
                  </a:lnTo>
                  <a:lnTo>
                    <a:pt x="18" y="1416"/>
                  </a:lnTo>
                  <a:lnTo>
                    <a:pt x="10" y="1342"/>
                  </a:lnTo>
                  <a:lnTo>
                    <a:pt x="5" y="1267"/>
                  </a:lnTo>
                  <a:lnTo>
                    <a:pt x="1" y="1195"/>
                  </a:lnTo>
                  <a:lnTo>
                    <a:pt x="0" y="1124"/>
                  </a:lnTo>
                  <a:lnTo>
                    <a:pt x="1" y="1054"/>
                  </a:lnTo>
                  <a:lnTo>
                    <a:pt x="5" y="987"/>
                  </a:lnTo>
                  <a:lnTo>
                    <a:pt x="10" y="919"/>
                  </a:lnTo>
                  <a:lnTo>
                    <a:pt x="18" y="853"/>
                  </a:lnTo>
                  <a:lnTo>
                    <a:pt x="26" y="790"/>
                  </a:lnTo>
                  <a:lnTo>
                    <a:pt x="38" y="728"/>
                  </a:lnTo>
                  <a:lnTo>
                    <a:pt x="49" y="667"/>
                  </a:lnTo>
                  <a:lnTo>
                    <a:pt x="64" y="609"/>
                  </a:lnTo>
                  <a:lnTo>
                    <a:pt x="81" y="553"/>
                  </a:lnTo>
                  <a:lnTo>
                    <a:pt x="97" y="496"/>
                  </a:lnTo>
                  <a:lnTo>
                    <a:pt x="117" y="445"/>
                  </a:lnTo>
                  <a:lnTo>
                    <a:pt x="137" y="394"/>
                  </a:lnTo>
                  <a:lnTo>
                    <a:pt x="158" y="346"/>
                  </a:lnTo>
                  <a:lnTo>
                    <a:pt x="180" y="300"/>
                  </a:lnTo>
                  <a:lnTo>
                    <a:pt x="203" y="255"/>
                  </a:lnTo>
                  <a:lnTo>
                    <a:pt x="227" y="214"/>
                  </a:lnTo>
                  <a:lnTo>
                    <a:pt x="254" y="176"/>
                  </a:lnTo>
                  <a:lnTo>
                    <a:pt x="280" y="140"/>
                  </a:lnTo>
                  <a:lnTo>
                    <a:pt x="307" y="105"/>
                  </a:lnTo>
                  <a:lnTo>
                    <a:pt x="335" y="76"/>
                  </a:lnTo>
                  <a:lnTo>
                    <a:pt x="363" y="47"/>
                  </a:lnTo>
                  <a:lnTo>
                    <a:pt x="391" y="21"/>
                  </a:lnTo>
                  <a:lnTo>
                    <a:pt x="421" y="0"/>
                  </a:lnTo>
                  <a:lnTo>
                    <a:pt x="421" y="0"/>
                  </a:lnTo>
                  <a:lnTo>
                    <a:pt x="383" y="57"/>
                  </a:lnTo>
                  <a:lnTo>
                    <a:pt x="348" y="117"/>
                  </a:lnTo>
                  <a:lnTo>
                    <a:pt x="317" y="176"/>
                  </a:lnTo>
                  <a:lnTo>
                    <a:pt x="289" y="237"/>
                  </a:lnTo>
                  <a:lnTo>
                    <a:pt x="265" y="298"/>
                  </a:lnTo>
                  <a:lnTo>
                    <a:pt x="244" y="359"/>
                  </a:lnTo>
                  <a:lnTo>
                    <a:pt x="226" y="421"/>
                  </a:lnTo>
                  <a:lnTo>
                    <a:pt x="213" y="482"/>
                  </a:lnTo>
                  <a:lnTo>
                    <a:pt x="201" y="544"/>
                  </a:lnTo>
                  <a:lnTo>
                    <a:pt x="193" y="605"/>
                  </a:lnTo>
                  <a:lnTo>
                    <a:pt x="188" y="667"/>
                  </a:lnTo>
                  <a:lnTo>
                    <a:pt x="185" y="728"/>
                  </a:lnTo>
                  <a:lnTo>
                    <a:pt x="186" y="789"/>
                  </a:lnTo>
                  <a:lnTo>
                    <a:pt x="189" y="850"/>
                  </a:lnTo>
                  <a:lnTo>
                    <a:pt x="196" y="911"/>
                  </a:lnTo>
                  <a:lnTo>
                    <a:pt x="206" y="970"/>
                  </a:lnTo>
                  <a:lnTo>
                    <a:pt x="219" y="1030"/>
                  </a:lnTo>
                  <a:lnTo>
                    <a:pt x="234" y="1089"/>
                  </a:lnTo>
                  <a:lnTo>
                    <a:pt x="252" y="1147"/>
                  </a:lnTo>
                  <a:lnTo>
                    <a:pt x="274" y="1205"/>
                  </a:lnTo>
                  <a:lnTo>
                    <a:pt x="297" y="1261"/>
                  </a:lnTo>
                  <a:lnTo>
                    <a:pt x="323" y="1317"/>
                  </a:lnTo>
                  <a:lnTo>
                    <a:pt x="351" y="1371"/>
                  </a:lnTo>
                  <a:lnTo>
                    <a:pt x="383" y="1424"/>
                  </a:lnTo>
                  <a:lnTo>
                    <a:pt x="416" y="1477"/>
                  </a:lnTo>
                  <a:lnTo>
                    <a:pt x="452" y="1528"/>
                  </a:lnTo>
                  <a:lnTo>
                    <a:pt x="492" y="1578"/>
                  </a:lnTo>
                  <a:lnTo>
                    <a:pt x="531" y="1626"/>
                  </a:lnTo>
                  <a:lnTo>
                    <a:pt x="576" y="1674"/>
                  </a:lnTo>
                  <a:lnTo>
                    <a:pt x="620" y="1718"/>
                  </a:lnTo>
                  <a:lnTo>
                    <a:pt x="668" y="1763"/>
                  </a:lnTo>
                  <a:lnTo>
                    <a:pt x="718" y="1804"/>
                  </a:lnTo>
                  <a:lnTo>
                    <a:pt x="99" y="1804"/>
                  </a:lnTo>
                  <a:lnTo>
                    <a:pt x="99" y="1804"/>
                  </a:lnTo>
                  <a:close/>
                </a:path>
              </a:pathLst>
            </a:custGeom>
            <a:solidFill>
              <a:schemeClr val="accent2">
                <a:lumMod val="60000"/>
                <a:lumOff val="40000"/>
                <a:alpha val="37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8070" r:id="rId1"/>
  </p:sldLayoutIdLst>
  <p:hf hdr="0"/>
  <p:txStyles>
    <p:titleStyle>
      <a:lvl1pPr algn="l" defTabSz="914400" rtl="0" eaLnBrk="1" latinLnBrk="0" hangingPunct="1">
        <a:spcBef>
          <a:spcPct val="0"/>
        </a:spcBef>
        <a:buNone/>
        <a:defRPr sz="40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2BACC-9A80-40AD-83E9-A160DBE5892F}" type="datetimeFigureOut">
              <a:rPr lang="tr-TR" smtClean="0"/>
              <a:pPr/>
              <a:t>07.10.2013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25EF9-264D-44E3-8C8D-53D0E1DFBFA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8073" r:id="rId1"/>
    <p:sldLayoutId id="2147488074" r:id="rId2"/>
    <p:sldLayoutId id="2147488075" r:id="rId3"/>
    <p:sldLayoutId id="2147488076" r:id="rId4"/>
    <p:sldLayoutId id="2147488077" r:id="rId5"/>
    <p:sldLayoutId id="2147488078" r:id="rId6"/>
    <p:sldLayoutId id="2147488079" r:id="rId7"/>
    <p:sldLayoutId id="2147488080" r:id="rId8"/>
    <p:sldLayoutId id="2147488081" r:id="rId9"/>
    <p:sldLayoutId id="2147488082" r:id="rId10"/>
    <p:sldLayoutId id="2147488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26" Type="http://schemas.microsoft.com/office/2007/relationships/diagramDrawing" Target="../diagrams/drawing10.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5" Type="http://schemas.openxmlformats.org/officeDocument/2006/relationships/diagramColors" Target="../diagrams/colors10.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1.xml"/><Relationship Id="rId6" Type="http://schemas.microsoft.com/office/2007/relationships/diagramDrawing" Target="../diagrams/drawing6.xml"/><Relationship Id="rId11" Type="http://schemas.microsoft.com/office/2007/relationships/diagramDrawing" Target="../diagrams/drawing7.xml"/><Relationship Id="rId24" Type="http://schemas.openxmlformats.org/officeDocument/2006/relationships/diagramQuickStyle" Target="../diagrams/quickStyle10.xml"/><Relationship Id="rId5" Type="http://schemas.openxmlformats.org/officeDocument/2006/relationships/diagramColors" Target="../diagrams/colors6.xml"/><Relationship Id="rId15" Type="http://schemas.openxmlformats.org/officeDocument/2006/relationships/diagramColors" Target="../diagrams/colors8.xml"/><Relationship Id="rId23" Type="http://schemas.openxmlformats.org/officeDocument/2006/relationships/diagramLayout" Target="../diagrams/layout10.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 Id="rId22"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3" Type="http://schemas.openxmlformats.org/officeDocument/2006/relationships/diagramLayout" Target="../diagrams/layout11.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1" Type="http://schemas.openxmlformats.org/officeDocument/2006/relationships/slideLayout" Target="../slideLayouts/slideLayout1.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19" Type="http://schemas.openxmlformats.org/officeDocument/2006/relationships/diagramQuickStyle" Target="../diagrams/quickStyle14.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izinlisans.cevre.gov.tr/"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izinlisans.cevre.gov.tr/"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izinlisans.cevre.gov.tr/"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www.csb.gov.tr/gm/ced"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619672" y="260648"/>
            <a:ext cx="5688632" cy="1308676"/>
          </a:xfrm>
          <a:prstGeom prst="rect">
            <a:avLst/>
          </a:prstGeom>
          <a:noFill/>
          <a:ln w="9525">
            <a:noFill/>
            <a:miter lim="800000"/>
            <a:headEnd/>
            <a:tailEnd/>
          </a:ln>
        </p:spPr>
        <p:txBody>
          <a:bodyPr/>
          <a:lstStyle/>
          <a:p>
            <a:pPr algn="ctr">
              <a:lnSpc>
                <a:spcPct val="90000"/>
              </a:lnSpc>
              <a:buFont typeface="Wingdings" pitchFamily="2" charset="2"/>
              <a:buNone/>
              <a:defRPr/>
            </a:pPr>
            <a:endParaRPr lang="tr-TR" sz="2200" dirty="0" smtClean="0">
              <a:latin typeface="Calibri" pitchFamily="34" charset="0"/>
            </a:endParaRPr>
          </a:p>
          <a:p>
            <a:pPr algn="ctr">
              <a:lnSpc>
                <a:spcPct val="90000"/>
              </a:lnSpc>
              <a:buFont typeface="Wingdings" pitchFamily="2" charset="2"/>
              <a:buNone/>
              <a:defRPr/>
            </a:pPr>
            <a:r>
              <a:rPr lang="tr-TR" sz="2400" dirty="0" smtClean="0">
                <a:latin typeface="Calibri" pitchFamily="34" charset="0"/>
              </a:rPr>
              <a:t>ÇED, İZİN </a:t>
            </a:r>
            <a:r>
              <a:rPr lang="tr-TR" sz="2400" dirty="0">
                <a:latin typeface="Calibri" pitchFamily="34" charset="0"/>
              </a:rPr>
              <a:t>VE DENETİM </a:t>
            </a:r>
            <a:r>
              <a:rPr lang="tr-TR" sz="2400" dirty="0" smtClean="0">
                <a:latin typeface="Calibri" pitchFamily="34" charset="0"/>
              </a:rPr>
              <a:t>GENEL MÜDÜRLÜĞÜ</a:t>
            </a:r>
            <a:endParaRPr lang="tr-TR" sz="2400" dirty="0">
              <a:solidFill>
                <a:srgbClr val="7030A0"/>
              </a:solidFill>
              <a:latin typeface="Calibri" pitchFamily="34" charset="0"/>
            </a:endParaRPr>
          </a:p>
          <a:p>
            <a:pPr algn="ctr">
              <a:lnSpc>
                <a:spcPct val="90000"/>
              </a:lnSpc>
              <a:buFont typeface="Wingdings" pitchFamily="2" charset="2"/>
              <a:buNone/>
              <a:defRPr/>
            </a:pPr>
            <a:r>
              <a:rPr lang="tr-TR" sz="2200" dirty="0" smtClean="0">
                <a:solidFill>
                  <a:srgbClr val="FF0000"/>
                </a:solidFill>
                <a:latin typeface="+mj-lt"/>
              </a:rPr>
              <a:t>ÇEVRE YETERLİK HİZMETLERİ</a:t>
            </a:r>
          </a:p>
          <a:p>
            <a:pPr algn="ctr">
              <a:lnSpc>
                <a:spcPct val="90000"/>
              </a:lnSpc>
              <a:buFont typeface="Wingdings" pitchFamily="2" charset="2"/>
              <a:buNone/>
              <a:defRPr/>
            </a:pPr>
            <a:r>
              <a:rPr lang="tr-TR" sz="2200" dirty="0" smtClean="0">
                <a:solidFill>
                  <a:srgbClr val="FF0000"/>
                </a:solidFill>
                <a:latin typeface="Calibri" pitchFamily="34" charset="0"/>
              </a:rPr>
              <a:t>DAİRESİ  BAŞKANLIĞI</a:t>
            </a:r>
            <a:endParaRPr lang="tr-TR" sz="2200" dirty="0">
              <a:solidFill>
                <a:srgbClr val="FF0000"/>
              </a:solidFill>
              <a:latin typeface="Calibri" pitchFamily="34" charset="0"/>
            </a:endParaRPr>
          </a:p>
        </p:txBody>
      </p:sp>
      <p:sp>
        <p:nvSpPr>
          <p:cNvPr id="6" name="5 Metin kutusu"/>
          <p:cNvSpPr txBox="1"/>
          <p:nvPr/>
        </p:nvSpPr>
        <p:spPr>
          <a:xfrm>
            <a:off x="1403648" y="2162652"/>
            <a:ext cx="6840760" cy="4013406"/>
          </a:xfrm>
          <a:prstGeom prst="rect">
            <a:avLst/>
          </a:prstGeom>
          <a:noFill/>
        </p:spPr>
        <p:txBody>
          <a:bodyPr wrap="square">
            <a:spAutoFit/>
          </a:bodyPr>
          <a:lstStyle/>
          <a:p>
            <a:pPr algn="ctr">
              <a:defRPr/>
            </a:pPr>
            <a:endParaRPr lang="tr-TR" sz="2800" cap="all" dirty="0" smtClean="0">
              <a:ln w="9000" cmpd="sng">
                <a:solidFill>
                  <a:schemeClr val="accent4">
                    <a:shade val="50000"/>
                    <a:satMod val="120000"/>
                  </a:schemeClr>
                </a:solidFill>
                <a:prstDash val="solid"/>
              </a:ln>
              <a:effectLst>
                <a:reflection blurRad="12700" stA="28000" endPos="45000" dist="1000" dir="5400000" sy="-100000" algn="bl" rotWithShape="0"/>
              </a:effectLst>
            </a:endParaRPr>
          </a:p>
          <a:p>
            <a:pPr algn="ctr">
              <a:lnSpc>
                <a:spcPct val="90000"/>
              </a:lnSpc>
              <a:buFont typeface="Wingdings" pitchFamily="2" charset="2"/>
              <a:buNone/>
              <a:defRPr/>
            </a:pPr>
            <a:r>
              <a:rPr lang="tr-TR" sz="2400" dirty="0" smtClean="0"/>
              <a:t>ÇEVRE GÖREVLİSİ</a:t>
            </a:r>
          </a:p>
          <a:p>
            <a:pPr algn="ctr">
              <a:lnSpc>
                <a:spcPct val="90000"/>
              </a:lnSpc>
              <a:buFont typeface="Wingdings" pitchFamily="2" charset="2"/>
              <a:buNone/>
              <a:defRPr/>
            </a:pPr>
            <a:r>
              <a:rPr lang="tr-TR" sz="2400" dirty="0" smtClean="0"/>
              <a:t>VE</a:t>
            </a:r>
          </a:p>
          <a:p>
            <a:pPr algn="ctr">
              <a:lnSpc>
                <a:spcPct val="90000"/>
              </a:lnSpc>
              <a:buFont typeface="Wingdings" pitchFamily="2" charset="2"/>
              <a:buNone/>
              <a:defRPr/>
            </a:pPr>
            <a:r>
              <a:rPr lang="tr-TR" sz="2400" dirty="0" smtClean="0"/>
              <a:t>     ÇEVRE DANIŞMANLIK FİRMALARI      </a:t>
            </a:r>
          </a:p>
          <a:p>
            <a:pPr algn="ctr">
              <a:lnSpc>
                <a:spcPct val="90000"/>
              </a:lnSpc>
              <a:buFont typeface="Wingdings" pitchFamily="2" charset="2"/>
              <a:buNone/>
              <a:defRPr/>
            </a:pPr>
            <a:r>
              <a:rPr lang="tr-TR" sz="2400" dirty="0" smtClean="0"/>
              <a:t>      HAKKINDA YÖNETMELİK</a:t>
            </a:r>
          </a:p>
          <a:p>
            <a:pPr algn="ctr">
              <a:lnSpc>
                <a:spcPct val="90000"/>
              </a:lnSpc>
              <a:buFont typeface="Wingdings" pitchFamily="2" charset="2"/>
              <a:buNone/>
              <a:defRPr/>
            </a:pPr>
            <a:endParaRPr lang="tr-TR" sz="2400" dirty="0" smtClean="0"/>
          </a:p>
          <a:p>
            <a:pPr algn="ctr">
              <a:lnSpc>
                <a:spcPct val="90000"/>
              </a:lnSpc>
              <a:buFont typeface="Wingdings" pitchFamily="2" charset="2"/>
              <a:buNone/>
              <a:defRPr/>
            </a:pPr>
            <a:endParaRPr lang="tr-TR" sz="2400" dirty="0"/>
          </a:p>
          <a:p>
            <a:pPr algn="ctr">
              <a:lnSpc>
                <a:spcPct val="90000"/>
              </a:lnSpc>
              <a:buFont typeface="Wingdings" pitchFamily="2" charset="2"/>
              <a:buNone/>
              <a:defRPr/>
            </a:pPr>
            <a:endParaRPr lang="tr-TR" sz="2400" dirty="0" smtClean="0"/>
          </a:p>
          <a:p>
            <a:pPr algn="ctr">
              <a:lnSpc>
                <a:spcPct val="90000"/>
              </a:lnSpc>
              <a:buFont typeface="Wingdings" pitchFamily="2" charset="2"/>
              <a:buNone/>
              <a:defRPr/>
            </a:pPr>
            <a:endParaRPr lang="tr-TR" sz="2400" dirty="0" smtClean="0"/>
          </a:p>
          <a:p>
            <a:pPr algn="ctr">
              <a:lnSpc>
                <a:spcPct val="90000"/>
              </a:lnSpc>
              <a:buFont typeface="Wingdings" pitchFamily="2" charset="2"/>
              <a:buNone/>
              <a:defRPr/>
            </a:pPr>
            <a:r>
              <a:rPr lang="tr-TR" sz="2000" dirty="0" smtClean="0">
                <a:solidFill>
                  <a:srgbClr val="0070C0"/>
                </a:solidFill>
                <a:latin typeface="+mn-lt"/>
              </a:rPr>
              <a:t>Suat HACIHASANOĞLU</a:t>
            </a:r>
          </a:p>
          <a:p>
            <a:pPr algn="ctr">
              <a:lnSpc>
                <a:spcPct val="90000"/>
              </a:lnSpc>
              <a:buFont typeface="Wingdings" pitchFamily="2" charset="2"/>
              <a:buNone/>
              <a:defRPr/>
            </a:pPr>
            <a:r>
              <a:rPr lang="tr-TR" sz="2000" dirty="0" smtClean="0">
                <a:solidFill>
                  <a:srgbClr val="0070C0"/>
                </a:solidFill>
                <a:latin typeface="+mn-lt"/>
              </a:rPr>
              <a:t>Çevre ve Şehircilik Uzmanı</a:t>
            </a:r>
          </a:p>
          <a:p>
            <a:pPr algn="ctr">
              <a:lnSpc>
                <a:spcPct val="90000"/>
              </a:lnSpc>
              <a:buFont typeface="Wingdings" pitchFamily="2" charset="2"/>
              <a:buNone/>
              <a:defRPr/>
            </a:pPr>
            <a:r>
              <a:rPr lang="tr-TR" sz="2000" dirty="0" smtClean="0">
                <a:solidFill>
                  <a:srgbClr val="0070C0"/>
                </a:solidFill>
                <a:latin typeface="+mn-lt"/>
              </a:rPr>
              <a:t>Belgelendirme Şube Müdürlüğü</a:t>
            </a:r>
          </a:p>
        </p:txBody>
      </p:sp>
      <p:sp>
        <p:nvSpPr>
          <p:cNvPr id="7" name="6 Veri Yer Tutucusu"/>
          <p:cNvSpPr>
            <a:spLocks noGrp="1"/>
          </p:cNvSpPr>
          <p:nvPr>
            <p:ph type="dt" sz="half" idx="10"/>
          </p:nvPr>
        </p:nvSpPr>
        <p:spPr/>
        <p:txBody>
          <a:bodyPr/>
          <a:lstStyle/>
          <a:p>
            <a:pPr>
              <a:defRPr/>
            </a:pPr>
            <a:fld id="{4F9ECE15-7689-4BC3-B985-95CCBF8908A1}" type="datetime1">
              <a:rPr lang="tr-TR" smtClean="0"/>
              <a:pPr>
                <a:defRPr/>
              </a:pPr>
              <a:t>07.10.2013</a:t>
            </a:fld>
            <a:endParaRPr lang="tr-TR" dirty="0"/>
          </a:p>
        </p:txBody>
      </p:sp>
      <p:sp>
        <p:nvSpPr>
          <p:cNvPr id="8" name="7 Slayt Numarası Yer Tutucusu"/>
          <p:cNvSpPr>
            <a:spLocks noGrp="1"/>
          </p:cNvSpPr>
          <p:nvPr>
            <p:ph type="sldNum" sz="quarter" idx="11"/>
          </p:nvPr>
        </p:nvSpPr>
        <p:spPr/>
        <p:txBody>
          <a:bodyPr/>
          <a:lstStyle/>
          <a:p>
            <a:pPr>
              <a:defRPr/>
            </a:pPr>
            <a:fld id="{C2881B87-7EBD-4308-A15D-16FF8032B299}" type="slidenum">
              <a:rPr lang="tr-TR" smtClean="0"/>
              <a:pPr>
                <a:defRPr/>
              </a:pPr>
              <a:t>1</a:t>
            </a:fld>
            <a:endParaRPr lang="tr-TR"/>
          </a:p>
        </p:txBody>
      </p:sp>
      <p:sp>
        <p:nvSpPr>
          <p:cNvPr id="9" name="8 Altbilgi Yer Tutucusu"/>
          <p:cNvSpPr>
            <a:spLocks noGrp="1"/>
          </p:cNvSpPr>
          <p:nvPr>
            <p:ph type="ftr" sz="quarter" idx="12"/>
          </p:nvPr>
        </p:nvSpPr>
        <p:spPr>
          <a:xfrm>
            <a:off x="1763688" y="6520259"/>
            <a:ext cx="6624736" cy="365125"/>
          </a:xfrm>
        </p:spPr>
        <p:txBody>
          <a:bodyPr/>
          <a:lstStyle/>
          <a:p>
            <a:pPr algn="l">
              <a:defRPr/>
            </a:pPr>
            <a:r>
              <a:rPr lang="tr-TR" dirty="0" smtClean="0"/>
              <a:t>Çevre Mevzuatı Kapsamında Farkındalığın Artırılması Eğitim Semineri-KOCAELİ</a:t>
            </a:r>
            <a:endParaRPr lang="tr-TR" dirty="0"/>
          </a:p>
        </p:txBody>
      </p:sp>
      <p:sp>
        <p:nvSpPr>
          <p:cNvPr id="57348" name="AutoShape 4" descr="data:image/jpeg;base64,/9j/4AAQSkZJRgABAQAAAQABAAD/2wCEAAkGBhMQERAUEhQUFRUVFBQSFRQVGBQUGBUUFRQVFBUVFBUXHSYeFxwjGRUUHy8gIycpLCwsFR4xNTAqNSYsLCkBCQoKDgwOGg8PGikcHxwsKSkpKi0pLCkpKSkpKSwsKSkpLCksLCkpLCkpKSwpLCkpKSwpKSkpKSkpKSkpKTApKf/AABEIAOAA4QMBIgACEQEDEQH/xAAbAAEAAgMBAQAAAAAAAAAAAAAABAUBAwYHAv/EAD8QAAIBAgIGBggFAgUFAAAAAAABAgMRBDEFEiFRYYEGIkFScZEHEzJCkqHB0RRiseHwI4IzNXKDs0NjssLx/8QAGQEBAAMBAQAAAAAAAAAAAAAAAAECAwQF/8QAJREBAQEAAgEDBAIDAAAAAAAAAAECAxExBBIhMkFRYUJSE3GB/9oADAMBAAIRAxEAPwD2sAAAAAAAAAAAAAAAAAAAAAAAAAAAAAAAAAAAAAAAAAAAAAAAAAAAAAAAAA+KtWME5Sailm5NJLmwPsHMaU9IWFo3UG60vyLq34zezyuXujNJQxFKFWm7xkr8U8nF8U9ha5sndVm5b1KlAAqsAAAAAAAAAAAAAAAAAAAAAAAAAAACu0n0gw+G/wAWrGL7t9aXwraclpP0oZrD0v76n0hH6svnGteIprkznzXe3KTSfTPC4e6lUU5L3KfXfNrYubPMNJ9I8Rif8WrJrurqx+GOx87ladGfT/2rm16n+rtNKekyrK6oQjTXel15eXsr5nKY7SVWu71akpv8zul4RyXkaIU3JpJNtuyS2tvckWNTo3iI2vTd2rqKcW9mexPgbSYx+mNu9/tWHUdBekn4ar6uo/6VVpbfcnkpeDyfJ9hzDVjBbWZqdKZ1c3uPfEzJxnQfpX6ymqNS7qU0rO+2dPJPbm1sT8zqo4+D3rkebqe29V6ede6dpIPiFaLyaZ9kLAAAAAAAAAAAAAAAAAPirVjBOUmopZttJLxbOa0n6Q8LSuoN1pfk9n43s8rkzNvhXWpny6gjY3SNKgr1ZxgvzNK/gs3yPM9J+kPFVbqm40Y/k2y+OX0SOarVpTk5TlKUnm5Nyfmzoz6e/dz69RJ4j0fSfpMowuqEJVX3n1I/PrPyRyWk+muKr3TqakX7tPqLnL2n5lEDfPFnLn1za0zcwAasgAAXXQ+34unfdPV/1artzzO2wf8AUqTqdi6kfDev52nmEW1tWx5prstuLCPSHEKGoqslHblZPbnttc5+Xiu73HRxc0xOqz0ja/FYjVtbXeW+y1vncrQDeTqdMLe723YPFypTjODtKLuvs96eR6jovSUcRSjUj25rtjJZxf8ANx5QXXRfTn4araT/AKc9k/yvsny7eBhz8Xvnc8xvw8ntvV8V6ObaeJlHJvnt/U1A8x6KfT0j3lzX2JVOopZO5TGYytlsLTSOl2CDR0h2S819UTYyvltLy9oZABIAAAAAAAA530gf5fiP9v8A5IHkkZXPW/SB/l+I/wBv/kgePU5HTwa6cvPnv5bjNjBO0JKKxNByyVSN7+Oz5nXb1HHJ3Uh9FsSoObp2Vr7ZRT8m78irqU3FtNWazT2HplaXrqmovYhtk973fTzOO6aSj+Kaj2QgpcGk9nJWMOLlur1XRy8UxnuKIAHQ5gAAAC00X0bxGI206b1e/Lqx83nyuRrUz81Mzbeoqzbh8LOpLVpxlOXdim35I73Rfo5pxs683Ufdj1I837T+R1WEwcKMdWnCMI7opLz38zj36vM+n5dWfS6v1fDgNF+jutOzrSVJd1WnP5dVeZv6V9BoUsM54dS1qd5Tu9Zzhba7ZJxteyWVzvg0cl9Ru3u11Z4MZnxFThP8On/oh/4o2myrQ1bWyyXC2yxrKeWgAABso4hwy8uw1gC3oYhTWzmjaUsJtO6zLPDYlTW59q+qNJrtDeACyAAAACJj61lqrtz8P3It6HN9PsTrYOvbJalvjjtPKD2bEUI1IyhNa0ZJxkt6ef8AOB5RpvRMsLWnTltWcJd6Dyfj2PimX4tfZnyT7o9OV0fRohKzN56HHruODeeqm0dNV4R1Y1Zpbk/rmQ5Sb2t3b2tvt4swC0kiltvkBYaM0BXxL/pU21331Yr+57DrtGejeCs8RUcn3IdWPOT2vkkZ75sY81pjh3vxHCUaMpyUYRlKTyUU5PyR02jPR9XqWdVqjHc+tP4U7Lmz0DA6OpUI6tKEYL8qs34vN8yScW/Wav0/Drx6WT6vlSaL6H4bD2ahry79S0nfgsl5F2CPi8bGkryeeSWbOPWrr5vy6s5mfCQCt0dpV1JyTSWy8eWaf6lkVWAAEMSjdWZBqQ1XYnnxUpqSJlLEEH1ODWZ8mioAAB9Qm001mj5AFxQrKauufBmwqsHX1ZcHsf3LU1l7VAASBTVqmtJvy8Ows8XO0JeXmVJTSYFJ0s0H+Jo3iv6lO8oce9Dn+qLsFZer2Wd/DxU34e8rRSbfYkm2+R0XTnQXqqnroLqVH1kvdqZ+Us/G5VdGJ2xVPjrLzizrnL7c3cc14/dfbV1ovoFiKtnUtRj+fbJ+EF9WjrtGdCcNQs3H1sl71SzXKHsr5lro7E+sgn2rY/HfzX1JRy69TvknnqN88GMfbsS/bgADBqAAAc7pitrVXuj1fLP5l/WqasZS3JvyOTcm3vbfm2yUvqlVcZKSzTujqcPXU4qSyfyfav1OaxmEdKST7Un91yZI0Vj/AFcrS9mXyfY/AFdCACEAACXzUppraQ6lJx+5OMONyZUdK8G+rhrZbf1NBdUABIFrg6utBcNj5ftYqibo2e2S4J+WwnKE8AGqETSL6q8f0/8ApXFhpL2Y+P0K8z15TAAFUtGNwca1OdOavGSs9/Brint5HmmGwMsNjadOecaiV+yUXsUlwaZ6kc/0u0Q6kI1qavVoPXS78E9Zx5WbXMtL8XP5Vs+Zfwn6Nxfq57fZex/R8jojjMFjI1qcakcpK/hvT8MuR0WiMbrLUeaWziv2PP4te2+2unc7+YsQAdLIAAAraGiFGtre6tsV+bd4LMsgSIek8H62Gz2ltX1RzdjsCn0vo3OpFf6l/wCyCWNFaUtaE3syjJ9nBlyceWWj9LuHVndx7H2x+6AvgUeM025bKfVW/tf2Jmi8VUmuvHZ2Tyvy7fEhCwAAA1zoJ+O82AkQ5YZria3EmVK6XF7iNUrOX2LTtFazfgX11zXy/Y0G/Be3Hn+jLzyhag+bGTZVG0gup4NfVFaXFeGtGS4FOZaTAAFUgTAA42rS/A4t08qGIevT3Qqe9Dgr281xLinUcWmtjW1G/pFodYqhOn7y61N7prLbud2n4lH0f0o61O07qpTepUTzurpNrjZ34pnL6jH85/1rx6/i7nB4pVI3Wx9q3M3nNYLFunK6y7UdFSqqSTQ4+T3T5NZ6fYANVAAADEpW2vZxyMkfHYRVYOOTzT3PjwAo9JTpOV6fO2yPIjUaEpu0U2/5nuJ+D0LKW2fVW7Zd/bxLqhQjBWikl/M95KUHBaFjHbPrPd2L7lkAQAPmpVUVdu387CBX0i3sjs49v7FdamUzPaZWxEYZvl2kCrpCTy2Ldv8AFkVu+YOfXLb4aTMiZGV0ZNNCnLO2zjsNx18e/dGOp1Qk4CN5+Cf0RGJ+jYbJPl5Zms8qVNABsgKrGUdWT3PavqWppxVDXjxW1FNT4IqQZsYM1gAADiulOGeDxMMXBPUqPUrJd7fzSv4x4nakfSOBjXpTpz9mat4PNSXg7PkTOvF8H+lVTqKSTi7ppNNZNPamWGj8Y4/Vb0cd0cxUqNSphKvtQb1OKzaXBrrLg2dHF22o83kxeLfTozqanbqaVVSV1/PE+yjw2Ja2x5rs8GWuHxanwe7+ZnRjkmlNZ6bwAaKAAAAEWvpCMctr+XmRdSeUydpMnbMhV9JLKO3i8uSIlStKb27eG7kfUMG+3YYa5LfDSY/LVObk7t3/AJ8hCk3kidDCRXHx+xusU9tvlZDp4He+S+5Ip0FHJGwFpIMMjkiWRHOji+7HbKRb0aerFLcvn2kPR9C71n2ZeO8sDpzPuzoAC6AAAQsdhvejzX1IBeEHF4LtjzX2KaylBABRIAAOQ6e6IdoYqlsnSsp27t7xl/a9ng+BI0TpFYilGa2PKS7slmjpalNSTjJJpppp5NNWaZ5xST0bjJ0pN+qna0n3XfUnyd4vnwKcuP8AJj48xONe2/quyoVLPgyUQWSaFS6sebHUsaGkWva28e39ydSrxlk7/r5FKfUKbeSfj+5tnks/alzF4aK+MjDi9y+u40QhO1nJ24Z+Z9QoKOS5mt3b4VmWipOpU4Ldkvuz6p4JLN3+RJBn1+V2IxSyVjINeIxEacXKcowis5SaivNkobAcjpX0j0Kd1RTrS3+xD4ntfJczlsT0kx2Ok4U9az/6dFNK35pLb5uxvng1fPwz1yyeHoWlek+Gw11UqLW7ketP4VlzscdpX0mVJXWHgqa787SlyXsr5mvRfo5qS215qmu7C05c37K+Z1ujOjWHw1nTprW78uvLk3lySN5x8ef2zutX9OW6Lxx88RGvP1koS2TdWTipQfci+1ParK2Z6HhcO5vgs39EZw+Gc3w7X9izhTUVZZFvqR4ZUbbEZALoAAAAAAAARsRg1Latj+T8SuqUnF2exl0fM4KSs1crc9p7UoJlbRz93bwefmRJRadmrFLEsHPdNdB/iKDlFXqUryjvlH34eSTXhxOhAl6vaOu3C9EtL+tp+rk7zppWfehknyy8joIOzRx/STASwGLjVpK0Jtziuz/uU3w+jW46rBYqNWMJxd1KzXntT4p7ORxep4/br3TxW/FrudX7OjhhIrsv4/Y22MgiRcBqxGIjTi5TlGMVnKTUV5s5fSnpHoU7qinWlv8AYh8TV3yXMvnGteIpdSeXWlVpXpPhsNsqVFrdyPXn8Ky52PPsR0kx2Pk4U9ez9yinFW/NJbfN2J2jPRxOW2vNQWbhC0pc5eyvmdE9PJ9dZ3lt+mPrSvpLqSusPBU1kpTtOXKPsr5ldQ6P43HSU6mvZ+/WbSt+WOfkrHeaM6OYfDW9XTWt35daXxPLlYs2ay5z9MZ2W+a5XRno9oU7Oq3Ve7bCHwra+b5HS0MPGnFRhGMYrKMUoryRsJFHBSlwW9/Yrbb5TJIjomYfAX2yy3ffcSqOFjDLPf8AzI3Fpk7YSsZALoAAAAAAAAAAAAAA+ZwTzSfifQAiVNHJ5Nr5keeAktz8PsyzBX2xPbk+kmgvxNCdNq0vaptrKay5Pan4nCdD9JunV9RO6UpdVPONS9nF+NreKPZzzXp/0MqzxEa2Gpyn612nGPu1F77eUVJZvZtjxFxNZuajuy9x0Wluk+Gw11UqLW7kevPyWXOxx+lPSXUl1cPBQXZKdpzfhH2V8yVof0T1JWliaigu2FPrS5zfVXK52ui+iGFw1vV0lrd+V5Tf9zy5WK54cZ8/KbvWv08uo9HcdjpKdVys/frNr4YZ+SSOm0Z6P8PTs6rdaW59WHwp3fN8jvfwUN3zYWDh3f1L23xFeop6NGMIqMIqMVlGKSXkjYo3/Yt40Ir3V5I+0ivtW7VUMHN9lvHYSKeje8/L7snAmZh2108PGOS59psALIAAAAAAAAAAAAAAAAAAAAAAAAAAAAAAAAAAAAAAAAAAAAAAAAAAB//Z"/>
          <p:cNvSpPr>
            <a:spLocks noChangeAspect="1" noChangeArrowheads="1"/>
          </p:cNvSpPr>
          <p:nvPr/>
        </p:nvSpPr>
        <p:spPr bwMode="auto">
          <a:xfrm>
            <a:off x="0"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7350" name="AutoShape 6" descr="data:image/jpeg;base64,/9j/4AAQSkZJRgABAQAAAQABAAD/2wCEAAkGBhMQERAUEhQUFRUVFBQSFRQVGBQUGBUUFRQVFBUVFBUXHSYeFxwjGRUUHy8gIycpLCwsFR4xNTAqNSYsLCkBCQoKDgwOGg8PGikcHxwsKSkpKi0pLCkpKSkpKSwsKSkpLCksLCkpLCkpKSwpLCkpKSwpKSkpKSkpKSkpKTApKf/AABEIAOAA4QMBIgACEQEDEQH/xAAbAAEAAgMBAQAAAAAAAAAAAAAABAUBAwYHAv/EAD8QAAIBAgIGBggFAgUFAAAAAAABAgMRBDEFEiFRYYEGIkFScZEHEzJCkqHB0RRiseHwI4IzNXKDs0NjssLx/8QAGQEBAAMBAQAAAAAAAAAAAAAAAAECAwQF/8QAJREBAQEAAgEDBAIDAAAAAAAAAAECAxExBBIhMkFRYUJSE3GB/9oADAMBAAIRAxEAPwD2sAAAAAAAAAAAAAAAAAAAAAAAAAAAAAAAAAAAAAAAAAAAAAAAAAAAAAAAAA+KtWME5Sailm5NJLmwPsHMaU9IWFo3UG60vyLq34zezyuXujNJQxFKFWm7xkr8U8nF8U9ha5sndVm5b1KlAAqsAAAAAAAAAAAAAAAAAAAAAAAAAAACu0n0gw+G/wAWrGL7t9aXwraclpP0oZrD0v76n0hH6svnGteIprkznzXe3KTSfTPC4e6lUU5L3KfXfNrYubPMNJ9I8Rif8WrJrurqx+GOx87ladGfT/2rm16n+rtNKekyrK6oQjTXel15eXsr5nKY7SVWu71akpv8zul4RyXkaIU3JpJNtuyS2tvckWNTo3iI2vTd2rqKcW9mexPgbSYx+mNu9/tWHUdBekn4ar6uo/6VVpbfcnkpeDyfJ9hzDVjBbWZqdKZ1c3uPfEzJxnQfpX6ymqNS7qU0rO+2dPJPbm1sT8zqo4+D3rkebqe29V6ede6dpIPiFaLyaZ9kLAAAAAAAAAAAAAAAAAPirVjBOUmopZttJLxbOa0n6Q8LSuoN1pfk9n43s8rkzNvhXWpny6gjY3SNKgr1ZxgvzNK/gs3yPM9J+kPFVbqm40Y/k2y+OX0SOarVpTk5TlKUnm5Nyfmzoz6e/dz69RJ4j0fSfpMowuqEJVX3n1I/PrPyRyWk+muKr3TqakX7tPqLnL2n5lEDfPFnLn1za0zcwAasgAAXXQ+34unfdPV/1artzzO2wf8AUqTqdi6kfDev52nmEW1tWx5prstuLCPSHEKGoqslHblZPbnttc5+Xiu73HRxc0xOqz0ja/FYjVtbXeW+y1vncrQDeTqdMLe723YPFypTjODtKLuvs96eR6jovSUcRSjUj25rtjJZxf8ANx5QXXRfTn4araT/AKc9k/yvsny7eBhz8Xvnc8xvw8ntvV8V6ObaeJlHJvnt/U1A8x6KfT0j3lzX2JVOopZO5TGYytlsLTSOl2CDR0h2S819UTYyvltLy9oZABIAAAAAAAA530gf5fiP9v8A5IHkkZXPW/SB/l+I/wBv/kgePU5HTwa6cvPnv5bjNjBO0JKKxNByyVSN7+Oz5nXb1HHJ3Uh9FsSoObp2Vr7ZRT8m78irqU3FtNWazT2HplaXrqmovYhtk973fTzOO6aSj+Kaj2QgpcGk9nJWMOLlur1XRy8UxnuKIAHQ5gAAAC00X0bxGI206b1e/Lqx83nyuRrUz81Mzbeoqzbh8LOpLVpxlOXdim35I73Rfo5pxs683Ufdj1I837T+R1WEwcKMdWnCMI7opLz38zj36vM+n5dWfS6v1fDgNF+jutOzrSVJd1WnP5dVeZv6V9BoUsM54dS1qd5Tu9Zzhba7ZJxteyWVzvg0cl9Ru3u11Z4MZnxFThP8On/oh/4o2myrQ1bWyyXC2yxrKeWgAABso4hwy8uw1gC3oYhTWzmjaUsJtO6zLPDYlTW59q+qNJrtDeACyAAAACJj61lqrtz8P3It6HN9PsTrYOvbJalvjjtPKD2bEUI1IyhNa0ZJxkt6ef8AOB5RpvRMsLWnTltWcJd6Dyfj2PimX4tfZnyT7o9OV0fRohKzN56HHruODeeqm0dNV4R1Y1Zpbk/rmQ5Sb2t3b2tvt4swC0kiltvkBYaM0BXxL/pU21331Yr+57DrtGejeCs8RUcn3IdWPOT2vkkZ75sY81pjh3vxHCUaMpyUYRlKTyUU5PyR02jPR9XqWdVqjHc+tP4U7Lmz0DA6OpUI6tKEYL8qs34vN8yScW/Wav0/Drx6WT6vlSaL6H4bD2ahry79S0nfgsl5F2CPi8bGkryeeSWbOPWrr5vy6s5mfCQCt0dpV1JyTSWy8eWaf6lkVWAAEMSjdWZBqQ1XYnnxUpqSJlLEEH1ODWZ8mioAAB9Qm001mj5AFxQrKauufBmwqsHX1ZcHsf3LU1l7VAASBTVqmtJvy8Ows8XO0JeXmVJTSYFJ0s0H+Jo3iv6lO8oce9Dn+qLsFZer2Wd/DxU34e8rRSbfYkm2+R0XTnQXqqnroLqVH1kvdqZ+Us/G5VdGJ2xVPjrLzizrnL7c3cc14/dfbV1ovoFiKtnUtRj+fbJ+EF9WjrtGdCcNQs3H1sl71SzXKHsr5lro7E+sgn2rY/HfzX1JRy69TvknnqN88GMfbsS/bgADBqAAAc7pitrVXuj1fLP5l/WqasZS3JvyOTcm3vbfm2yUvqlVcZKSzTujqcPXU4qSyfyfav1OaxmEdKST7Un91yZI0Vj/AFcrS9mXyfY/AFdCACEAACXzUppraQ6lJx+5OMONyZUdK8G+rhrZbf1NBdUABIFrg6utBcNj5ftYqibo2e2S4J+WwnKE8AGqETSL6q8f0/8ApXFhpL2Y+P0K8z15TAAFUtGNwca1OdOavGSs9/Brint5HmmGwMsNjadOecaiV+yUXsUlwaZ6kc/0u0Q6kI1qavVoPXS78E9Zx5WbXMtL8XP5Vs+Zfwn6Nxfq57fZex/R8jojjMFjI1qcakcpK/hvT8MuR0WiMbrLUeaWziv2PP4te2+2unc7+YsQAdLIAAAraGiFGtre6tsV+bd4LMsgSIek8H62Gz2ltX1RzdjsCn0vo3OpFf6l/wCyCWNFaUtaE3syjJ9nBlyceWWj9LuHVndx7H2x+6AvgUeM025bKfVW/tf2Jmi8VUmuvHZ2Tyvy7fEhCwAAA1zoJ+O82AkQ5YZria3EmVK6XF7iNUrOX2LTtFazfgX11zXy/Y0G/Be3Hn+jLzyhag+bGTZVG0gup4NfVFaXFeGtGS4FOZaTAAFUgTAA42rS/A4t08qGIevT3Qqe9Dgr281xLinUcWmtjW1G/pFodYqhOn7y61N7prLbud2n4lH0f0o61O07qpTepUTzurpNrjZ34pnL6jH85/1rx6/i7nB4pVI3Wx9q3M3nNYLFunK6y7UdFSqqSTQ4+T3T5NZ6fYANVAAADEpW2vZxyMkfHYRVYOOTzT3PjwAo9JTpOV6fO2yPIjUaEpu0U2/5nuJ+D0LKW2fVW7Zd/bxLqhQjBWikl/M95KUHBaFjHbPrPd2L7lkAQAPmpVUVdu387CBX0i3sjs49v7FdamUzPaZWxEYZvl2kCrpCTy2Ldv8AFkVu+YOfXLb4aTMiZGV0ZNNCnLO2zjsNx18e/dGOp1Qk4CN5+Cf0RGJ+jYbJPl5Zms8qVNABsgKrGUdWT3PavqWppxVDXjxW1FNT4IqQZsYM1gAADiulOGeDxMMXBPUqPUrJd7fzSv4x4nakfSOBjXpTpz9mat4PNSXg7PkTOvF8H+lVTqKSTi7ppNNZNPamWGj8Y4/Vb0cd0cxUqNSphKvtQb1OKzaXBrrLg2dHF22o83kxeLfTozqanbqaVVSV1/PE+yjw2Ja2x5rs8GWuHxanwe7+ZnRjkmlNZ6bwAaKAAAAEWvpCMctr+XmRdSeUydpMnbMhV9JLKO3i8uSIlStKb27eG7kfUMG+3YYa5LfDSY/LVObk7t3/AJ8hCk3kidDCRXHx+xusU9tvlZDp4He+S+5Ip0FHJGwFpIMMjkiWRHOji+7HbKRb0aerFLcvn2kPR9C71n2ZeO8sDpzPuzoAC6AAAQsdhvejzX1IBeEHF4LtjzX2KaylBABRIAAOQ6e6IdoYqlsnSsp27t7xl/a9ng+BI0TpFYilGa2PKS7slmjpalNSTjJJpppp5NNWaZ5xST0bjJ0pN+qna0n3XfUnyd4vnwKcuP8AJj48xONe2/quyoVLPgyUQWSaFS6sebHUsaGkWva28e39ydSrxlk7/r5FKfUKbeSfj+5tnks/alzF4aK+MjDi9y+u40QhO1nJ24Z+Z9QoKOS5mt3b4VmWipOpU4Ldkvuz6p4JLN3+RJBn1+V2IxSyVjINeIxEacXKcowis5SaivNkobAcjpX0j0Kd1RTrS3+xD4ntfJczlsT0kx2Ok4U9az/6dFNK35pLb5uxvng1fPwz1yyeHoWlek+Gw11UqLW7ketP4VlzscdpX0mVJXWHgqa787SlyXsr5mvRfo5qS215qmu7C05c37K+Z1ujOjWHw1nTprW78uvLk3lySN5x8ef2zutX9OW6Lxx88RGvP1koS2TdWTipQfci+1ParK2Z6HhcO5vgs39EZw+Gc3w7X9izhTUVZZFvqR4ZUbbEZALoAAAAAAAARsRg1Latj+T8SuqUnF2exl0fM4KSs1crc9p7UoJlbRz93bwefmRJRadmrFLEsHPdNdB/iKDlFXqUryjvlH34eSTXhxOhAl6vaOu3C9EtL+tp+rk7zppWfehknyy8joIOzRx/STASwGLjVpK0Jtziuz/uU3w+jW46rBYqNWMJxd1KzXntT4p7ORxep4/br3TxW/FrudX7OjhhIrsv4/Y22MgiRcBqxGIjTi5TlGMVnKTUV5s5fSnpHoU7qinWlv8AYh8TV3yXMvnGteIpdSeXWlVpXpPhsNsqVFrdyPXn8Ky52PPsR0kx2Pk4U9ez9yinFW/NJbfN2J2jPRxOW2vNQWbhC0pc5eyvmdE9PJ9dZ3lt+mPrSvpLqSusPBU1kpTtOXKPsr5ldQ6P43HSU6mvZ+/WbSt+WOfkrHeaM6OYfDW9XTWt35daXxPLlYs2ay5z9MZ2W+a5XRno9oU7Oq3Ve7bCHwra+b5HS0MPGnFRhGMYrKMUoryRsJFHBSlwW9/Yrbb5TJIjomYfAX2yy3ffcSqOFjDLPf8AzI3Fpk7YSsZALoAAAAAAAAAAAAAA+ZwTzSfifQAiVNHJ5Nr5keeAktz8PsyzBX2xPbk+kmgvxNCdNq0vaptrKay5Pan4nCdD9JunV9RO6UpdVPONS9nF+NreKPZzzXp/0MqzxEa2Gpyn612nGPu1F77eUVJZvZtjxFxNZuajuy9x0Wluk+Gw11UqLW7kevPyWXOxx+lPSXUl1cPBQXZKdpzfhH2V8yVof0T1JWliaigu2FPrS5zfVXK52ui+iGFw1vV0lrd+V5Tf9zy5WK54cZ8/KbvWv08uo9HcdjpKdVys/frNr4YZ+SSOm0Z6P8PTs6rdaW59WHwp3fN8jvfwUN3zYWDh3f1L23xFeop6NGMIqMIqMVlGKSXkjYo3/Yt40Ir3V5I+0ivtW7VUMHN9lvHYSKeje8/L7snAmZh2108PGOS59psALIAAAAAAAAAAAAAAAAAAAAAAAAAAAAAAAAAAAAAAAAAAAAAAAAAAB//Z"/>
          <p:cNvSpPr>
            <a:spLocks noChangeAspect="1" noChangeArrowheads="1"/>
          </p:cNvSpPr>
          <p:nvPr/>
        </p:nvSpPr>
        <p:spPr bwMode="auto">
          <a:xfrm>
            <a:off x="0"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7352" name="AutoShape 8" descr="data:image/jpeg;base64,/9j/4AAQSkZJRgABAQAAAQABAAD/2wCEAAkGBhMQERAUEhQUFRUVFBQSFRQVGBQUGBUUFRQVFBUVFBUXHSYeFxwjGRUUHy8gIycpLCwsFR4xNTAqNSYsLCkBCQoKDgwOGg8PGikcHxwsKSkpKi0pLCkpKSkpKSwsKSkpLCksLCkpLCkpKSwpLCkpKSwpKSkpKSkpKSkpKTApKf/AABEIAOAA4QMBIgACEQEDEQH/xAAbAAEAAgMBAQAAAAAAAAAAAAAABAUBAwYHAv/EAD8QAAIBAgIGBggFAgUFAAAAAAABAgMRBDEFEiFRYYEGIkFScZEHEzJCkqHB0RRiseHwI4IzNXKDs0NjssLx/8QAGQEBAAMBAQAAAAAAAAAAAAAAAAECAwQF/8QAJREBAQEAAgEDBAIDAAAAAAAAAAECAxExBBIhMkFRYUJSE3GB/9oADAMBAAIRAxEAPwD2sAAAAAAAAAAAAAAAAAAAAAAAAAAAAAAAAAAAAAAAAAAAAAAAAAAAAAAAAA+KtWME5Sailm5NJLmwPsHMaU9IWFo3UG60vyLq34zezyuXujNJQxFKFWm7xkr8U8nF8U9ha5sndVm5b1KlAAqsAAAAAAAAAAAAAAAAAAAAAAAAAAACu0n0gw+G/wAWrGL7t9aXwraclpP0oZrD0v76n0hH6svnGteIprkznzXe3KTSfTPC4e6lUU5L3KfXfNrYubPMNJ9I8Rif8WrJrurqx+GOx87ladGfT/2rm16n+rtNKekyrK6oQjTXel15eXsr5nKY7SVWu71akpv8zul4RyXkaIU3JpJNtuyS2tvckWNTo3iI2vTd2rqKcW9mexPgbSYx+mNu9/tWHUdBekn4ar6uo/6VVpbfcnkpeDyfJ9hzDVjBbWZqdKZ1c3uPfEzJxnQfpX6ymqNS7qU0rO+2dPJPbm1sT8zqo4+D3rkebqe29V6ede6dpIPiFaLyaZ9kLAAAAAAAAAAAAAAAAAPirVjBOUmopZttJLxbOa0n6Q8LSuoN1pfk9n43s8rkzNvhXWpny6gjY3SNKgr1ZxgvzNK/gs3yPM9J+kPFVbqm40Y/k2y+OX0SOarVpTk5TlKUnm5Nyfmzoz6e/dz69RJ4j0fSfpMowuqEJVX3n1I/PrPyRyWk+muKr3TqakX7tPqLnL2n5lEDfPFnLn1za0zcwAasgAAXXQ+34unfdPV/1artzzO2wf8AUqTqdi6kfDev52nmEW1tWx5prstuLCPSHEKGoqslHblZPbnttc5+Xiu73HRxc0xOqz0ja/FYjVtbXeW+y1vncrQDeTqdMLe723YPFypTjODtKLuvs96eR6jovSUcRSjUj25rtjJZxf8ANx5QXXRfTn4araT/AKc9k/yvsny7eBhz8Xvnc8xvw8ntvV8V6ObaeJlHJvnt/U1A8x6KfT0j3lzX2JVOopZO5TGYytlsLTSOl2CDR0h2S819UTYyvltLy9oZABIAAAAAAAA530gf5fiP9v8A5IHkkZXPW/SB/l+I/wBv/kgePU5HTwa6cvPnv5bjNjBO0JKKxNByyVSN7+Oz5nXb1HHJ3Uh9FsSoObp2Vr7ZRT8m78irqU3FtNWazT2HplaXrqmovYhtk973fTzOO6aSj+Kaj2QgpcGk9nJWMOLlur1XRy8UxnuKIAHQ5gAAAC00X0bxGI206b1e/Lqx83nyuRrUz81Mzbeoqzbh8LOpLVpxlOXdim35I73Rfo5pxs683Ufdj1I837T+R1WEwcKMdWnCMI7opLz38zj36vM+n5dWfS6v1fDgNF+jutOzrSVJd1WnP5dVeZv6V9BoUsM54dS1qd5Tu9Zzhba7ZJxteyWVzvg0cl9Ru3u11Z4MZnxFThP8On/oh/4o2myrQ1bWyyXC2yxrKeWgAABso4hwy8uw1gC3oYhTWzmjaUsJtO6zLPDYlTW59q+qNJrtDeACyAAAACJj61lqrtz8P3It6HN9PsTrYOvbJalvjjtPKD2bEUI1IyhNa0ZJxkt6ef8AOB5RpvRMsLWnTltWcJd6Dyfj2PimX4tfZnyT7o9OV0fRohKzN56HHruODeeqm0dNV4R1Y1Zpbk/rmQ5Sb2t3b2tvt4swC0kiltvkBYaM0BXxL/pU21331Yr+57DrtGejeCs8RUcn3IdWPOT2vkkZ75sY81pjh3vxHCUaMpyUYRlKTyUU5PyR02jPR9XqWdVqjHc+tP4U7Lmz0DA6OpUI6tKEYL8qs34vN8yScW/Wav0/Drx6WT6vlSaL6H4bD2ahry79S0nfgsl5F2CPi8bGkryeeSWbOPWrr5vy6s5mfCQCt0dpV1JyTSWy8eWaf6lkVWAAEMSjdWZBqQ1XYnnxUpqSJlLEEH1ODWZ8mioAAB9Qm001mj5AFxQrKauufBmwqsHX1ZcHsf3LU1l7VAASBTVqmtJvy8Ows8XO0JeXmVJTSYFJ0s0H+Jo3iv6lO8oce9Dn+qLsFZer2Wd/DxU34e8rRSbfYkm2+R0XTnQXqqnroLqVH1kvdqZ+Us/G5VdGJ2xVPjrLzizrnL7c3cc14/dfbV1ovoFiKtnUtRj+fbJ+EF9WjrtGdCcNQs3H1sl71SzXKHsr5lro7E+sgn2rY/HfzX1JRy69TvknnqN88GMfbsS/bgADBqAAAc7pitrVXuj1fLP5l/WqasZS3JvyOTcm3vbfm2yUvqlVcZKSzTujqcPXU4qSyfyfav1OaxmEdKST7Un91yZI0Vj/AFcrS9mXyfY/AFdCACEAACXzUppraQ6lJx+5OMONyZUdK8G+rhrZbf1NBdUABIFrg6utBcNj5ftYqibo2e2S4J+WwnKE8AGqETSL6q8f0/8ApXFhpL2Y+P0K8z15TAAFUtGNwca1OdOavGSs9/Brint5HmmGwMsNjadOecaiV+yUXsUlwaZ6kc/0u0Q6kI1qavVoPXS78E9Zx5WbXMtL8XP5Vs+Zfwn6Nxfq57fZex/R8jojjMFjI1qcakcpK/hvT8MuR0WiMbrLUeaWziv2PP4te2+2unc7+YsQAdLIAAAraGiFGtre6tsV+bd4LMsgSIek8H62Gz2ltX1RzdjsCn0vo3OpFf6l/wCyCWNFaUtaE3syjJ9nBlyceWWj9LuHVndx7H2x+6AvgUeM025bKfVW/tf2Jmi8VUmuvHZ2Tyvy7fEhCwAAA1zoJ+O82AkQ5YZria3EmVK6XF7iNUrOX2LTtFazfgX11zXy/Y0G/Be3Hn+jLzyhag+bGTZVG0gup4NfVFaXFeGtGS4FOZaTAAFUgTAA42rS/A4t08qGIevT3Qqe9Dgr281xLinUcWmtjW1G/pFodYqhOn7y61N7prLbud2n4lH0f0o61O07qpTepUTzurpNrjZ34pnL6jH85/1rx6/i7nB4pVI3Wx9q3M3nNYLFunK6y7UdFSqqSTQ4+T3T5NZ6fYANVAAADEpW2vZxyMkfHYRVYOOTzT3PjwAo9JTpOV6fO2yPIjUaEpu0U2/5nuJ+D0LKW2fVW7Zd/bxLqhQjBWikl/M95KUHBaFjHbPrPd2L7lkAQAPmpVUVdu387CBX0i3sjs49v7FdamUzPaZWxEYZvl2kCrpCTy2Ldv8AFkVu+YOfXLb4aTMiZGV0ZNNCnLO2zjsNx18e/dGOp1Qk4CN5+Cf0RGJ+jYbJPl5Zms8qVNABsgKrGUdWT3PavqWppxVDXjxW1FNT4IqQZsYM1gAADiulOGeDxMMXBPUqPUrJd7fzSv4x4nakfSOBjXpTpz9mat4PNSXg7PkTOvF8H+lVTqKSTi7ppNNZNPamWGj8Y4/Vb0cd0cxUqNSphKvtQb1OKzaXBrrLg2dHF22o83kxeLfTozqanbqaVVSV1/PE+yjw2Ja2x5rs8GWuHxanwe7+ZnRjkmlNZ6bwAaKAAAAEWvpCMctr+XmRdSeUydpMnbMhV9JLKO3i8uSIlStKb27eG7kfUMG+3YYa5LfDSY/LVObk7t3/AJ8hCk3kidDCRXHx+xusU9tvlZDp4He+S+5Ip0FHJGwFpIMMjkiWRHOji+7HbKRb0aerFLcvn2kPR9C71n2ZeO8sDpzPuzoAC6AAAQsdhvejzX1IBeEHF4LtjzX2KaylBABRIAAOQ6e6IdoYqlsnSsp27t7xl/a9ng+BI0TpFYilGa2PKS7slmjpalNSTjJJpppp5NNWaZ5xST0bjJ0pN+qna0n3XfUnyd4vnwKcuP8AJj48xONe2/quyoVLPgyUQWSaFS6sebHUsaGkWva28e39ydSrxlk7/r5FKfUKbeSfj+5tnks/alzF4aK+MjDi9y+u40QhO1nJ24Z+Z9QoKOS5mt3b4VmWipOpU4Ldkvuz6p4JLN3+RJBn1+V2IxSyVjINeIxEacXKcowis5SaivNkobAcjpX0j0Kd1RTrS3+xD4ntfJczlsT0kx2Ok4U9az/6dFNK35pLb5uxvng1fPwz1yyeHoWlek+Gw11UqLW7ketP4VlzscdpX0mVJXWHgqa787SlyXsr5mvRfo5qS215qmu7C05c37K+Z1ujOjWHw1nTprW78uvLk3lySN5x8ef2zutX9OW6Lxx88RGvP1koS2TdWTipQfci+1ParK2Z6HhcO5vgs39EZw+Gc3w7X9izhTUVZZFvqR4ZUbbEZALoAAAAAAAARsRg1Latj+T8SuqUnF2exl0fM4KSs1crc9p7UoJlbRz93bwefmRJRadmrFLEsHPdNdB/iKDlFXqUryjvlH34eSTXhxOhAl6vaOu3C9EtL+tp+rk7zppWfehknyy8joIOzRx/STASwGLjVpK0Jtziuz/uU3w+jW46rBYqNWMJxd1KzXntT4p7ORxep4/br3TxW/FrudX7OjhhIrsv4/Y22MgiRcBqxGIjTi5TlGMVnKTUV5s5fSnpHoU7qinWlv8AYh8TV3yXMvnGteIpdSeXWlVpXpPhsNsqVFrdyPXn8Ky52PPsR0kx2Pk4U9ez9yinFW/NJbfN2J2jPRxOW2vNQWbhC0pc5eyvmdE9PJ9dZ3lt+mPrSvpLqSusPBU1kpTtOXKPsr5ldQ6P43HSU6mvZ+/WbSt+WOfkrHeaM6OYfDW9XTWt35daXxPLlYs2ay5z9MZ2W+a5XRno9oU7Oq3Ve7bCHwra+b5HS0MPGnFRhGMYrKMUoryRsJFHBSlwW9/Yrbb5TJIjomYfAX2yy3ffcSqOFjDLPf8AzI3Fpk7YSsZALoAAAAAAAAAAAAAA+ZwTzSfifQAiVNHJ5Nr5keeAktz8PsyzBX2xPbk+kmgvxNCdNq0vaptrKay5Pan4nCdD9JunV9RO6UpdVPONS9nF+NreKPZzzXp/0MqzxEa2Gpyn612nGPu1F77eUVJZvZtjxFxNZuajuy9x0Wluk+Gw11UqLW7kevPyWXOxx+lPSXUl1cPBQXZKdpzfhH2V8yVof0T1JWliaigu2FPrS5zfVXK52ui+iGFw1vV0lrd+V5Tf9zy5WK54cZ8/KbvWv08uo9HcdjpKdVys/frNr4YZ+SSOm0Z6P8PTs6rdaW59WHwp3fN8jvfwUN3zYWDh3f1L23xFeop6NGMIqMIqMVlGKSXkjYo3/Yt40Ir3V5I+0ivtW7VUMHN9lvHYSKeje8/L7snAmZh2108PGOS59psALIAAAAAAAAAAAAAAAAAAAAAAAAAAAAAAAAAAAAAAAAAAAAAAAAAAB//Z"/>
          <p:cNvSpPr>
            <a:spLocks noChangeAspect="1" noChangeArrowheads="1"/>
          </p:cNvSpPr>
          <p:nvPr/>
        </p:nvSpPr>
        <p:spPr bwMode="auto">
          <a:xfrm>
            <a:off x="0"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10</a:t>
            </a:fld>
            <a:endParaRPr lang="tr-TR"/>
          </a:p>
        </p:txBody>
      </p:sp>
      <p:sp>
        <p:nvSpPr>
          <p:cNvPr id="4" name="3 Altbilgi Yer Tutucusu"/>
          <p:cNvSpPr>
            <a:spLocks noGrp="1"/>
          </p:cNvSpPr>
          <p:nvPr>
            <p:ph type="ftr" sz="quarter" idx="12"/>
          </p:nvPr>
        </p:nvSpPr>
        <p:spPr>
          <a:xfrm>
            <a:off x="1832272" y="6520259"/>
            <a:ext cx="6145907" cy="365125"/>
          </a:xfrm>
        </p:spPr>
        <p:txBody>
          <a:bodyPr/>
          <a:lstStyle/>
          <a:p>
            <a:pPr algn="l">
              <a:defRPr/>
            </a:pPr>
            <a:r>
              <a:rPr lang="tr-TR" dirty="0"/>
              <a:t>Çevre Mevzuatı Kapsamında Farkındalığın Artırılması Eğitim Semineri-KOCAELİ</a:t>
            </a:r>
          </a:p>
        </p:txBody>
      </p:sp>
      <p:sp>
        <p:nvSpPr>
          <p:cNvPr id="5" name="1 Başlık"/>
          <p:cNvSpPr txBox="1">
            <a:spLocks/>
          </p:cNvSpPr>
          <p:nvPr/>
        </p:nvSpPr>
        <p:spPr>
          <a:xfrm>
            <a:off x="2051720" y="188640"/>
            <a:ext cx="5472608" cy="720080"/>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chemeClr val="tx2">
                      <a:satMod val="155000"/>
                    </a:schemeClr>
                  </a:solidFill>
                  <a:prstDash val="solid"/>
                </a:ln>
                <a:solidFill>
                  <a:srgbClr val="6699FF"/>
                </a:solidFill>
              </a:rPr>
              <a:t>ÇEVRE GÖREVLİSİ ve ÇEVRE DANIŞMANLIK FİRMALARI HAKKINDA YÖNETMELİK</a:t>
            </a:r>
            <a:endParaRPr lang="tr-TR" sz="2000" dirty="0" smtClean="0">
              <a:solidFill>
                <a:srgbClr val="6699FF"/>
              </a:solidFill>
            </a:endParaRPr>
          </a:p>
        </p:txBody>
      </p:sp>
      <p:sp>
        <p:nvSpPr>
          <p:cNvPr id="6" name="12 Dikdörtgen"/>
          <p:cNvSpPr>
            <a:spLocks noChangeArrowheads="1"/>
          </p:cNvSpPr>
          <p:nvPr/>
        </p:nvSpPr>
        <p:spPr bwMode="auto">
          <a:xfrm>
            <a:off x="928688" y="1536326"/>
            <a:ext cx="4572000" cy="265113"/>
          </a:xfrm>
          <a:prstGeom prst="rect">
            <a:avLst/>
          </a:prstGeom>
          <a:noFill/>
          <a:ln w="9525">
            <a:noFill/>
            <a:miter lim="800000"/>
            <a:headEnd/>
            <a:tailEnd/>
          </a:ln>
        </p:spPr>
        <p:txBody>
          <a:bodyPr>
            <a:spAutoFit/>
          </a:bodyPr>
          <a:lstStyle/>
          <a:p>
            <a:pPr marL="342900" indent="-342900" algn="just">
              <a:lnSpc>
                <a:spcPct val="80000"/>
              </a:lnSpc>
              <a:spcBef>
                <a:spcPct val="20000"/>
              </a:spcBef>
            </a:pPr>
            <a:r>
              <a:rPr lang="tr-TR" sz="1400">
                <a:solidFill>
                  <a:srgbClr val="002060"/>
                </a:solidFill>
              </a:rPr>
              <a:t>1. BÖLÜM</a:t>
            </a:r>
            <a:r>
              <a:rPr lang="tr-TR" sz="1400" b="0">
                <a:solidFill>
                  <a:srgbClr val="000000"/>
                </a:solidFill>
              </a:rPr>
              <a:t>	: Amaç, Kapsam, Dayanak ve Tanımlar  </a:t>
            </a:r>
          </a:p>
        </p:txBody>
      </p:sp>
      <p:sp>
        <p:nvSpPr>
          <p:cNvPr id="7" name="13 Dikdörtgen"/>
          <p:cNvSpPr>
            <a:spLocks noChangeArrowheads="1"/>
          </p:cNvSpPr>
          <p:nvPr/>
        </p:nvSpPr>
        <p:spPr bwMode="auto">
          <a:xfrm>
            <a:off x="1115616" y="1952400"/>
            <a:ext cx="7858125" cy="265112"/>
          </a:xfrm>
          <a:prstGeom prst="rect">
            <a:avLst/>
          </a:prstGeom>
          <a:noFill/>
          <a:ln w="9525">
            <a:noFill/>
            <a:miter lim="800000"/>
            <a:headEnd/>
            <a:tailEnd/>
          </a:ln>
        </p:spPr>
        <p:txBody>
          <a:bodyPr>
            <a:spAutoFit/>
          </a:bodyPr>
          <a:lstStyle/>
          <a:p>
            <a:pPr marL="342900" indent="-342900" algn="just">
              <a:lnSpc>
                <a:spcPct val="80000"/>
              </a:lnSpc>
              <a:spcBef>
                <a:spcPct val="20000"/>
              </a:spcBef>
            </a:pPr>
            <a:r>
              <a:rPr lang="tr-TR" sz="1400" dirty="0">
                <a:solidFill>
                  <a:srgbClr val="002060"/>
                </a:solidFill>
              </a:rPr>
              <a:t>2. BÖLÜM</a:t>
            </a:r>
            <a:r>
              <a:rPr lang="tr-TR" sz="1400" b="0" dirty="0">
                <a:solidFill>
                  <a:srgbClr val="000000"/>
                </a:solidFill>
              </a:rPr>
              <a:t>	: Çevre </a:t>
            </a:r>
            <a:r>
              <a:rPr lang="tr-TR" sz="1400" b="0" dirty="0" smtClean="0">
                <a:solidFill>
                  <a:srgbClr val="000000"/>
                </a:solidFill>
              </a:rPr>
              <a:t>Görevlisinin Nitelikleri, ÇYB Kurma veya ÇG Çalıştırma Kriterleri</a:t>
            </a:r>
            <a:endParaRPr lang="tr-TR" sz="1400" b="0" dirty="0">
              <a:solidFill>
                <a:srgbClr val="000000"/>
              </a:solidFill>
            </a:endParaRPr>
          </a:p>
        </p:txBody>
      </p:sp>
      <p:sp>
        <p:nvSpPr>
          <p:cNvPr id="8" name="14 Dikdörtgen"/>
          <p:cNvSpPr>
            <a:spLocks noChangeArrowheads="1"/>
          </p:cNvSpPr>
          <p:nvPr/>
        </p:nvSpPr>
        <p:spPr bwMode="auto">
          <a:xfrm>
            <a:off x="1357313" y="2384448"/>
            <a:ext cx="7786687" cy="265113"/>
          </a:xfrm>
          <a:prstGeom prst="rect">
            <a:avLst/>
          </a:prstGeom>
          <a:noFill/>
          <a:ln w="9525">
            <a:noFill/>
            <a:miter lim="800000"/>
            <a:headEnd/>
            <a:tailEnd/>
          </a:ln>
        </p:spPr>
        <p:txBody>
          <a:bodyPr>
            <a:spAutoFit/>
          </a:bodyPr>
          <a:lstStyle/>
          <a:p>
            <a:pPr marL="342900" indent="-342900">
              <a:lnSpc>
                <a:spcPct val="80000"/>
              </a:lnSpc>
              <a:spcBef>
                <a:spcPct val="20000"/>
              </a:spcBef>
            </a:pPr>
            <a:r>
              <a:rPr lang="tr-TR" sz="1400" dirty="0">
                <a:solidFill>
                  <a:srgbClr val="002060"/>
                </a:solidFill>
              </a:rPr>
              <a:t>3. BÖLÜM</a:t>
            </a:r>
            <a:r>
              <a:rPr lang="tr-TR" sz="1400" b="0" dirty="0">
                <a:solidFill>
                  <a:srgbClr val="000000"/>
                </a:solidFill>
              </a:rPr>
              <a:t>	: Çevre </a:t>
            </a:r>
            <a:r>
              <a:rPr lang="tr-TR" sz="1400" b="0" dirty="0" smtClean="0">
                <a:solidFill>
                  <a:srgbClr val="000000"/>
                </a:solidFill>
              </a:rPr>
              <a:t>Görevlilerinin ve Çevre Danışmanlık Firmalarının Yükümlülükleri</a:t>
            </a:r>
            <a:endParaRPr lang="tr-TR" sz="1400" b="0" dirty="0">
              <a:solidFill>
                <a:srgbClr val="000000"/>
              </a:solidFill>
            </a:endParaRPr>
          </a:p>
        </p:txBody>
      </p:sp>
      <p:sp>
        <p:nvSpPr>
          <p:cNvPr id="9" name="15 Dikdörtgen"/>
          <p:cNvSpPr>
            <a:spLocks noChangeArrowheads="1"/>
          </p:cNvSpPr>
          <p:nvPr/>
        </p:nvSpPr>
        <p:spPr bwMode="auto">
          <a:xfrm>
            <a:off x="1547664" y="2816496"/>
            <a:ext cx="7358062" cy="264688"/>
          </a:xfrm>
          <a:prstGeom prst="rect">
            <a:avLst/>
          </a:prstGeom>
          <a:noFill/>
          <a:ln w="9525">
            <a:noFill/>
            <a:miter lim="800000"/>
            <a:headEnd/>
            <a:tailEnd/>
          </a:ln>
        </p:spPr>
        <p:txBody>
          <a:bodyPr>
            <a:spAutoFit/>
          </a:bodyPr>
          <a:lstStyle/>
          <a:p>
            <a:pPr marL="342900" indent="-342900">
              <a:lnSpc>
                <a:spcPct val="80000"/>
              </a:lnSpc>
              <a:spcBef>
                <a:spcPct val="20000"/>
              </a:spcBef>
            </a:pPr>
            <a:r>
              <a:rPr lang="tr-TR" sz="1400" dirty="0">
                <a:solidFill>
                  <a:srgbClr val="002060"/>
                </a:solidFill>
              </a:rPr>
              <a:t>4. BÖLÜM</a:t>
            </a:r>
            <a:r>
              <a:rPr lang="tr-TR" sz="1400" b="0" dirty="0">
                <a:solidFill>
                  <a:srgbClr val="000000"/>
                </a:solidFill>
              </a:rPr>
              <a:t>	: </a:t>
            </a:r>
            <a:r>
              <a:rPr lang="tr-TR" sz="1400" b="0" dirty="0" smtClean="0">
                <a:solidFill>
                  <a:srgbClr val="000000"/>
                </a:solidFill>
              </a:rPr>
              <a:t>Çevre </a:t>
            </a:r>
            <a:r>
              <a:rPr lang="tr-TR" sz="1400" b="0" dirty="0">
                <a:solidFill>
                  <a:srgbClr val="000000"/>
                </a:solidFill>
              </a:rPr>
              <a:t>Danışmanlık </a:t>
            </a:r>
            <a:r>
              <a:rPr lang="tr-TR" sz="1400" b="0" dirty="0" smtClean="0">
                <a:solidFill>
                  <a:srgbClr val="000000"/>
                </a:solidFill>
              </a:rPr>
              <a:t>Hizmeti Verecek Firmalarının Yeter. İlişkin Usul ve Esaslar</a:t>
            </a:r>
            <a:endParaRPr lang="tr-TR" sz="1400" b="0" dirty="0">
              <a:solidFill>
                <a:srgbClr val="000000"/>
              </a:solidFill>
            </a:endParaRPr>
          </a:p>
        </p:txBody>
      </p:sp>
      <p:sp>
        <p:nvSpPr>
          <p:cNvPr id="10" name="17 Dikdörtgen"/>
          <p:cNvSpPr>
            <a:spLocks noChangeArrowheads="1"/>
          </p:cNvSpPr>
          <p:nvPr/>
        </p:nvSpPr>
        <p:spPr bwMode="auto">
          <a:xfrm>
            <a:off x="1643063" y="3248544"/>
            <a:ext cx="7500937" cy="264688"/>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tr-TR" sz="1400" dirty="0">
                <a:solidFill>
                  <a:srgbClr val="002060"/>
                </a:solidFill>
              </a:rPr>
              <a:t>5. BÖLÜM</a:t>
            </a:r>
            <a:r>
              <a:rPr lang="tr-TR" sz="1400" b="0" dirty="0">
                <a:solidFill>
                  <a:srgbClr val="000000"/>
                </a:solidFill>
              </a:rPr>
              <a:t>	: </a:t>
            </a:r>
            <a:r>
              <a:rPr lang="tr-TR" sz="1400" b="0" dirty="0" smtClean="0">
                <a:solidFill>
                  <a:srgbClr val="000000"/>
                </a:solidFill>
              </a:rPr>
              <a:t>Çevre </a:t>
            </a:r>
            <a:r>
              <a:rPr lang="tr-TR" sz="1400" b="0" dirty="0" err="1" smtClean="0">
                <a:solidFill>
                  <a:srgbClr val="000000"/>
                </a:solidFill>
              </a:rPr>
              <a:t>Danışm</a:t>
            </a:r>
            <a:r>
              <a:rPr lang="tr-TR" sz="1400" b="0" dirty="0" smtClean="0">
                <a:solidFill>
                  <a:srgbClr val="000000"/>
                </a:solidFill>
              </a:rPr>
              <a:t>. Firmalarının Denetlenmesi, Belgelerin Askıya Alınması ve İptali</a:t>
            </a:r>
            <a:endParaRPr lang="tr-TR" sz="1400" b="0" dirty="0">
              <a:solidFill>
                <a:srgbClr val="000000"/>
              </a:solidFill>
            </a:endParaRPr>
          </a:p>
        </p:txBody>
      </p:sp>
      <p:sp>
        <p:nvSpPr>
          <p:cNvPr id="11" name="20 Dikdörtgen"/>
          <p:cNvSpPr>
            <a:spLocks noChangeArrowheads="1"/>
          </p:cNvSpPr>
          <p:nvPr/>
        </p:nvSpPr>
        <p:spPr bwMode="auto">
          <a:xfrm>
            <a:off x="1907704" y="4616696"/>
            <a:ext cx="6286500" cy="307975"/>
          </a:xfrm>
          <a:prstGeom prst="rect">
            <a:avLst/>
          </a:prstGeom>
          <a:noFill/>
          <a:ln w="9525">
            <a:noFill/>
            <a:miter lim="800000"/>
            <a:headEnd/>
            <a:tailEnd/>
          </a:ln>
        </p:spPr>
        <p:txBody>
          <a:bodyPr>
            <a:spAutoFit/>
          </a:bodyPr>
          <a:lstStyle/>
          <a:p>
            <a:r>
              <a:rPr lang="tr-TR" sz="1400" dirty="0">
                <a:solidFill>
                  <a:srgbClr val="002060"/>
                </a:solidFill>
              </a:rPr>
              <a:t>EK-1</a:t>
            </a:r>
            <a:r>
              <a:rPr lang="tr-TR" sz="1400" b="0" dirty="0">
                <a:solidFill>
                  <a:srgbClr val="000000"/>
                </a:solidFill>
              </a:rPr>
              <a:t>: </a:t>
            </a:r>
            <a:r>
              <a:rPr lang="tr-TR" sz="1400" b="0" dirty="0" smtClean="0">
                <a:solidFill>
                  <a:srgbClr val="000000"/>
                </a:solidFill>
              </a:rPr>
              <a:t>Fatura Bilgi Formu</a:t>
            </a:r>
            <a:endParaRPr lang="tr-TR" sz="1400" dirty="0"/>
          </a:p>
        </p:txBody>
      </p:sp>
      <p:sp>
        <p:nvSpPr>
          <p:cNvPr id="12" name="21 Dikdörtgen"/>
          <p:cNvSpPr>
            <a:spLocks noChangeArrowheads="1"/>
          </p:cNvSpPr>
          <p:nvPr/>
        </p:nvSpPr>
        <p:spPr bwMode="auto">
          <a:xfrm>
            <a:off x="1691680" y="4976736"/>
            <a:ext cx="6286500" cy="307975"/>
          </a:xfrm>
          <a:prstGeom prst="rect">
            <a:avLst/>
          </a:prstGeom>
          <a:noFill/>
          <a:ln w="9525">
            <a:noFill/>
            <a:miter lim="800000"/>
            <a:headEnd/>
            <a:tailEnd/>
          </a:ln>
        </p:spPr>
        <p:txBody>
          <a:bodyPr>
            <a:spAutoFit/>
          </a:bodyPr>
          <a:lstStyle/>
          <a:p>
            <a:r>
              <a:rPr lang="tr-TR" sz="1400" dirty="0">
                <a:solidFill>
                  <a:srgbClr val="002060"/>
                </a:solidFill>
              </a:rPr>
              <a:t>EK-2</a:t>
            </a:r>
            <a:r>
              <a:rPr lang="tr-TR" sz="1400" b="0" dirty="0">
                <a:solidFill>
                  <a:srgbClr val="000000"/>
                </a:solidFill>
              </a:rPr>
              <a:t>: </a:t>
            </a:r>
            <a:r>
              <a:rPr lang="tr-TR" sz="1400" b="0" dirty="0" smtClean="0">
                <a:solidFill>
                  <a:srgbClr val="000000"/>
                </a:solidFill>
              </a:rPr>
              <a:t>Çevre Görevlisi ve ÇDF Değerlendirme Formu</a:t>
            </a:r>
            <a:endParaRPr lang="tr-TR" sz="1400" dirty="0"/>
          </a:p>
        </p:txBody>
      </p:sp>
      <p:sp>
        <p:nvSpPr>
          <p:cNvPr id="16" name="26 Dikdörtgen"/>
          <p:cNvSpPr>
            <a:spLocks noChangeArrowheads="1"/>
          </p:cNvSpPr>
          <p:nvPr/>
        </p:nvSpPr>
        <p:spPr bwMode="auto">
          <a:xfrm>
            <a:off x="971600" y="5912840"/>
            <a:ext cx="6286500" cy="307975"/>
          </a:xfrm>
          <a:prstGeom prst="rect">
            <a:avLst/>
          </a:prstGeom>
          <a:noFill/>
          <a:ln w="9525">
            <a:noFill/>
            <a:miter lim="800000"/>
            <a:headEnd/>
            <a:tailEnd/>
          </a:ln>
        </p:spPr>
        <p:txBody>
          <a:bodyPr>
            <a:spAutoFit/>
          </a:bodyPr>
          <a:lstStyle/>
          <a:p>
            <a:r>
              <a:rPr lang="tr-TR" sz="1400" dirty="0">
                <a:solidFill>
                  <a:srgbClr val="002060"/>
                </a:solidFill>
              </a:rPr>
              <a:t>EK-4</a:t>
            </a:r>
            <a:r>
              <a:rPr lang="tr-TR" sz="1400" b="0" dirty="0">
                <a:solidFill>
                  <a:srgbClr val="000000"/>
                </a:solidFill>
              </a:rPr>
              <a:t>: Çevre </a:t>
            </a:r>
            <a:r>
              <a:rPr lang="tr-TR" sz="1400" b="0" dirty="0" smtClean="0">
                <a:solidFill>
                  <a:srgbClr val="000000"/>
                </a:solidFill>
              </a:rPr>
              <a:t>Danışmanlık Yeterlik </a:t>
            </a:r>
            <a:r>
              <a:rPr lang="tr-TR" sz="1400" b="0" dirty="0">
                <a:solidFill>
                  <a:srgbClr val="000000"/>
                </a:solidFill>
              </a:rPr>
              <a:t>Belgesi </a:t>
            </a:r>
            <a:endParaRPr lang="tr-TR" sz="1400" dirty="0"/>
          </a:p>
        </p:txBody>
      </p:sp>
      <p:sp>
        <p:nvSpPr>
          <p:cNvPr id="20" name="32 Dikdörtgen"/>
          <p:cNvSpPr>
            <a:spLocks noChangeArrowheads="1"/>
          </p:cNvSpPr>
          <p:nvPr/>
        </p:nvSpPr>
        <p:spPr bwMode="auto">
          <a:xfrm>
            <a:off x="1475656" y="5480792"/>
            <a:ext cx="6286500" cy="307975"/>
          </a:xfrm>
          <a:prstGeom prst="rect">
            <a:avLst/>
          </a:prstGeom>
          <a:noFill/>
          <a:ln w="9525">
            <a:noFill/>
            <a:miter lim="800000"/>
            <a:headEnd/>
            <a:tailEnd/>
          </a:ln>
        </p:spPr>
        <p:txBody>
          <a:bodyPr>
            <a:spAutoFit/>
          </a:bodyPr>
          <a:lstStyle/>
          <a:p>
            <a:r>
              <a:rPr lang="tr-TR" sz="1400" dirty="0">
                <a:solidFill>
                  <a:srgbClr val="002060"/>
                </a:solidFill>
              </a:rPr>
              <a:t>EK-3</a:t>
            </a:r>
            <a:r>
              <a:rPr lang="tr-TR" sz="1400" b="0" dirty="0" smtClean="0">
                <a:solidFill>
                  <a:srgbClr val="000000"/>
                </a:solidFill>
              </a:rPr>
              <a:t>: Çevre Görevlisi Belgesi</a:t>
            </a:r>
            <a:endParaRPr lang="tr-TR" sz="1400" dirty="0"/>
          </a:p>
        </p:txBody>
      </p:sp>
      <p:sp>
        <p:nvSpPr>
          <p:cNvPr id="21" name="37 Metin kutusu"/>
          <p:cNvSpPr txBox="1">
            <a:spLocks noChangeArrowheads="1"/>
          </p:cNvSpPr>
          <p:nvPr/>
        </p:nvSpPr>
        <p:spPr bwMode="auto">
          <a:xfrm>
            <a:off x="428625" y="1464889"/>
            <a:ext cx="428625" cy="584200"/>
          </a:xfrm>
          <a:prstGeom prst="rect">
            <a:avLst/>
          </a:prstGeom>
          <a:noFill/>
          <a:ln w="9525">
            <a:noFill/>
            <a:miter lim="800000"/>
            <a:headEnd/>
            <a:tailEnd/>
          </a:ln>
        </p:spPr>
        <p:txBody>
          <a:bodyPr>
            <a:spAutoFit/>
          </a:bodyPr>
          <a:lstStyle/>
          <a:p>
            <a:r>
              <a:rPr lang="tr-TR"/>
              <a:t>Ç</a:t>
            </a:r>
          </a:p>
        </p:txBody>
      </p:sp>
      <p:sp>
        <p:nvSpPr>
          <p:cNvPr id="22" name="39 Metin kutusu"/>
          <p:cNvSpPr txBox="1">
            <a:spLocks noChangeArrowheads="1"/>
          </p:cNvSpPr>
          <p:nvPr/>
        </p:nvSpPr>
        <p:spPr bwMode="auto">
          <a:xfrm>
            <a:off x="827584" y="2168424"/>
            <a:ext cx="428625" cy="584200"/>
          </a:xfrm>
          <a:prstGeom prst="rect">
            <a:avLst/>
          </a:prstGeom>
          <a:noFill/>
          <a:ln w="9525">
            <a:noFill/>
            <a:miter lim="800000"/>
            <a:headEnd/>
            <a:tailEnd/>
          </a:ln>
        </p:spPr>
        <p:txBody>
          <a:bodyPr>
            <a:spAutoFit/>
          </a:bodyPr>
          <a:lstStyle/>
          <a:p>
            <a:r>
              <a:rPr lang="tr-TR" dirty="0" smtClean="0"/>
              <a:t>G</a:t>
            </a:r>
            <a:endParaRPr lang="tr-TR" dirty="0"/>
          </a:p>
        </p:txBody>
      </p:sp>
      <p:sp>
        <p:nvSpPr>
          <p:cNvPr id="23" name="40 Metin kutusu"/>
          <p:cNvSpPr txBox="1">
            <a:spLocks noChangeArrowheads="1"/>
          </p:cNvSpPr>
          <p:nvPr/>
        </p:nvSpPr>
        <p:spPr bwMode="auto">
          <a:xfrm>
            <a:off x="1187624" y="2888504"/>
            <a:ext cx="428625" cy="584200"/>
          </a:xfrm>
          <a:prstGeom prst="rect">
            <a:avLst/>
          </a:prstGeom>
          <a:noFill/>
          <a:ln w="9525">
            <a:noFill/>
            <a:miter lim="800000"/>
            <a:headEnd/>
            <a:tailEnd/>
          </a:ln>
        </p:spPr>
        <p:txBody>
          <a:bodyPr>
            <a:spAutoFit/>
          </a:bodyPr>
          <a:lstStyle/>
          <a:p>
            <a:r>
              <a:rPr lang="tr-TR" dirty="0" smtClean="0"/>
              <a:t>Ç</a:t>
            </a:r>
            <a:endParaRPr lang="tr-TR" dirty="0"/>
          </a:p>
        </p:txBody>
      </p:sp>
      <p:sp>
        <p:nvSpPr>
          <p:cNvPr id="24" name="41 Metin kutusu"/>
          <p:cNvSpPr txBox="1">
            <a:spLocks noChangeArrowheads="1"/>
          </p:cNvSpPr>
          <p:nvPr/>
        </p:nvSpPr>
        <p:spPr bwMode="auto">
          <a:xfrm>
            <a:off x="1475656" y="3680592"/>
            <a:ext cx="428625" cy="584200"/>
          </a:xfrm>
          <a:prstGeom prst="rect">
            <a:avLst/>
          </a:prstGeom>
          <a:noFill/>
          <a:ln w="9525">
            <a:noFill/>
            <a:miter lim="800000"/>
            <a:headEnd/>
            <a:tailEnd/>
          </a:ln>
        </p:spPr>
        <p:txBody>
          <a:bodyPr>
            <a:spAutoFit/>
          </a:bodyPr>
          <a:lstStyle/>
          <a:p>
            <a:r>
              <a:rPr lang="tr-TR" dirty="0" smtClean="0"/>
              <a:t>D</a:t>
            </a:r>
            <a:endParaRPr lang="tr-TR" dirty="0"/>
          </a:p>
        </p:txBody>
      </p:sp>
      <p:sp>
        <p:nvSpPr>
          <p:cNvPr id="25" name="42 Metin kutusu"/>
          <p:cNvSpPr txBox="1">
            <a:spLocks noChangeArrowheads="1"/>
          </p:cNvSpPr>
          <p:nvPr/>
        </p:nvSpPr>
        <p:spPr bwMode="auto">
          <a:xfrm>
            <a:off x="1403648" y="3608584"/>
            <a:ext cx="428625" cy="584200"/>
          </a:xfrm>
          <a:prstGeom prst="rect">
            <a:avLst/>
          </a:prstGeom>
          <a:noFill/>
          <a:ln w="9525">
            <a:noFill/>
            <a:miter lim="800000"/>
            <a:headEnd/>
            <a:tailEnd/>
          </a:ln>
        </p:spPr>
        <p:txBody>
          <a:bodyPr>
            <a:spAutoFit/>
          </a:bodyPr>
          <a:lstStyle/>
          <a:p>
            <a:r>
              <a:rPr lang="tr-TR" dirty="0"/>
              <a:t> </a:t>
            </a:r>
          </a:p>
        </p:txBody>
      </p:sp>
      <p:sp>
        <p:nvSpPr>
          <p:cNvPr id="27" name="45 Metin kutusu"/>
          <p:cNvSpPr txBox="1">
            <a:spLocks noChangeArrowheads="1"/>
          </p:cNvSpPr>
          <p:nvPr/>
        </p:nvSpPr>
        <p:spPr bwMode="auto">
          <a:xfrm>
            <a:off x="467544" y="5696816"/>
            <a:ext cx="428625" cy="584200"/>
          </a:xfrm>
          <a:prstGeom prst="rect">
            <a:avLst/>
          </a:prstGeom>
          <a:noFill/>
          <a:ln w="9525">
            <a:noFill/>
            <a:miter lim="800000"/>
            <a:headEnd/>
            <a:tailEnd/>
          </a:ln>
        </p:spPr>
        <p:txBody>
          <a:bodyPr>
            <a:spAutoFit/>
          </a:bodyPr>
          <a:lstStyle/>
          <a:p>
            <a:r>
              <a:rPr lang="tr-TR" dirty="0"/>
              <a:t>Y</a:t>
            </a:r>
          </a:p>
        </p:txBody>
      </p:sp>
      <p:sp>
        <p:nvSpPr>
          <p:cNvPr id="28" name="46 Metin kutusu"/>
          <p:cNvSpPr txBox="1">
            <a:spLocks noChangeArrowheads="1"/>
          </p:cNvSpPr>
          <p:nvPr/>
        </p:nvSpPr>
        <p:spPr bwMode="auto">
          <a:xfrm>
            <a:off x="827584" y="5120752"/>
            <a:ext cx="428625" cy="584200"/>
          </a:xfrm>
          <a:prstGeom prst="rect">
            <a:avLst/>
          </a:prstGeom>
          <a:noFill/>
          <a:ln w="9525">
            <a:noFill/>
            <a:miter lim="800000"/>
            <a:headEnd/>
            <a:tailEnd/>
          </a:ln>
        </p:spPr>
        <p:txBody>
          <a:bodyPr>
            <a:spAutoFit/>
          </a:bodyPr>
          <a:lstStyle/>
          <a:p>
            <a:r>
              <a:rPr lang="tr-TR" dirty="0"/>
              <a:t>H</a:t>
            </a:r>
          </a:p>
        </p:txBody>
      </p:sp>
      <p:graphicFrame>
        <p:nvGraphicFramePr>
          <p:cNvPr id="29" name="28 Tablo"/>
          <p:cNvGraphicFramePr>
            <a:graphicFrameLocks noGrp="1"/>
          </p:cNvGraphicFramePr>
          <p:nvPr/>
        </p:nvGraphicFramePr>
        <p:xfrm>
          <a:off x="6876256" y="4869159"/>
          <a:ext cx="1836849" cy="1320755"/>
        </p:xfrm>
        <a:graphic>
          <a:graphicData uri="http://schemas.openxmlformats.org/drawingml/2006/table">
            <a:tbl>
              <a:tblPr>
                <a:tableStyleId>{793D81CF-94F2-401A-BA57-92F5A7B2D0C5}</a:tableStyleId>
              </a:tblPr>
              <a:tblGrid>
                <a:gridCol w="1058779"/>
                <a:gridCol w="778070"/>
              </a:tblGrid>
              <a:tr h="653854">
                <a:tc gridSpan="2">
                  <a:txBody>
                    <a:bodyPr/>
                    <a:lstStyle/>
                    <a:p>
                      <a:pPr algn="ctr">
                        <a:spcAft>
                          <a:spcPts val="0"/>
                        </a:spcAft>
                      </a:pPr>
                      <a:r>
                        <a:rPr lang="tr-TR" sz="1400" dirty="0">
                          <a:latin typeface="+mj-lt"/>
                        </a:rPr>
                        <a:t>Yönetmeliğin Yayımlandığı Resmî Gazete’nin</a:t>
                      </a:r>
                      <a:endParaRPr lang="tr-TR" sz="1400" b="0" dirty="0">
                        <a:latin typeface="+mj-lt"/>
                        <a:ea typeface="Times New Roman"/>
                        <a:cs typeface="Times New Roman"/>
                      </a:endParaRPr>
                    </a:p>
                  </a:txBody>
                  <a:tcPr marL="60960" marR="60960" marT="0" marB="0" anchor="ctr">
                    <a:solidFill>
                      <a:srgbClr val="CCFFCC"/>
                    </a:solidFill>
                  </a:tcPr>
                </a:tc>
                <a:tc hMerge="1">
                  <a:txBody>
                    <a:bodyPr/>
                    <a:lstStyle/>
                    <a:p>
                      <a:endParaRPr lang="tr-TR"/>
                    </a:p>
                  </a:txBody>
                  <a:tcPr/>
                </a:tc>
              </a:tr>
              <a:tr h="235175">
                <a:tc>
                  <a:txBody>
                    <a:bodyPr/>
                    <a:lstStyle/>
                    <a:p>
                      <a:pPr algn="ctr">
                        <a:spcAft>
                          <a:spcPts val="0"/>
                        </a:spcAft>
                      </a:pPr>
                      <a:r>
                        <a:rPr lang="tr-TR" sz="1400" dirty="0">
                          <a:latin typeface="+mj-lt"/>
                        </a:rPr>
                        <a:t>Tarihi</a:t>
                      </a:r>
                      <a:endParaRPr lang="tr-TR" sz="1400" b="1" dirty="0">
                        <a:latin typeface="+mj-lt"/>
                        <a:ea typeface="Times New Roman"/>
                        <a:cs typeface="Times New Roman"/>
                      </a:endParaRPr>
                    </a:p>
                  </a:txBody>
                  <a:tcPr marL="60960" marR="60960" marT="0" marB="0" anchor="ctr">
                    <a:solidFill>
                      <a:srgbClr val="CCFFCC"/>
                    </a:solidFill>
                  </a:tcPr>
                </a:tc>
                <a:tc>
                  <a:txBody>
                    <a:bodyPr/>
                    <a:lstStyle/>
                    <a:p>
                      <a:pPr algn="ctr">
                        <a:spcAft>
                          <a:spcPts val="0"/>
                        </a:spcAft>
                      </a:pPr>
                      <a:r>
                        <a:rPr lang="tr-TR" sz="1400" dirty="0">
                          <a:latin typeface="+mj-lt"/>
                        </a:rPr>
                        <a:t>Sayısı</a:t>
                      </a:r>
                      <a:endParaRPr lang="tr-TR" sz="1400" b="1" dirty="0">
                        <a:latin typeface="+mj-lt"/>
                        <a:ea typeface="Times New Roman"/>
                        <a:cs typeface="Times New Roman"/>
                      </a:endParaRPr>
                    </a:p>
                  </a:txBody>
                  <a:tcPr marL="60960" marR="60960" marT="0" marB="0" anchor="ctr">
                    <a:solidFill>
                      <a:srgbClr val="CCFFCC"/>
                    </a:solidFill>
                  </a:tcPr>
                </a:tc>
              </a:tr>
              <a:tr h="431726">
                <a:tc>
                  <a:txBody>
                    <a:bodyPr/>
                    <a:lstStyle/>
                    <a:p>
                      <a:pPr algn="ctr">
                        <a:spcAft>
                          <a:spcPts val="0"/>
                        </a:spcAft>
                      </a:pPr>
                      <a:r>
                        <a:rPr lang="tr-TR" sz="1400" b="1" dirty="0" smtClean="0">
                          <a:solidFill>
                            <a:srgbClr val="002060"/>
                          </a:solidFill>
                          <a:latin typeface="+mj-lt"/>
                          <a:ea typeface="Times New Roman"/>
                          <a:cs typeface="Times New Roman"/>
                        </a:rPr>
                        <a:t>12.11.2010</a:t>
                      </a:r>
                      <a:endParaRPr lang="tr-TR" sz="1400" b="1" dirty="0">
                        <a:solidFill>
                          <a:srgbClr val="002060"/>
                        </a:solidFill>
                        <a:latin typeface="+mj-lt"/>
                        <a:ea typeface="Times New Roman"/>
                        <a:cs typeface="Times New Roman"/>
                      </a:endParaRPr>
                    </a:p>
                  </a:txBody>
                  <a:tcPr marL="60960" marR="60960" marT="0" marB="0" anchor="ctr">
                    <a:solidFill>
                      <a:srgbClr val="CCFFCC"/>
                    </a:solidFill>
                  </a:tcPr>
                </a:tc>
                <a:tc>
                  <a:txBody>
                    <a:bodyPr/>
                    <a:lstStyle/>
                    <a:p>
                      <a:pPr algn="ctr">
                        <a:spcAft>
                          <a:spcPts val="0"/>
                        </a:spcAft>
                      </a:pPr>
                      <a:r>
                        <a:rPr lang="tr-TR" sz="1400" b="1" dirty="0" smtClean="0">
                          <a:solidFill>
                            <a:srgbClr val="002060"/>
                          </a:solidFill>
                          <a:latin typeface="+mj-lt"/>
                        </a:rPr>
                        <a:t>27757</a:t>
                      </a:r>
                      <a:endParaRPr lang="tr-TR" sz="1400" b="1" dirty="0">
                        <a:solidFill>
                          <a:srgbClr val="002060"/>
                        </a:solidFill>
                        <a:latin typeface="+mj-lt"/>
                        <a:ea typeface="Times New Roman"/>
                        <a:cs typeface="Times New Roman"/>
                      </a:endParaRPr>
                    </a:p>
                  </a:txBody>
                  <a:tcPr marL="60960" marR="60960" marT="0" marB="0" anchor="ctr">
                    <a:solidFill>
                      <a:srgbClr val="CCFFCC"/>
                    </a:solidFill>
                  </a:tcPr>
                </a:tc>
              </a:tr>
            </a:tbl>
          </a:graphicData>
        </a:graphic>
      </p:graphicFrame>
      <p:sp>
        <p:nvSpPr>
          <p:cNvPr id="30" name="17 Dikdörtgen"/>
          <p:cNvSpPr>
            <a:spLocks noChangeArrowheads="1"/>
          </p:cNvSpPr>
          <p:nvPr/>
        </p:nvSpPr>
        <p:spPr bwMode="auto">
          <a:xfrm>
            <a:off x="1907704" y="3680592"/>
            <a:ext cx="6408712" cy="264688"/>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tr-TR" sz="1400" dirty="0">
                <a:solidFill>
                  <a:srgbClr val="002060"/>
                </a:solidFill>
              </a:rPr>
              <a:t>6</a:t>
            </a:r>
            <a:r>
              <a:rPr lang="tr-TR" sz="1400" dirty="0" smtClean="0">
                <a:solidFill>
                  <a:srgbClr val="002060"/>
                </a:solidFill>
              </a:rPr>
              <a:t>. </a:t>
            </a:r>
            <a:r>
              <a:rPr lang="tr-TR" sz="1400" dirty="0">
                <a:solidFill>
                  <a:srgbClr val="002060"/>
                </a:solidFill>
              </a:rPr>
              <a:t>BÖLÜM</a:t>
            </a:r>
            <a:r>
              <a:rPr lang="tr-TR" sz="1400" b="0" dirty="0">
                <a:solidFill>
                  <a:srgbClr val="000000"/>
                </a:solidFill>
              </a:rPr>
              <a:t>	: </a:t>
            </a:r>
            <a:r>
              <a:rPr lang="tr-TR" sz="1400" b="0" dirty="0" smtClean="0">
                <a:solidFill>
                  <a:srgbClr val="000000"/>
                </a:solidFill>
              </a:rPr>
              <a:t>Çevre Görevlisi Sınavı, ÇG Belgelerinin İptali ve Askıya Alınması</a:t>
            </a:r>
            <a:endParaRPr lang="tr-TR" sz="1400" b="0" dirty="0">
              <a:solidFill>
                <a:srgbClr val="000000"/>
              </a:solidFill>
            </a:endParaRPr>
          </a:p>
        </p:txBody>
      </p:sp>
      <p:sp>
        <p:nvSpPr>
          <p:cNvPr id="31" name="17 Dikdörtgen"/>
          <p:cNvSpPr>
            <a:spLocks noChangeArrowheads="1"/>
          </p:cNvSpPr>
          <p:nvPr/>
        </p:nvSpPr>
        <p:spPr bwMode="auto">
          <a:xfrm>
            <a:off x="2123728" y="4040632"/>
            <a:ext cx="6408712" cy="264688"/>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tr-TR" sz="1400" dirty="0" smtClean="0">
                <a:solidFill>
                  <a:srgbClr val="002060"/>
                </a:solidFill>
              </a:rPr>
              <a:t>7. </a:t>
            </a:r>
            <a:r>
              <a:rPr lang="tr-TR" sz="1400" dirty="0">
                <a:solidFill>
                  <a:srgbClr val="002060"/>
                </a:solidFill>
              </a:rPr>
              <a:t>BÖLÜM</a:t>
            </a:r>
            <a:r>
              <a:rPr lang="tr-TR" sz="1400" b="0" dirty="0">
                <a:solidFill>
                  <a:srgbClr val="000000"/>
                </a:solidFill>
              </a:rPr>
              <a:t>	: </a:t>
            </a:r>
            <a:r>
              <a:rPr lang="tr-TR" sz="1400" b="0" dirty="0" smtClean="0">
                <a:solidFill>
                  <a:srgbClr val="000000"/>
                </a:solidFill>
              </a:rPr>
              <a:t>Çeşitli ve Son Hükümler</a:t>
            </a:r>
            <a:endParaRPr lang="tr-TR" sz="1400" b="0" dirty="0">
              <a:solidFill>
                <a:srgbClr val="000000"/>
              </a:solidFill>
            </a:endParaRPr>
          </a:p>
        </p:txBody>
      </p:sp>
      <p:sp>
        <p:nvSpPr>
          <p:cNvPr id="32" name="41 Metin kutusu"/>
          <p:cNvSpPr txBox="1">
            <a:spLocks noChangeArrowheads="1"/>
          </p:cNvSpPr>
          <p:nvPr/>
        </p:nvSpPr>
        <p:spPr bwMode="auto">
          <a:xfrm>
            <a:off x="1187624" y="4400672"/>
            <a:ext cx="428625" cy="584200"/>
          </a:xfrm>
          <a:prstGeom prst="rect">
            <a:avLst/>
          </a:prstGeom>
          <a:noFill/>
          <a:ln w="9525">
            <a:noFill/>
            <a:miter lim="800000"/>
            <a:headEnd/>
            <a:tailEnd/>
          </a:ln>
        </p:spPr>
        <p:txBody>
          <a:bodyPr>
            <a:spAutoFit/>
          </a:bodyPr>
          <a:lstStyle/>
          <a:p>
            <a:r>
              <a:rPr lang="tr-TR" dirty="0" smtClean="0"/>
              <a:t>F</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linds(horizontal)">
                                      <p:cBhvr>
                                        <p:cTn id="35" dur="500"/>
                                        <p:tgtEl>
                                          <p:spTgt spid="2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linds(horizontal)">
                                      <p:cBhvr>
                                        <p:cTn id="53" dur="500"/>
                                        <p:tgtEl>
                                          <p:spTgt spid="2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linds(horizontal)">
                                      <p:cBhvr>
                                        <p:cTn id="56" dur="500"/>
                                        <p:tgtEl>
                                          <p:spTgt spid="28"/>
                                        </p:tgtEl>
                                      </p:cBhvr>
                                    </p:animEffect>
                                  </p:childTnLst>
                                </p:cTn>
                              </p:par>
                              <p:par>
                                <p:cTn id="57" presetID="3" presetClass="entr" presetSubtype="1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linds(horizontal)">
                                      <p:cBhvr>
                                        <p:cTn id="59" dur="500"/>
                                        <p:tgtEl>
                                          <p:spTgt spid="2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linds(horizontal)">
                                      <p:cBhvr>
                                        <p:cTn id="62" dur="500"/>
                                        <p:tgtEl>
                                          <p:spTgt spid="3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linds(horizontal)">
                                      <p:cBhvr>
                                        <p:cTn id="65" dur="500"/>
                                        <p:tgtEl>
                                          <p:spTgt spid="3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linds(horizontal)">
                                      <p:cBhvr>
                                        <p:cTn id="6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p:bldP spid="16" grpId="0"/>
      <p:bldP spid="20" grpId="0"/>
      <p:bldP spid="21" grpId="0"/>
      <p:bldP spid="22" grpId="0"/>
      <p:bldP spid="23" grpId="0"/>
      <p:bldP spid="24" grpId="0"/>
      <p:bldP spid="25" grpId="0"/>
      <p:bldP spid="27" grpId="0"/>
      <p:bldP spid="28"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11</a:t>
            </a:fld>
            <a:endParaRPr lang="tr-TR"/>
          </a:p>
        </p:txBody>
      </p:sp>
      <p:sp>
        <p:nvSpPr>
          <p:cNvPr id="4" name="3 Altbilgi Yer Tutucusu"/>
          <p:cNvSpPr>
            <a:spLocks noGrp="1"/>
          </p:cNvSpPr>
          <p:nvPr>
            <p:ph type="ftr" sz="quarter" idx="12"/>
          </p:nvPr>
        </p:nvSpPr>
        <p:spPr>
          <a:xfrm>
            <a:off x="1835696" y="6520259"/>
            <a:ext cx="6480720" cy="365125"/>
          </a:xfrm>
        </p:spPr>
        <p:txBody>
          <a:bodyPr/>
          <a:lstStyle/>
          <a:p>
            <a:pPr algn="l">
              <a:defRPr/>
            </a:pPr>
            <a:r>
              <a:rPr lang="tr-TR" dirty="0"/>
              <a:t>Çevre Mevzuatı Kapsamında Farkındalığın Artırılması Eğitim Semineri-KOCAELİ</a:t>
            </a:r>
          </a:p>
        </p:txBody>
      </p:sp>
      <p:sp>
        <p:nvSpPr>
          <p:cNvPr id="5" name="Rectangle 92"/>
          <p:cNvSpPr txBox="1">
            <a:spLocks noChangeArrowheads="1"/>
          </p:cNvSpPr>
          <p:nvPr/>
        </p:nvSpPr>
        <p:spPr bwMode="auto">
          <a:xfrm>
            <a:off x="1547664" y="1412776"/>
            <a:ext cx="2160240" cy="428625"/>
          </a:xfrm>
          <a:prstGeom prst="rect">
            <a:avLst/>
          </a:prstGeom>
          <a:solidFill>
            <a:srgbClr val="92D050"/>
          </a:solidFill>
          <a:ln>
            <a:headEnd/>
            <a:tailEnd/>
          </a:ln>
        </p:spPr>
        <p:style>
          <a:lnRef idx="0">
            <a:schemeClr val="accent6"/>
          </a:lnRef>
          <a:fillRef idx="3">
            <a:schemeClr val="accent6"/>
          </a:fillRef>
          <a:effectRef idx="3">
            <a:schemeClr val="accent6"/>
          </a:effectRef>
          <a:fontRef idx="minor">
            <a:schemeClr val="lt1"/>
          </a:fontRef>
        </p:style>
        <p:txBody>
          <a:bodyPr anchor="ctr">
            <a:noAutofit/>
          </a:bodyPr>
          <a:lstStyle/>
          <a:p>
            <a:pPr>
              <a:spcBef>
                <a:spcPct val="20000"/>
              </a:spcBef>
              <a:buClr>
                <a:schemeClr val="accent1"/>
              </a:buClr>
              <a:buSzPct val="65000"/>
              <a:buFont typeface="Wingdings" pitchFamily="2" charset="2"/>
              <a:buNone/>
              <a:defRPr/>
            </a:pPr>
            <a:r>
              <a:rPr lang="tr-TR" sz="2600" dirty="0" smtClean="0">
                <a:solidFill>
                  <a:schemeClr val="tx1"/>
                </a:solidFill>
              </a:rPr>
              <a:t>Amaç</a:t>
            </a:r>
            <a:endParaRPr lang="tr-TR" sz="2600" dirty="0">
              <a:solidFill>
                <a:schemeClr val="tx1"/>
              </a:solidFill>
            </a:endParaRPr>
          </a:p>
        </p:txBody>
      </p:sp>
      <p:sp>
        <p:nvSpPr>
          <p:cNvPr id="7" name="Text Box 3"/>
          <p:cNvSpPr txBox="1">
            <a:spLocks noChangeArrowheads="1"/>
          </p:cNvSpPr>
          <p:nvPr/>
        </p:nvSpPr>
        <p:spPr bwMode="auto">
          <a:xfrm>
            <a:off x="971600" y="1772816"/>
            <a:ext cx="7848600" cy="4525963"/>
          </a:xfrm>
          <a:prstGeom prst="rect">
            <a:avLst/>
          </a:prstGeom>
          <a:ln w="12700" algn="ctr">
            <a:miter lim="800000"/>
            <a:headEnd/>
            <a:tailEnd/>
          </a:ln>
        </p:spPr>
        <p:txBody>
          <a:bodyPr/>
          <a:lstStyle/>
          <a:p>
            <a:pPr marL="342900" indent="-342900" algn="just" fontAlgn="auto">
              <a:spcBef>
                <a:spcPct val="20000"/>
              </a:spcBef>
              <a:spcAft>
                <a:spcPts val="0"/>
              </a:spcAft>
              <a:buFont typeface="Wingdings" pitchFamily="2" charset="2"/>
              <a:buNone/>
              <a:defRPr/>
            </a:pPr>
            <a:endParaRPr lang="tr-TR" sz="1800" dirty="0">
              <a:effectLst>
                <a:outerShdw blurRad="38100" dist="38100" dir="2700000" algn="tl">
                  <a:srgbClr val="C0C0C0"/>
                </a:outerShdw>
              </a:effectLst>
              <a:latin typeface="Times New Roman" pitchFamily="18" charset="0"/>
            </a:endParaRPr>
          </a:p>
          <a:p>
            <a:pPr marL="342900" indent="-342900" fontAlgn="auto">
              <a:spcBef>
                <a:spcPct val="20000"/>
              </a:spcBef>
              <a:spcAft>
                <a:spcPts val="0"/>
              </a:spcAft>
              <a:buFont typeface="Wingdings" pitchFamily="2" charset="2"/>
              <a:buNone/>
              <a:defRPr/>
            </a:pPr>
            <a:r>
              <a:rPr lang="tr-TR" sz="1800" b="0" dirty="0" smtClean="0">
                <a:latin typeface="+mn-lt"/>
              </a:rPr>
              <a:t>	</a:t>
            </a:r>
            <a:endParaRPr lang="tr-TR" sz="2200" b="0" dirty="0" smtClean="0">
              <a:latin typeface="+mn-lt"/>
            </a:endParaRPr>
          </a:p>
          <a:p>
            <a:pPr marL="342900" indent="-342900" fontAlgn="auto">
              <a:spcBef>
                <a:spcPct val="20000"/>
              </a:spcBef>
              <a:spcAft>
                <a:spcPts val="0"/>
              </a:spcAft>
              <a:buFont typeface="Wingdings" pitchFamily="2" charset="2"/>
              <a:buNone/>
              <a:defRPr/>
            </a:pPr>
            <a:endParaRPr lang="tr-TR" sz="2200" b="0" dirty="0">
              <a:latin typeface="+mn-lt"/>
            </a:endParaRPr>
          </a:p>
          <a:p>
            <a:pPr marL="1600200" lvl="3" indent="-228600" fontAlgn="auto">
              <a:spcAft>
                <a:spcPts val="0"/>
              </a:spcAft>
              <a:defRPr/>
            </a:pPr>
            <a:r>
              <a:rPr lang="tr-TR" sz="2400" b="0" dirty="0" smtClean="0">
                <a:latin typeface="+mn-lt"/>
              </a:rPr>
              <a:t> </a:t>
            </a:r>
            <a:endParaRPr lang="tr-TR" sz="2400" b="0" dirty="0">
              <a:latin typeface="+mn-lt"/>
            </a:endParaRPr>
          </a:p>
        </p:txBody>
      </p:sp>
      <p:sp>
        <p:nvSpPr>
          <p:cNvPr id="11" name="2 İçerik Yer Tutucusu"/>
          <p:cNvSpPr txBox="1">
            <a:spLocks/>
          </p:cNvSpPr>
          <p:nvPr/>
        </p:nvSpPr>
        <p:spPr>
          <a:xfrm>
            <a:off x="467544" y="1988840"/>
            <a:ext cx="8229600" cy="4537223"/>
          </a:xfrm>
          <a:prstGeom prst="rect">
            <a:avLst/>
          </a:prstGeom>
        </p:spPr>
        <p:txBody>
          <a:bodyPr/>
          <a:lstStyle/>
          <a:p>
            <a:pPr marL="990600" lvl="1" indent="-533400" fontAlgn="auto">
              <a:spcBef>
                <a:spcPct val="20000"/>
              </a:spcBef>
              <a:spcAft>
                <a:spcPts val="0"/>
              </a:spcAft>
              <a:buFont typeface="Wingdings" pitchFamily="2" charset="2"/>
              <a:buChar char="Ø"/>
            </a:pPr>
            <a:r>
              <a:rPr kumimoji="0" lang="tr-TR" sz="2800" b="1" i="0" u="sng" strike="noStrike" kern="1200" cap="none" spc="0" normalizeH="0" baseline="0" noProof="0" dirty="0" smtClean="0">
                <a:ln>
                  <a:noFill/>
                </a:ln>
                <a:effectLst/>
                <a:uLnTx/>
                <a:uFillTx/>
                <a:latin typeface="+mn-lt"/>
                <a:ea typeface="+mn-ea"/>
                <a:cs typeface="+mn-cs"/>
              </a:rPr>
              <a:t>Çevre  görevlilerinin</a:t>
            </a:r>
            <a:r>
              <a:rPr kumimoji="0" lang="tr-TR" sz="2800" b="0" i="0" u="sng" strike="noStrike" kern="1200" cap="none" spc="0" normalizeH="0" baseline="0" noProof="0" dirty="0" smtClean="0">
                <a:ln>
                  <a:noFill/>
                </a:ln>
                <a:effectLst/>
                <a:uLnTx/>
                <a:uFillTx/>
                <a:latin typeface="+mn-lt"/>
                <a:ea typeface="+mn-ea"/>
                <a:cs typeface="+mn-cs"/>
              </a:rPr>
              <a:t> </a:t>
            </a:r>
          </a:p>
          <a:p>
            <a:pPr marL="1905000" lvl="3" indent="-533400" fontAlgn="auto">
              <a:spcBef>
                <a:spcPct val="20000"/>
              </a:spcBef>
              <a:spcAft>
                <a:spcPts val="0"/>
              </a:spcAft>
              <a:buFont typeface="Wingdings" pitchFamily="2" charset="2"/>
              <a:buChar char="ü"/>
            </a:pPr>
            <a:r>
              <a:rPr kumimoji="0" lang="tr-TR" sz="2800" b="0" i="0" u="none" strike="noStrike" kern="1200" cap="none" spc="0" normalizeH="0" baseline="0" noProof="0" dirty="0" smtClean="0">
                <a:ln>
                  <a:noFill/>
                </a:ln>
                <a:effectLst/>
                <a:uLnTx/>
                <a:uFillTx/>
                <a:latin typeface="+mn-lt"/>
                <a:ea typeface="+mn-ea"/>
                <a:cs typeface="+mn-cs"/>
              </a:rPr>
              <a:t>Nitelikleri, </a:t>
            </a:r>
          </a:p>
          <a:p>
            <a:pPr marL="1905000" lvl="3" indent="-533400" fontAlgn="auto">
              <a:spcBef>
                <a:spcPct val="20000"/>
              </a:spcBef>
              <a:spcAft>
                <a:spcPts val="0"/>
              </a:spcAft>
              <a:buFont typeface="Wingdings" pitchFamily="2" charset="2"/>
              <a:buChar char="ü"/>
            </a:pPr>
            <a:r>
              <a:rPr kumimoji="0" lang="tr-TR" sz="2800" b="0" i="0" u="none" strike="noStrike" kern="1200" cap="none" spc="0" normalizeH="0" baseline="0" noProof="0" dirty="0" smtClean="0">
                <a:ln>
                  <a:noFill/>
                </a:ln>
                <a:effectLst/>
                <a:uLnTx/>
                <a:uFillTx/>
                <a:latin typeface="+mn-lt"/>
                <a:ea typeface="+mn-ea"/>
                <a:cs typeface="+mn-cs"/>
              </a:rPr>
              <a:t>Sorumlulukları </a:t>
            </a:r>
          </a:p>
          <a:p>
            <a:pPr marL="1905000" lvl="3" indent="-533400" fontAlgn="auto">
              <a:spcBef>
                <a:spcPct val="20000"/>
              </a:spcBef>
              <a:spcAft>
                <a:spcPts val="0"/>
              </a:spcAft>
              <a:buFont typeface="Wingdings" pitchFamily="2" charset="2"/>
              <a:buChar char="ü"/>
            </a:pPr>
            <a:r>
              <a:rPr kumimoji="0" lang="tr-TR" sz="2800" b="0" i="0" u="none" strike="noStrike" kern="1200" cap="none" spc="0" normalizeH="0" baseline="0" noProof="0" dirty="0" smtClean="0">
                <a:ln>
                  <a:noFill/>
                </a:ln>
                <a:effectLst/>
                <a:uLnTx/>
                <a:uFillTx/>
                <a:latin typeface="+mn-lt"/>
                <a:ea typeface="+mn-ea"/>
                <a:cs typeface="+mn-cs"/>
              </a:rPr>
              <a:t>Belgelendirilmeleri</a:t>
            </a:r>
          </a:p>
          <a:p>
            <a:pPr marL="1905000" lvl="3" indent="-533400" fontAlgn="auto">
              <a:spcBef>
                <a:spcPct val="20000"/>
              </a:spcBef>
              <a:spcAft>
                <a:spcPts val="0"/>
              </a:spcAft>
            </a:pPr>
            <a:endParaRPr kumimoji="0" lang="tr-TR" sz="2800" b="0" i="0" u="none" strike="noStrike" kern="1200" cap="none" spc="0" normalizeH="0" baseline="0" noProof="0" dirty="0" smtClean="0">
              <a:ln>
                <a:noFill/>
              </a:ln>
              <a:effectLst/>
              <a:uLnTx/>
              <a:uFillTx/>
              <a:latin typeface="+mn-lt"/>
              <a:ea typeface="+mn-ea"/>
              <a:cs typeface="+mn-cs"/>
            </a:endParaRPr>
          </a:p>
          <a:p>
            <a:pPr marL="990600" lvl="1" indent="-533400" fontAlgn="auto">
              <a:spcBef>
                <a:spcPct val="20000"/>
              </a:spcBef>
              <a:spcAft>
                <a:spcPts val="0"/>
              </a:spcAft>
              <a:buFont typeface="Wingdings" pitchFamily="2" charset="2"/>
              <a:buChar char="Ø"/>
            </a:pPr>
            <a:r>
              <a:rPr kumimoji="0" lang="tr-TR" sz="2800" b="1" i="0" u="sng" strike="noStrike" kern="1200" cap="none" spc="0" normalizeH="0" baseline="0" noProof="0" dirty="0" smtClean="0">
                <a:ln>
                  <a:noFill/>
                </a:ln>
                <a:effectLst/>
                <a:uLnTx/>
                <a:uFillTx/>
                <a:latin typeface="+mn-lt"/>
                <a:ea typeface="+mn-ea"/>
                <a:cs typeface="+mn-cs"/>
              </a:rPr>
              <a:t>Çevre danışmanlık firmalarına</a:t>
            </a:r>
            <a:r>
              <a:rPr kumimoji="0" lang="tr-TR" sz="2800" b="0" i="0" u="none" strike="noStrike" kern="1200" cap="none" spc="0" normalizeH="0" baseline="0" noProof="0" dirty="0" smtClean="0">
                <a:ln>
                  <a:noFill/>
                </a:ln>
                <a:effectLst/>
                <a:uLnTx/>
                <a:uFillTx/>
                <a:latin typeface="+mn-lt"/>
                <a:ea typeface="+mn-ea"/>
                <a:cs typeface="+mn-cs"/>
              </a:rPr>
              <a:t> </a:t>
            </a:r>
          </a:p>
          <a:p>
            <a:pPr marL="1905000" lvl="3" indent="-533400" fontAlgn="auto">
              <a:spcBef>
                <a:spcPct val="20000"/>
              </a:spcBef>
              <a:spcAft>
                <a:spcPts val="0"/>
              </a:spcAft>
              <a:buFont typeface="Wingdings" pitchFamily="2" charset="2"/>
              <a:buChar char="ü"/>
            </a:pPr>
            <a:r>
              <a:rPr kumimoji="0" lang="tr-TR" sz="2800" b="0" i="0" u="none" strike="noStrike" kern="1200" cap="none" spc="0" normalizeH="0" baseline="0" noProof="0" dirty="0" smtClean="0">
                <a:ln>
                  <a:noFill/>
                </a:ln>
                <a:effectLst/>
                <a:uLnTx/>
                <a:uFillTx/>
                <a:latin typeface="+mn-lt"/>
                <a:ea typeface="+mn-ea"/>
                <a:cs typeface="+mn-cs"/>
              </a:rPr>
              <a:t>Yeterlik belgesi verilmesine </a:t>
            </a:r>
          </a:p>
          <a:p>
            <a:pPr marL="533400" marR="0" lvl="0" indent="-533400" algn="l" defTabSz="914400" rtl="0" eaLnBrk="1" fontAlgn="auto" latinLnBrk="0" hangingPunct="1">
              <a:lnSpc>
                <a:spcPct val="100000"/>
              </a:lnSpc>
              <a:spcBef>
                <a:spcPct val="20000"/>
              </a:spcBef>
              <a:spcAft>
                <a:spcPts val="0"/>
              </a:spcAft>
              <a:buClrTx/>
              <a:buSzTx/>
              <a:buFontTx/>
              <a:buNone/>
              <a:tabLst/>
              <a:defRPr/>
            </a:pPr>
            <a:endParaRPr kumimoji="0" lang="tr-TR" sz="2000" b="0" i="0" u="none" strike="noStrike" kern="1200" cap="none" spc="0" normalizeH="0" baseline="0" noProof="0" dirty="0" smtClean="0">
              <a:ln>
                <a:noFill/>
              </a:ln>
              <a:effectLst/>
              <a:uLnTx/>
              <a:uFillTx/>
              <a:latin typeface="+mn-lt"/>
              <a:ea typeface="+mn-ea"/>
              <a:cs typeface="+mn-cs"/>
            </a:endParaRPr>
          </a:p>
          <a:p>
            <a:pPr marL="533400" marR="0" lvl="0" indent="-533400" algn="l" defTabSz="914400" rtl="0" eaLnBrk="1" fontAlgn="auto" latinLnBrk="0" hangingPunct="1">
              <a:lnSpc>
                <a:spcPct val="100000"/>
              </a:lnSpc>
              <a:spcBef>
                <a:spcPct val="20000"/>
              </a:spcBef>
              <a:spcAft>
                <a:spcPts val="0"/>
              </a:spcAft>
              <a:buClrTx/>
              <a:buSzTx/>
              <a:buFontTx/>
              <a:buNone/>
              <a:tabLst/>
              <a:defRPr/>
            </a:pPr>
            <a:r>
              <a:rPr kumimoji="0" lang="tr-TR" sz="2800" b="0" i="0" u="none" strike="noStrike" kern="1200" cap="none" spc="0" normalizeH="0" baseline="0" noProof="0" dirty="0" smtClean="0">
                <a:ln>
                  <a:noFill/>
                </a:ln>
                <a:effectLst/>
                <a:uLnTx/>
                <a:uFillTx/>
                <a:latin typeface="+mn-lt"/>
                <a:ea typeface="+mn-ea"/>
                <a:cs typeface="+mn-cs"/>
              </a:rPr>
              <a:t>	ilişkin usul ve esasları belirlemektir.</a:t>
            </a:r>
          </a:p>
        </p:txBody>
      </p:sp>
      <p:sp>
        <p:nvSpPr>
          <p:cNvPr id="9" name="1 Başlık"/>
          <p:cNvSpPr txBox="1">
            <a:spLocks/>
          </p:cNvSpPr>
          <p:nvPr/>
        </p:nvSpPr>
        <p:spPr>
          <a:xfrm>
            <a:off x="2051720" y="188640"/>
            <a:ext cx="5472608" cy="720080"/>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chemeClr val="tx2">
                      <a:satMod val="155000"/>
                    </a:schemeClr>
                  </a:solidFill>
                  <a:prstDash val="solid"/>
                </a:ln>
                <a:solidFill>
                  <a:srgbClr val="6699FF"/>
                </a:solidFill>
              </a:rPr>
              <a:t>ÇEVRE GÖREVLİSİ ve ÇEVRE DANIŞMANLIK FİRMALARI HAKKINDA YÖNETMELİK</a:t>
            </a:r>
            <a:endParaRPr lang="tr-TR" sz="2000" dirty="0" smtClean="0">
              <a:solidFill>
                <a:srgbClr val="66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blinds(horizontal)">
                                      <p:cBhvr>
                                        <p:cTn id="16" dur="500"/>
                                        <p:tgtEl>
                                          <p:spTgt spid="11">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blinds(horizontal)">
                                      <p:cBhvr>
                                        <p:cTn id="19" dur="500"/>
                                        <p:tgtEl>
                                          <p:spTgt spid="11">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linds(horizontal)">
                                      <p:cBhvr>
                                        <p:cTn id="22" dur="500"/>
                                        <p:tgtEl>
                                          <p:spTgt spid="11">
                                            <p:txEl>
                                              <p:pRg st="2" end="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blinds(horizontal)">
                                      <p:cBhvr>
                                        <p:cTn id="25" dur="500"/>
                                        <p:tgtEl>
                                          <p:spTgt spid="11">
                                            <p:txEl>
                                              <p:pRg st="3" end="3"/>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blinds(horizontal)">
                                      <p:cBhvr>
                                        <p:cTn id="28" dur="500"/>
                                        <p:tgtEl>
                                          <p:spTgt spid="11">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blinds(horizontal)">
                                      <p:cBhvr>
                                        <p:cTn id="31" dur="500"/>
                                        <p:tgtEl>
                                          <p:spTgt spid="11">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xEl>
                                              <p:pRg st="8" end="8"/>
                                            </p:txEl>
                                          </p:spTgt>
                                        </p:tgtEl>
                                        <p:attrNameLst>
                                          <p:attrName>style.visibility</p:attrName>
                                        </p:attrNameLst>
                                      </p:cBhvr>
                                      <p:to>
                                        <p:strVal val="visible"/>
                                      </p:to>
                                    </p:set>
                                    <p:animEffect transition="in" filter="blinds(horizontal)">
                                      <p:cBhvr>
                                        <p:cTn id="34"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12</a:t>
            </a:fld>
            <a:endParaRPr lang="tr-TR"/>
          </a:p>
        </p:txBody>
      </p:sp>
      <p:sp>
        <p:nvSpPr>
          <p:cNvPr id="4" name="3 Altbilgi Yer Tutucusu"/>
          <p:cNvSpPr>
            <a:spLocks noGrp="1"/>
          </p:cNvSpPr>
          <p:nvPr>
            <p:ph type="ftr" sz="quarter" idx="12"/>
          </p:nvPr>
        </p:nvSpPr>
        <p:spPr>
          <a:xfrm>
            <a:off x="1907704" y="6520259"/>
            <a:ext cx="6048672" cy="365125"/>
          </a:xfrm>
        </p:spPr>
        <p:txBody>
          <a:bodyPr/>
          <a:lstStyle/>
          <a:p>
            <a:pPr algn="l">
              <a:defRPr/>
            </a:pPr>
            <a:r>
              <a:rPr lang="tr-TR" dirty="0"/>
              <a:t>Çevre Mevzuatı Kapsamında Farkındalığın Artırılması Eğitim Semineri-KOCAELİ</a:t>
            </a:r>
          </a:p>
        </p:txBody>
      </p:sp>
      <p:grpSp>
        <p:nvGrpSpPr>
          <p:cNvPr id="5" name="Group 14"/>
          <p:cNvGrpSpPr>
            <a:grpSpLocks/>
          </p:cNvGrpSpPr>
          <p:nvPr/>
        </p:nvGrpSpPr>
        <p:grpSpPr bwMode="auto">
          <a:xfrm>
            <a:off x="251520" y="1628801"/>
            <a:ext cx="5040560" cy="3672408"/>
            <a:chOff x="0" y="876"/>
            <a:chExt cx="3647" cy="2819"/>
          </a:xfrm>
        </p:grpSpPr>
        <p:pic>
          <p:nvPicPr>
            <p:cNvPr id="14" name="Picture 5" descr="magnifier"/>
            <p:cNvPicPr>
              <a:picLocks noChangeAspect="1" noChangeArrowheads="1"/>
            </p:cNvPicPr>
            <p:nvPr/>
          </p:nvPicPr>
          <p:blipFill>
            <a:blip r:embed="rId2" cstate="print"/>
            <a:srcRect l="2980"/>
            <a:stretch>
              <a:fillRect/>
            </a:stretch>
          </p:blipFill>
          <p:spPr bwMode="auto">
            <a:xfrm>
              <a:off x="0" y="876"/>
              <a:ext cx="3647" cy="2819"/>
            </a:xfrm>
            <a:prstGeom prst="rect">
              <a:avLst/>
            </a:prstGeom>
            <a:noFill/>
            <a:ln w="9525">
              <a:noFill/>
              <a:miter lim="800000"/>
              <a:headEnd/>
              <a:tailEnd/>
            </a:ln>
          </p:spPr>
        </p:pic>
        <p:sp>
          <p:nvSpPr>
            <p:cNvPr id="15" name="Ellipse 5"/>
            <p:cNvSpPr>
              <a:spLocks noChangeArrowheads="1"/>
            </p:cNvSpPr>
            <p:nvPr/>
          </p:nvSpPr>
          <p:spPr bwMode="auto">
            <a:xfrm flipH="1">
              <a:off x="1008" y="1286"/>
              <a:ext cx="1762" cy="1737"/>
            </a:xfrm>
            <a:prstGeom prst="ellipse">
              <a:avLst/>
            </a:prstGeom>
            <a:gradFill rotWithShape="1">
              <a:gsLst>
                <a:gs pos="0">
                  <a:srgbClr val="DDDDDD">
                    <a:alpha val="85001"/>
                  </a:srgbClr>
                </a:gs>
                <a:gs pos="100000">
                  <a:srgbClr val="FFFFFF"/>
                </a:gs>
              </a:gsLst>
              <a:lin ang="0" scaled="1"/>
            </a:gradFill>
            <a:ln w="9525" algn="ctr">
              <a:noFill/>
              <a:round/>
              <a:headEnd/>
              <a:tailEnd/>
            </a:ln>
          </p:spPr>
          <p:txBody>
            <a:bodyPr wrap="none" anchor="ctr"/>
            <a:lstStyle/>
            <a:p>
              <a:endParaRPr lang="tr-TR" noProof="1"/>
            </a:p>
          </p:txBody>
        </p:sp>
        <p:sp>
          <p:nvSpPr>
            <p:cNvPr id="16" name="Textfeld 3"/>
            <p:cNvSpPr txBox="1">
              <a:spLocks noChangeArrowheads="1"/>
            </p:cNvSpPr>
            <p:nvPr/>
          </p:nvSpPr>
          <p:spPr bwMode="auto">
            <a:xfrm>
              <a:off x="890" y="2010"/>
              <a:ext cx="1821" cy="543"/>
            </a:xfrm>
            <a:prstGeom prst="rect">
              <a:avLst/>
            </a:prstGeom>
            <a:noFill/>
            <a:ln w="9525">
              <a:noFill/>
              <a:miter lim="800000"/>
              <a:headEnd/>
              <a:tailEnd/>
            </a:ln>
          </p:spPr>
          <p:txBody>
            <a:bodyPr>
              <a:spAutoFit/>
            </a:bodyPr>
            <a:lstStyle/>
            <a:p>
              <a:pPr algn="ctr"/>
              <a:r>
                <a:rPr lang="tr-TR" sz="4000" b="1" noProof="1">
                  <a:solidFill>
                    <a:srgbClr val="C00000"/>
                  </a:solidFill>
                  <a:latin typeface="Arial" charset="0"/>
                </a:rPr>
                <a:t>Bölüm </a:t>
              </a:r>
              <a:r>
                <a:rPr lang="tr-TR" sz="4000" noProof="1" smtClean="0">
                  <a:solidFill>
                    <a:srgbClr val="C00000"/>
                  </a:solidFill>
                </a:rPr>
                <a:t>4</a:t>
              </a:r>
              <a:endParaRPr lang="tr-TR" sz="4000" b="1" noProof="1">
                <a:solidFill>
                  <a:srgbClr val="C00000"/>
                </a:solidFill>
                <a:latin typeface="Arial" charset="0"/>
              </a:endParaRPr>
            </a:p>
          </p:txBody>
        </p:sp>
        <p:sp>
          <p:nvSpPr>
            <p:cNvPr id="17" name="Oval 12"/>
            <p:cNvSpPr>
              <a:spLocks noChangeArrowheads="1"/>
            </p:cNvSpPr>
            <p:nvPr/>
          </p:nvSpPr>
          <p:spPr bwMode="auto">
            <a:xfrm>
              <a:off x="880" y="1304"/>
              <a:ext cx="1816" cy="1808"/>
            </a:xfrm>
            <a:prstGeom prst="ellipse">
              <a:avLst/>
            </a:prstGeom>
            <a:noFill/>
            <a:ln w="28575">
              <a:solidFill>
                <a:srgbClr val="333333"/>
              </a:solidFill>
              <a:round/>
              <a:headEnd/>
              <a:tailEnd/>
            </a:ln>
          </p:spPr>
          <p:txBody>
            <a:bodyPr wrap="none" anchor="ctr"/>
            <a:lstStyle/>
            <a:p>
              <a:endParaRPr lang="tr-TR"/>
            </a:p>
          </p:txBody>
        </p:sp>
      </p:grpSp>
      <p:sp>
        <p:nvSpPr>
          <p:cNvPr id="19" name="Text Box 19"/>
          <p:cNvSpPr txBox="1">
            <a:spLocks noChangeArrowheads="1"/>
          </p:cNvSpPr>
          <p:nvPr/>
        </p:nvSpPr>
        <p:spPr bwMode="gray">
          <a:xfrm>
            <a:off x="3995936" y="2204864"/>
            <a:ext cx="4392488" cy="2376264"/>
          </a:xfrm>
          <a:prstGeom prst="rect">
            <a:avLst/>
          </a:prstGeom>
          <a:ln>
            <a:solidFill>
              <a:srgbClr val="C00000"/>
            </a:solidFill>
            <a:headEnd/>
            <a:tailEnd/>
          </a:ln>
        </p:spPr>
        <p:style>
          <a:lnRef idx="3">
            <a:schemeClr val="lt1"/>
          </a:lnRef>
          <a:fillRef idx="1">
            <a:schemeClr val="accent2"/>
          </a:fillRef>
          <a:effectRef idx="1">
            <a:schemeClr val="accent2"/>
          </a:effectRef>
          <a:fontRef idx="minor">
            <a:schemeClr val="lt1"/>
          </a:fontRef>
        </p:style>
        <p:txBody>
          <a:bodyPr lIns="0" tIns="0" rIns="252000" bIns="0" anchor="ctr"/>
          <a:lstStyle/>
          <a:p>
            <a:pPr algn="ctr"/>
            <a:r>
              <a:rPr lang="tr-TR" sz="2800" b="1" noProof="1" smtClean="0">
                <a:solidFill>
                  <a:schemeClr val="bg1"/>
                </a:solidFill>
                <a:latin typeface="Arial" charset="0"/>
              </a:rPr>
              <a:t>ÇEVRE GÖREVLİSİ BULUNDURMA YÜKÜMLÜLÜĞÜ</a:t>
            </a:r>
            <a:endParaRPr lang="tr-TR" sz="2800" b="1" noProof="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13</a:t>
            </a:fld>
            <a:endParaRPr lang="tr-TR"/>
          </a:p>
        </p:txBody>
      </p:sp>
      <p:sp>
        <p:nvSpPr>
          <p:cNvPr id="4" name="3 Altbilgi Yer Tutucusu"/>
          <p:cNvSpPr>
            <a:spLocks noGrp="1"/>
          </p:cNvSpPr>
          <p:nvPr>
            <p:ph type="ftr" sz="quarter" idx="12"/>
          </p:nvPr>
        </p:nvSpPr>
        <p:spPr>
          <a:xfrm>
            <a:off x="1763688" y="6520259"/>
            <a:ext cx="6192688" cy="365125"/>
          </a:xfrm>
        </p:spPr>
        <p:txBody>
          <a:bodyPr/>
          <a:lstStyle/>
          <a:p>
            <a:pPr algn="l">
              <a:defRPr/>
            </a:pPr>
            <a:r>
              <a:rPr lang="tr-TR" dirty="0"/>
              <a:t>Çevre Mevzuatı Kapsamında Farkındalığın Artırılması Eğitim Semineri-KOCAELİ</a:t>
            </a:r>
          </a:p>
        </p:txBody>
      </p:sp>
      <p:graphicFrame>
        <p:nvGraphicFramePr>
          <p:cNvPr id="5" name="4 Diyagram"/>
          <p:cNvGraphicFramePr/>
          <p:nvPr>
            <p:extLst>
              <p:ext uri="{D42A27DB-BD31-4B8C-83A1-F6EECF244321}">
                <p14:modId xmlns:p14="http://schemas.microsoft.com/office/powerpoint/2010/main" val="1396361497"/>
              </p:ext>
            </p:extLst>
          </p:nvPr>
        </p:nvGraphicFramePr>
        <p:xfrm>
          <a:off x="539552" y="1628800"/>
          <a:ext cx="266429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Başlık"/>
          <p:cNvSpPr txBox="1">
            <a:spLocks/>
          </p:cNvSpPr>
          <p:nvPr/>
        </p:nvSpPr>
        <p:spPr>
          <a:xfrm>
            <a:off x="2123728" y="260648"/>
            <a:ext cx="5400600" cy="864096"/>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GÖREVLİSİ</a:t>
            </a:r>
          </a:p>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BULUNDURMA YÜKÜMLÜLÜĞÜ</a:t>
            </a:r>
            <a:endParaRPr lang="tr-TR" sz="2400" dirty="0" smtClean="0">
              <a:solidFill>
                <a:srgbClr val="6699FF"/>
              </a:solidFill>
            </a:endParaRPr>
          </a:p>
        </p:txBody>
      </p:sp>
      <p:graphicFrame>
        <p:nvGraphicFramePr>
          <p:cNvPr id="8" name="7 Diyagram"/>
          <p:cNvGraphicFramePr/>
          <p:nvPr>
            <p:extLst>
              <p:ext uri="{D42A27DB-BD31-4B8C-83A1-F6EECF244321}">
                <p14:modId xmlns:p14="http://schemas.microsoft.com/office/powerpoint/2010/main" val="3856842048"/>
              </p:ext>
            </p:extLst>
          </p:nvPr>
        </p:nvGraphicFramePr>
        <p:xfrm>
          <a:off x="5796136" y="1628800"/>
          <a:ext cx="2808312" cy="48245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8 Diyagram"/>
          <p:cNvGraphicFramePr/>
          <p:nvPr>
            <p:extLst>
              <p:ext uri="{D42A27DB-BD31-4B8C-83A1-F6EECF244321}">
                <p14:modId xmlns:p14="http://schemas.microsoft.com/office/powerpoint/2010/main" val="3374140489"/>
              </p:ext>
            </p:extLst>
          </p:nvPr>
        </p:nvGraphicFramePr>
        <p:xfrm>
          <a:off x="2987824" y="1628800"/>
          <a:ext cx="3096344" cy="48245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Graphic spid="8" grpId="0">
        <p:bldAsOne/>
      </p:bldGraphic>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14</a:t>
            </a:fld>
            <a:endParaRPr lang="tr-TR"/>
          </a:p>
        </p:txBody>
      </p:sp>
      <p:sp>
        <p:nvSpPr>
          <p:cNvPr id="4" name="3 Altbilgi Yer Tutucusu"/>
          <p:cNvSpPr>
            <a:spLocks noGrp="1"/>
          </p:cNvSpPr>
          <p:nvPr>
            <p:ph type="ftr" sz="quarter" idx="12"/>
          </p:nvPr>
        </p:nvSpPr>
        <p:spPr>
          <a:xfrm>
            <a:off x="1691680" y="6520259"/>
            <a:ext cx="6336704" cy="365125"/>
          </a:xfrm>
        </p:spPr>
        <p:txBody>
          <a:bodyPr/>
          <a:lstStyle/>
          <a:p>
            <a:pPr algn="l">
              <a:defRPr/>
            </a:pPr>
            <a:r>
              <a:rPr lang="tr-TR" dirty="0"/>
              <a:t>Çevre Mevzuatı Kapsamında Farkındalığın Artırılması Eğitim Semineri-KOCAELİ</a:t>
            </a:r>
          </a:p>
        </p:txBody>
      </p:sp>
      <p:sp>
        <p:nvSpPr>
          <p:cNvPr id="6" name="2 İçerik Yer Tutucusu"/>
          <p:cNvSpPr txBox="1">
            <a:spLocks/>
          </p:cNvSpPr>
          <p:nvPr/>
        </p:nvSpPr>
        <p:spPr>
          <a:xfrm>
            <a:off x="467544" y="1700808"/>
            <a:ext cx="7992888" cy="4320480"/>
          </a:xfrm>
          <a:prstGeom prst="rect">
            <a:avLst/>
          </a:prstGeom>
        </p:spPr>
        <p:txBody>
          <a:bodyPr>
            <a:noAutofit/>
          </a:bodyPr>
          <a:lstStyle/>
          <a:p>
            <a:pPr marL="933450" marR="0" lvl="1" indent="-533400" algn="just" defTabSz="914400" rtl="0" eaLnBrk="1" fontAlgn="auto" latinLnBrk="0" hangingPunct="1">
              <a:lnSpc>
                <a:spcPct val="100000"/>
              </a:lnSpc>
              <a:spcBef>
                <a:spcPct val="20000"/>
              </a:spcBef>
              <a:spcAft>
                <a:spcPts val="0"/>
              </a:spcAft>
              <a:buClrTx/>
              <a:buSzTx/>
              <a:buFont typeface="Arial" charset="0"/>
              <a:buChar char="•"/>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933450" marR="0" lvl="1" indent="-533400" algn="just" defTabSz="914400" rtl="0" eaLnBrk="1" fontAlgn="auto" latinLnBrk="0" hangingPunct="1">
              <a:lnSpc>
                <a:spcPct val="100000"/>
              </a:lnSpc>
              <a:spcBef>
                <a:spcPct val="20000"/>
              </a:spcBef>
              <a:spcAft>
                <a:spcPts val="0"/>
              </a:spcAft>
              <a:buClrTx/>
              <a:buSzTx/>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476250" lvl="1" indent="-533400" algn="just" fontAlgn="auto">
              <a:spcBef>
                <a:spcPct val="20000"/>
              </a:spcBef>
              <a:spcAft>
                <a:spcPts val="0"/>
              </a:spcAft>
              <a:buFont typeface="Wingdings" pitchFamily="2" charset="2"/>
              <a:buChar char="v"/>
              <a:defRPr/>
            </a:pPr>
            <a:r>
              <a:rPr lang="tr-TR" sz="2400" dirty="0" smtClean="0">
                <a:solidFill>
                  <a:schemeClr val="accent1">
                    <a:lumMod val="75000"/>
                  </a:schemeClr>
                </a:solidFill>
                <a:latin typeface="+mn-lt"/>
              </a:rPr>
              <a:t>2872 sayılı Çevre Kanununun 20 </a:t>
            </a:r>
            <a:r>
              <a:rPr lang="tr-TR" sz="2400" dirty="0" err="1" smtClean="0">
                <a:solidFill>
                  <a:schemeClr val="accent1">
                    <a:lumMod val="75000"/>
                  </a:schemeClr>
                </a:solidFill>
                <a:latin typeface="+mn-lt"/>
              </a:rPr>
              <a:t>nci</a:t>
            </a:r>
            <a:r>
              <a:rPr lang="tr-TR" sz="2400" dirty="0" smtClean="0">
                <a:solidFill>
                  <a:schemeClr val="accent1">
                    <a:lumMod val="75000"/>
                  </a:schemeClr>
                </a:solidFill>
                <a:latin typeface="+mn-lt"/>
              </a:rPr>
              <a:t> Maddesinin m) bendi  gereği: Kanunun ek 2 </a:t>
            </a:r>
            <a:r>
              <a:rPr lang="tr-TR" sz="2400" dirty="0" err="1" smtClean="0">
                <a:solidFill>
                  <a:schemeClr val="accent1">
                    <a:lumMod val="75000"/>
                  </a:schemeClr>
                </a:solidFill>
                <a:latin typeface="+mn-lt"/>
              </a:rPr>
              <a:t>nci</a:t>
            </a:r>
            <a:r>
              <a:rPr lang="tr-TR" sz="2400" dirty="0" smtClean="0">
                <a:solidFill>
                  <a:schemeClr val="accent1">
                    <a:lumMod val="75000"/>
                  </a:schemeClr>
                </a:solidFill>
                <a:latin typeface="+mn-lt"/>
              </a:rPr>
              <a:t> maddesinde öngörülen;</a:t>
            </a:r>
          </a:p>
          <a:p>
            <a:pPr marL="0" lvl="1" algn="just" fontAlgn="auto">
              <a:spcBef>
                <a:spcPct val="20000"/>
              </a:spcBef>
              <a:spcAft>
                <a:spcPts val="0"/>
              </a:spcAft>
              <a:defRPr/>
            </a:pPr>
            <a:r>
              <a:rPr lang="tr-TR" sz="2400" b="0" dirty="0" smtClean="0">
                <a:solidFill>
                  <a:schemeClr val="accent1">
                    <a:lumMod val="75000"/>
                  </a:schemeClr>
                </a:solidFill>
                <a:latin typeface="+mn-lt"/>
              </a:rPr>
              <a:t> </a:t>
            </a:r>
          </a:p>
          <a:p>
            <a:pPr marL="476250" lvl="1" indent="-533400" algn="just" fontAlgn="auto">
              <a:spcBef>
                <a:spcPct val="20000"/>
              </a:spcBef>
              <a:spcAft>
                <a:spcPts val="0"/>
              </a:spcAft>
              <a:buFont typeface="Wingdings" pitchFamily="2" charset="2"/>
              <a:buChar char="v"/>
              <a:defRPr/>
            </a:pPr>
            <a:r>
              <a:rPr lang="tr-TR" sz="2400" b="0" dirty="0" smtClean="0">
                <a:solidFill>
                  <a:schemeClr val="accent1">
                    <a:lumMod val="75000"/>
                  </a:schemeClr>
                </a:solidFill>
                <a:latin typeface="+mn-lt"/>
              </a:rPr>
              <a:t> Çevre yönetim birimlerini kurmayanlara: </a:t>
            </a:r>
            <a:r>
              <a:rPr lang="tr-TR" sz="2400" dirty="0" smtClean="0">
                <a:solidFill>
                  <a:srgbClr val="FF0000"/>
                </a:solidFill>
                <a:latin typeface="+mn-lt"/>
              </a:rPr>
              <a:t>10.154 T.L.</a:t>
            </a:r>
          </a:p>
          <a:p>
            <a:pPr marL="0" lvl="1" algn="just" fontAlgn="auto">
              <a:spcBef>
                <a:spcPct val="20000"/>
              </a:spcBef>
              <a:spcAft>
                <a:spcPts val="0"/>
              </a:spcAft>
              <a:defRPr/>
            </a:pPr>
            <a:r>
              <a:rPr lang="tr-TR" sz="2400" b="0" dirty="0" smtClean="0">
                <a:solidFill>
                  <a:schemeClr val="accent1">
                    <a:lumMod val="75000"/>
                  </a:schemeClr>
                </a:solidFill>
                <a:latin typeface="+mn-lt"/>
              </a:rPr>
              <a:t>   </a:t>
            </a:r>
          </a:p>
          <a:p>
            <a:pPr marL="476250" lvl="1" indent="-533400" algn="just" fontAlgn="auto">
              <a:spcBef>
                <a:spcPct val="20000"/>
              </a:spcBef>
              <a:spcAft>
                <a:spcPts val="0"/>
              </a:spcAft>
              <a:buFont typeface="Wingdings" pitchFamily="2" charset="2"/>
              <a:buChar char="v"/>
              <a:defRPr/>
            </a:pPr>
            <a:r>
              <a:rPr lang="tr-TR" sz="2400" b="0" dirty="0" smtClean="0">
                <a:solidFill>
                  <a:schemeClr val="accent1">
                    <a:lumMod val="75000"/>
                  </a:schemeClr>
                </a:solidFill>
                <a:latin typeface="+mn-lt"/>
              </a:rPr>
              <a:t>Çevre görevlisi bulundurmayanlara  ya da Bakanlıkça </a:t>
            </a:r>
          </a:p>
          <a:p>
            <a:pPr marL="0" lvl="1" algn="just" fontAlgn="auto">
              <a:spcBef>
                <a:spcPct val="20000"/>
              </a:spcBef>
              <a:spcAft>
                <a:spcPts val="0"/>
              </a:spcAft>
              <a:defRPr/>
            </a:pPr>
            <a:r>
              <a:rPr lang="tr-TR" sz="2400" b="0" dirty="0" smtClean="0">
                <a:solidFill>
                  <a:schemeClr val="accent1">
                    <a:lumMod val="75000"/>
                  </a:schemeClr>
                </a:solidFill>
                <a:latin typeface="+mn-lt"/>
              </a:rPr>
              <a:t>        yetkilendirilmiş firmalardan hizmet almayanlara: </a:t>
            </a:r>
            <a:r>
              <a:rPr lang="tr-TR" sz="2400" dirty="0" smtClean="0">
                <a:solidFill>
                  <a:srgbClr val="FF0000"/>
                </a:solidFill>
                <a:latin typeface="+mn-lt"/>
              </a:rPr>
              <a:t>6.769 T.L.</a:t>
            </a:r>
            <a:endParaRPr kumimoji="0" lang="tr-TR" sz="2400" i="0" u="none" strike="noStrike" kern="1200" cap="none" spc="0" normalizeH="0" baseline="0" noProof="0" dirty="0" smtClean="0">
              <a:ln>
                <a:noFill/>
              </a:ln>
              <a:solidFill>
                <a:srgbClr val="FF0000"/>
              </a:solidFill>
              <a:effectLst/>
              <a:uLnTx/>
              <a:uFillTx/>
              <a:latin typeface="+mn-lt"/>
            </a:endParaRPr>
          </a:p>
          <a:p>
            <a:pPr algn="just" fontAlgn="auto">
              <a:spcBef>
                <a:spcPct val="20000"/>
              </a:spcBef>
              <a:spcAft>
                <a:spcPts val="0"/>
              </a:spcAft>
              <a:defRPr/>
            </a:pPr>
            <a:r>
              <a:rPr lang="tr-TR" sz="2400" b="0" dirty="0">
                <a:solidFill>
                  <a:schemeClr val="accent1">
                    <a:lumMod val="75000"/>
                  </a:schemeClr>
                </a:solidFill>
                <a:latin typeface="+mn-lt"/>
              </a:rPr>
              <a:t> </a:t>
            </a:r>
            <a:r>
              <a:rPr lang="tr-TR" sz="2400" b="0" dirty="0" smtClean="0">
                <a:solidFill>
                  <a:schemeClr val="accent1">
                    <a:lumMod val="75000"/>
                  </a:schemeClr>
                </a:solidFill>
                <a:latin typeface="+mn-lt"/>
              </a:rPr>
              <a:t>        </a:t>
            </a:r>
          </a:p>
          <a:p>
            <a:pPr algn="just" fontAlgn="auto">
              <a:spcBef>
                <a:spcPct val="20000"/>
              </a:spcBef>
              <a:spcAft>
                <a:spcPts val="0"/>
              </a:spcAft>
              <a:defRPr/>
            </a:pPr>
            <a:r>
              <a:rPr lang="tr-TR" sz="2400" b="0" dirty="0">
                <a:solidFill>
                  <a:schemeClr val="accent1">
                    <a:lumMod val="75000"/>
                  </a:schemeClr>
                </a:solidFill>
                <a:latin typeface="+mn-lt"/>
              </a:rPr>
              <a:t> </a:t>
            </a:r>
            <a:r>
              <a:rPr lang="tr-TR" sz="2400" b="0" dirty="0" smtClean="0">
                <a:solidFill>
                  <a:schemeClr val="accent1">
                    <a:lumMod val="75000"/>
                  </a:schemeClr>
                </a:solidFill>
                <a:latin typeface="+mn-lt"/>
              </a:rPr>
              <a:t>       idari para cezası verilir.</a:t>
            </a: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7" name="1 Başlık"/>
          <p:cNvSpPr txBox="1">
            <a:spLocks/>
          </p:cNvSpPr>
          <p:nvPr/>
        </p:nvSpPr>
        <p:spPr>
          <a:xfrm>
            <a:off x="2267744" y="260648"/>
            <a:ext cx="5040560" cy="881336"/>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CEZAİ HÜKÜM</a:t>
            </a:r>
          </a:p>
        </p:txBody>
      </p:sp>
    </p:spTree>
    <p:extLst>
      <p:ext uri="{BB962C8B-B14F-4D97-AF65-F5344CB8AC3E}">
        <p14:creationId xmlns:p14="http://schemas.microsoft.com/office/powerpoint/2010/main" val="369634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box(in)">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ox(i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ox(in)">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box(in)">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box(in)">
                                      <p:cBhvr>
                                        <p:cTn id="31" dur="500"/>
                                        <p:tgtEl>
                                          <p:spTgt spid="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box(in)">
                                      <p:cBhvr>
                                        <p:cTn id="36" dur="500"/>
                                        <p:tgtEl>
                                          <p:spTgt spid="6">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box(in)">
                                      <p:cBhvr>
                                        <p:cTn id="41" dur="500"/>
                                        <p:tgtEl>
                                          <p:spTgt spid="6">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Effect transition="in" filter="box(in)">
                                      <p:cBhvr>
                                        <p:cTn id="46"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15</a:t>
            </a:fld>
            <a:endParaRPr lang="tr-TR"/>
          </a:p>
        </p:txBody>
      </p:sp>
      <p:sp>
        <p:nvSpPr>
          <p:cNvPr id="4" name="3 Altbilgi Yer Tutucusu"/>
          <p:cNvSpPr>
            <a:spLocks noGrp="1"/>
          </p:cNvSpPr>
          <p:nvPr>
            <p:ph type="ftr" sz="quarter" idx="12"/>
          </p:nvPr>
        </p:nvSpPr>
        <p:spPr>
          <a:xfrm>
            <a:off x="1763688" y="6520259"/>
            <a:ext cx="6336704" cy="365125"/>
          </a:xfrm>
        </p:spPr>
        <p:txBody>
          <a:bodyPr/>
          <a:lstStyle/>
          <a:p>
            <a:pPr algn="l">
              <a:defRPr/>
            </a:pPr>
            <a:r>
              <a:rPr lang="tr-TR" dirty="0"/>
              <a:t>Çevre Mevzuatı Kapsamında Farkındalığın Artırılması Eğitim Semineri-KOCAELİ</a:t>
            </a:r>
          </a:p>
        </p:txBody>
      </p:sp>
      <p:grpSp>
        <p:nvGrpSpPr>
          <p:cNvPr id="5" name="Group 14"/>
          <p:cNvGrpSpPr>
            <a:grpSpLocks/>
          </p:cNvGrpSpPr>
          <p:nvPr/>
        </p:nvGrpSpPr>
        <p:grpSpPr bwMode="auto">
          <a:xfrm>
            <a:off x="251520" y="1628801"/>
            <a:ext cx="5040560" cy="3672408"/>
            <a:chOff x="0" y="876"/>
            <a:chExt cx="3647" cy="2819"/>
          </a:xfrm>
        </p:grpSpPr>
        <p:pic>
          <p:nvPicPr>
            <p:cNvPr id="14" name="Picture 5" descr="magnifier"/>
            <p:cNvPicPr>
              <a:picLocks noChangeAspect="1" noChangeArrowheads="1"/>
            </p:cNvPicPr>
            <p:nvPr/>
          </p:nvPicPr>
          <p:blipFill>
            <a:blip r:embed="rId2" cstate="print"/>
            <a:srcRect l="2980"/>
            <a:stretch>
              <a:fillRect/>
            </a:stretch>
          </p:blipFill>
          <p:spPr bwMode="auto">
            <a:xfrm>
              <a:off x="0" y="876"/>
              <a:ext cx="3647" cy="2819"/>
            </a:xfrm>
            <a:prstGeom prst="rect">
              <a:avLst/>
            </a:prstGeom>
            <a:noFill/>
            <a:ln w="9525">
              <a:noFill/>
              <a:miter lim="800000"/>
              <a:headEnd/>
              <a:tailEnd/>
            </a:ln>
          </p:spPr>
        </p:pic>
        <p:sp>
          <p:nvSpPr>
            <p:cNvPr id="15" name="Ellipse 5"/>
            <p:cNvSpPr>
              <a:spLocks noChangeArrowheads="1"/>
            </p:cNvSpPr>
            <p:nvPr/>
          </p:nvSpPr>
          <p:spPr bwMode="auto">
            <a:xfrm flipH="1">
              <a:off x="1008" y="1286"/>
              <a:ext cx="1762" cy="1737"/>
            </a:xfrm>
            <a:prstGeom prst="ellipse">
              <a:avLst/>
            </a:prstGeom>
            <a:gradFill rotWithShape="1">
              <a:gsLst>
                <a:gs pos="0">
                  <a:srgbClr val="DDDDDD">
                    <a:alpha val="85001"/>
                  </a:srgbClr>
                </a:gs>
                <a:gs pos="100000">
                  <a:srgbClr val="FFFFFF"/>
                </a:gs>
              </a:gsLst>
              <a:lin ang="0" scaled="1"/>
            </a:gradFill>
            <a:ln w="9525" algn="ctr">
              <a:noFill/>
              <a:round/>
              <a:headEnd/>
              <a:tailEnd/>
            </a:ln>
          </p:spPr>
          <p:txBody>
            <a:bodyPr wrap="none" anchor="ctr"/>
            <a:lstStyle/>
            <a:p>
              <a:endParaRPr lang="tr-TR" noProof="1"/>
            </a:p>
          </p:txBody>
        </p:sp>
        <p:sp>
          <p:nvSpPr>
            <p:cNvPr id="16" name="Textfeld 3"/>
            <p:cNvSpPr txBox="1">
              <a:spLocks noChangeArrowheads="1"/>
            </p:cNvSpPr>
            <p:nvPr/>
          </p:nvSpPr>
          <p:spPr bwMode="auto">
            <a:xfrm>
              <a:off x="890" y="2010"/>
              <a:ext cx="1821" cy="543"/>
            </a:xfrm>
            <a:prstGeom prst="rect">
              <a:avLst/>
            </a:prstGeom>
            <a:noFill/>
            <a:ln w="9525">
              <a:noFill/>
              <a:miter lim="800000"/>
              <a:headEnd/>
              <a:tailEnd/>
            </a:ln>
          </p:spPr>
          <p:txBody>
            <a:bodyPr>
              <a:spAutoFit/>
            </a:bodyPr>
            <a:lstStyle/>
            <a:p>
              <a:pPr algn="ctr"/>
              <a:r>
                <a:rPr lang="tr-TR" sz="4000" b="1" noProof="1">
                  <a:solidFill>
                    <a:srgbClr val="C00000"/>
                  </a:solidFill>
                  <a:latin typeface="Arial" charset="0"/>
                </a:rPr>
                <a:t>Bölüm </a:t>
              </a:r>
              <a:r>
                <a:rPr lang="tr-TR" sz="4000" noProof="1" smtClean="0">
                  <a:solidFill>
                    <a:srgbClr val="C00000"/>
                  </a:solidFill>
                </a:rPr>
                <a:t>5</a:t>
              </a:r>
              <a:endParaRPr lang="tr-TR" sz="4000" b="1" noProof="1">
                <a:solidFill>
                  <a:srgbClr val="C00000"/>
                </a:solidFill>
                <a:latin typeface="Arial" charset="0"/>
              </a:endParaRPr>
            </a:p>
          </p:txBody>
        </p:sp>
        <p:sp>
          <p:nvSpPr>
            <p:cNvPr id="17" name="Oval 12"/>
            <p:cNvSpPr>
              <a:spLocks noChangeArrowheads="1"/>
            </p:cNvSpPr>
            <p:nvPr/>
          </p:nvSpPr>
          <p:spPr bwMode="auto">
            <a:xfrm>
              <a:off x="880" y="1304"/>
              <a:ext cx="1816" cy="1808"/>
            </a:xfrm>
            <a:prstGeom prst="ellipse">
              <a:avLst/>
            </a:prstGeom>
            <a:noFill/>
            <a:ln w="28575">
              <a:solidFill>
                <a:srgbClr val="333333"/>
              </a:solidFill>
              <a:round/>
              <a:headEnd/>
              <a:tailEnd/>
            </a:ln>
          </p:spPr>
          <p:txBody>
            <a:bodyPr wrap="none" anchor="ctr"/>
            <a:lstStyle/>
            <a:p>
              <a:endParaRPr lang="tr-TR"/>
            </a:p>
          </p:txBody>
        </p:sp>
      </p:grpSp>
      <p:sp>
        <p:nvSpPr>
          <p:cNvPr id="19" name="Text Box 19"/>
          <p:cNvSpPr txBox="1">
            <a:spLocks noChangeArrowheads="1"/>
          </p:cNvSpPr>
          <p:nvPr/>
        </p:nvSpPr>
        <p:spPr bwMode="gray">
          <a:xfrm>
            <a:off x="3995936" y="2204864"/>
            <a:ext cx="4104456" cy="2376264"/>
          </a:xfrm>
          <a:prstGeom prst="rect">
            <a:avLst/>
          </a:prstGeom>
          <a:ln>
            <a:solidFill>
              <a:srgbClr val="C00000"/>
            </a:solidFill>
            <a:headEnd/>
            <a:tailEnd/>
          </a:ln>
        </p:spPr>
        <p:style>
          <a:lnRef idx="3">
            <a:schemeClr val="lt1"/>
          </a:lnRef>
          <a:fillRef idx="1">
            <a:schemeClr val="accent2"/>
          </a:fillRef>
          <a:effectRef idx="1">
            <a:schemeClr val="accent2"/>
          </a:effectRef>
          <a:fontRef idx="minor">
            <a:schemeClr val="lt1"/>
          </a:fontRef>
        </p:style>
        <p:txBody>
          <a:bodyPr lIns="0" tIns="0" rIns="252000" bIns="0" anchor="ctr"/>
          <a:lstStyle/>
          <a:p>
            <a:pPr algn="ctr"/>
            <a:r>
              <a:rPr lang="tr-TR" sz="3600" noProof="1" smtClean="0">
                <a:solidFill>
                  <a:schemeClr val="bg1"/>
                </a:solidFill>
              </a:rPr>
              <a:t>ÇEVRE GÖREVLİLERİ</a:t>
            </a:r>
            <a:endParaRPr lang="tr-TR" sz="3600" b="1" noProof="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16</a:t>
            </a:fld>
            <a:endParaRPr lang="tr-TR"/>
          </a:p>
        </p:txBody>
      </p:sp>
      <p:sp>
        <p:nvSpPr>
          <p:cNvPr id="4" name="3 Altbilgi Yer Tutucusu"/>
          <p:cNvSpPr>
            <a:spLocks noGrp="1"/>
          </p:cNvSpPr>
          <p:nvPr>
            <p:ph type="ftr" sz="quarter" idx="12"/>
          </p:nvPr>
        </p:nvSpPr>
        <p:spPr>
          <a:xfrm>
            <a:off x="1847850" y="6520259"/>
            <a:ext cx="6252542" cy="365125"/>
          </a:xfrm>
        </p:spPr>
        <p:txBody>
          <a:bodyPr/>
          <a:lstStyle/>
          <a:p>
            <a:pPr algn="l">
              <a:defRPr/>
            </a:pPr>
            <a:r>
              <a:rPr lang="tr-TR" dirty="0"/>
              <a:t>Çevre Mevzuatı Kapsamında Farkındalığın Artırılması Eğitim Semineri-KOCAELİ</a:t>
            </a:r>
          </a:p>
        </p:txBody>
      </p:sp>
      <p:pic>
        <p:nvPicPr>
          <p:cNvPr id="5" name="4 Resim" descr="cevregorevlisi.png"/>
          <p:cNvPicPr>
            <a:picLocks noChangeAspect="1"/>
          </p:cNvPicPr>
          <p:nvPr/>
        </p:nvPicPr>
        <p:blipFill>
          <a:blip r:embed="rId2" cstate="print"/>
          <a:stretch>
            <a:fillRect/>
          </a:stretch>
        </p:blipFill>
        <p:spPr>
          <a:xfrm>
            <a:off x="395536" y="1628800"/>
            <a:ext cx="3635896" cy="22322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074" name="AutoShape 2" descr="data:image/jpeg;base64,/9j/4AAQSkZJRgABAQAAAQABAAD/2wCEAAkGBhIRERQSEhQVFRUVFBoZGBcVFRYXGBgYGBgYFRgUGBQYGyYeGhwjGRcXIC8gIycpLCwsHB4xNTAqNScsLCoBCQoKDgwOGg8PGiwkHCQsLDQsLCksLy0sMCksLCwsKiwsKSwsLCwsLCksLCkpLCwsKSwsKSwpKTQsLCksLCksKf/AABEIAKgA5gMBIgACEQEDEQH/xAAcAAEAAgMBAQEAAAAAAAAAAAAABQYDBAcCAQj/xABCEAACAQIEAwUFBQYFAwUBAAABAgMAEQQFEiExQVEGEyJhcQcyQoGRFCOhscEzUmJy0fAVgpKy4UOi8SQlY5PSFv/EABkBAQADAQEAAAAAAAAAAAAAAAACAwQBBf/EACkRAAMAAgIBAwMDBQAAAAAAAAABAgMRITESMkHwIlFhBBOhQnHB0eH/2gAMAwEAAhEDEQA/AO40oaUApSlAKUpQCud+0D2iPh2OHwgvJ8T21aT+6q2sTbnyqcxXb/DjELho7yub7r7qkAnc8+HKo9IFBJCgEkkmw3J4msubLxqWX48e+WUHLs1z3FG8c0ka/vy+Ffkunf6Gugez7E5jeRMwkSQ2uhXTc9eAHLrUfmk8jAxwOEcadchXvNCnkqfE5A2B2A3PK+Y5PJiDHGJMRCw+JT3bGw99trHfewt08qrh0midStM6BSsGFc20sbsoFzw1be9bz3rPW4yilKUApSlAKUpQClKUApSlAKUpQClKUApSlAKUpQClKUApSlAKrHtGzlsLgJZFNjsoPmeQ8/8AmrPXO/bblss2Cj7pWfROCwUE2BVgCQOVz+NQyelkp7Od9hMYftsV7kur3+YuSfKuoPJauWezTDH7a2oENHE1weINwLW+ddOSIu1q8trx4R6GNb5ZlynGhMUA6eDQSHtwkuOP+W4v6Vl/x+STESN3ZjWFykZb/qKQLtx4H+lR5Gra5G/KmWYYRqEBJJYkk8SSSf8AirYzPx8UQvD9eyw9kGfTKZZe9kaVm6aUJuqgdANtttqsVc3kx8kEupdmU8ORHMHyNdBwWJ7yNHG2pQbdLjhWrBl81p9oozYP29NdMz0pStBnFKUoBSlKAUpSgFKUoBSlKAUpSgFKUoBSlKAUpSgFKUoBVU7d5rJCiLEBqchVLX0h2YKGa3EC97Va6js8ydcTEUbbmD0NV5U3LSLMdKa2zn2RZVpBxDrF38urU0VwGUMQG0knSTpuRUvBPYG3Oo2LIjgJCzd43fyBdx92CxJve58RPoPKpCSEq3zrC19zYuej5DFvetDMsasDoDdQx8LWJGq/A9KlFNQPaWZJJIoFN5L3NvgUjifM8h86r0kWOnvZNvhpMboZEFre+PdPnq5/KrrgsN3caJ+6oH0FafZ3Cd1hok6Lf6m/61J1vxY/H6vdmLLldfT7IUpXwmryg+0qCx3bjAQtokxMYbmAS1vXSDapXA5hFOgkidXQ8GUgj8KA2KUpQClKUApSlAKUpQClKUApSlAKUpQClKUApSlAKx4idUVnchVUEkngANyTXsmuNe0Dt8cXMcJh204aK7Syrvr08T5op2A+JrchQjVKUWXK8wkzHGySNth4QEjTxWZmtIZWDWBbTptYbauJ41IZhFpJvWj7LMvCYYNveVmlOo6j4z4QW5nSF363qQ7a5rBDZWJaUgERpu2m9tR5KPM/jVOeE52y3Dkccsh86I7phrMd198G2m/MHl61GdjspV3jjV+9ZIyrSXLbatrtzIF/qKmsF2b78suvYbMDxHHj9Kt2S5FFhU0Rra/E8z/x5VROH6vwaaz/AE69yQjUAADgBb6V6pWDFYoILnnwraYzDmWapCN92PBRxPn5CqP2jzWSZTrbSn7ouB6dSan83RAjzO2w3JP4AfkBVSyTLWzGclrrDHxAO+/BQf3jzNTWkReyo4nCoAzhNWkE29N62+x/aSSCddKiMNYso4OurSdQ6jka6XnnZ/DxYd1RADJ4AOl+J+l6oUWS68bGijbUsY9AdTt6caLk57naKV8r7UCYpSlAKUpQClKUApSlAKUpQClKUApSlAK1swx8cEbyysFRFLMx5AV8x+ZxQKXlkVFUXJYgbenOuNdtu3H+IKIUNomNwhumoDcPKx4Kosxtz2+E3ELtSjF2w9ok2NkaKNjFh0GuyswaVPCbsykEbFrp673FVRYGlmVF2M8jwGwsAAwUALyAQjavmVqrNCCQdReAm1rh1OhvqzfQVZfZ1l/2jHoxH7Md6R0d1ETf9ysa6ZE3dcnWMKowuGHdrdraUXzAsCfIVRMVhmGJkV31SM0RlPFrMR4SeXDhyrpOd42PDQmVgLjZAfic+6vzP4Xqg9lsK86Y2eTd++Tf+S7k/U/hVORqqmH80XZVNtY2t++v+Gl247Zvl+bx9zdlVAZowbB+8N9Nv3gNJB6noa6plWaR4mJZom1IwuD+hHIjpXAs7xK4jG4nGgBlMh7sk7aUVY0bf+J4z8jXV/ZbiomwZWMWKSMH6k8ASetgB/lq07F7touNU3M80MsjEHwg6Vt0HP5mpfthm/2bCuw95vAvq3P5C5rnkWZaYWtxtYfPnU5RbRt45pMZrRG0xwrcnchpDsqgcyTsOm5romU5eI0F1VWKqCFHhAUWCiqX7PMhDn7Q67KTo47+vLa34mrlm+ZiIBfib8B1rj5Z3pEd2hkv4r8NlHnzNRXYfL+8mkxJ91Lxx+Z4u9/w+tec9meZo8PH+0l2/kT4nNXDLcvWCJIk91FsPPqT5k711vjRxLnZtUr5evtQJClK+UB9vSub9qO3WMWZ0wgjKq2kXUs5I2JFyAQTta3KobFe0HOIrtJCFCjxaoGCjzLX/Woukuycw6XB2GtabMI1YIWGs8FG7ethy8zXGoO1+aZm4w0cgQEgs0a6NK9WcG9vIcav/Zzs7HhUKKdcjG8kre+55XJ5DkKeR1xrsmsm7SQ4ppEjLB4msySKUYeek8R51K1RO0GVSGRcThm0YmIbX4SKOMTjmDVm7OZ+mLh1gaXU6ZIz70cg4ofzB5irWk15SV8rslaUpUAKUpQCtDOs2XDQvK29h4VuAXb4UF+ZNbc8oVSx4KCT6AXNfnXtP2omxeIeR5GSPvbwsVJAVQwVFA2GzXJ4k0K8l+KMOaZliMXKZntISskoDsLHQzKAE5hBsE57nmbw+KxjMdMwDMTd3vdyLXEatwVeGwHH0rNCgVLlAyDbWjEFT5k8D5MN6x4jEXGk/eoNle1mS+9t+Av8JuOh510xb5Nc4lgRc3N1a/CxA2FuVgbfKuu+yPCgSzudyZGAPVQS4/F2rkgy5ibIVkFuTBTvyKsbg/UetXnsZ2lXAx2l1RyIGIEisBITcghrW6bG3ChbjaVbLT23zX7TimgVvBh0J8jMRvv/AAiw/wBVSHZiRYMqxMr7ELKx8+7S35iqflUJdGLG7yMZAwIN7m5Fx53qU7R4Zvs+E8PhxEMsRKsynW7CQBrbFdjYdb1hwbyZ38+NfymZ8WTeWrrpfxvrX4r7e1SyiSYYrho0ctpIGplQsF03N3tvYyvL5+AHe1S3ZTti+XzFyok7xQHCsfvV0lkkG1g40kXIFwd9xeo/NEWFiv7J4kjaKTW33yghWBBJW+rU2w2sym9RuXZY+LkKR6dLNa6tuguSPCbEoDfl14VufHZONtpydp9o0olwsDobqzhgRvcFCQdqpOW4Jp3WIfEamsq7PDD4VsOjO6lgx1sT4wN2ReCX6DjWPIcbDg8S0k7aVSM6diSWNrKAOfGo48qtPR6V43GvI6DAyYSHR8MMRZreW9U184LFsTNwO4Xy+FRUQO3rYpsQndlu+0oiA30p8V7e8zG3Crj2f7KOXWfFAAr+zhHBOjNbYt5cqsXBW+Tc7J5Q66sTMLSzcv3Ix7qevM1Y6+CvE0wRSzGyqCSTyAFyfpUOyZTu3XauSCSKKBgGuXkNgfCNlWx6k3/y1Ucy9p+YQnbuWQ8CYz/pNmqMzDMjiZpcQb/etdQfhRfCi/6d/UmsbxK6lG3B4/1FSqfY7NJPb6Ns+1/MP/g/+s//ALr4/thx+llIhJIIB0MCLjiPFvWjiPZ5jFAZEV1IuLOgax3F1JG9QONyWdH0NE6ta9iOR2vcbWrPN0jW4xstmQTAvh2ZrC6EseXMkn9ak+0GayZnP9hwh+6U3ll4oVFjtb4Qf9RA5VTEy3EMFR3CINrDjb5ca6vl2TwYWIR4e9juzH3mNtiTYcuXKu5K92VxOujxgsDHhYxFhxpUHc/E54ks3OpCPEuovq5f2a1gOHrXrFyBULMQABckmwA6k1n8m2XaRmMjNxJNjUdi1kgl+14YAuABNFewlQc/JxyNR6dtMIW0CQk7bhTp6camcPiFca42DA81IPlyqzHkcVshcKlotGU5rHiYlliN1YfMHmrDkQeVbtc9Ej4CRsUm8DEd/ELcSbCVB+9161fMJi0lRZI2DKwuCDcEVtqVpVPpfzRjW96fZmpSlVnSh+1btkcHh+5iI76ZT0OiO4Vnt1N7D59K4jhoWJvGQRf9mbE+mg7MOW1/lV99t2Typi4sVxjeMR8LhWTUdJHRg1/ka5xI9+VufhNwP79aGPNt0ZZ57sFjUox8LKDsSTwAO4/lN62cNGqEAM0Eq3DagxW462GpPMEMK0IQpkHeE2PxDxEdDbmL8RxqWmlKWSde8XirhvFp4Xilt4l8mBA6Kb10pfB8nhYKS0MTqDvJGLj5tG2kfQVtZDgHxkqwwa0A9+z6kCnoG90nfjccTyqKETatUDkm9gAdEm+wut9/8pI9K6XhMgOGwqYND9/iRrxL81iPwA8tR2/lB61GqUrbLsGLzoqUWDOEnc4RpJ4lG7BPCXF76Le8v8VherZ2n7Sj/D8NERZh3VjzDquq/wBdvnW/BEkFo1UgCwuK28wx8cTrHNpIbbUNwpPC9+fnWPHnc270ejf6KOdPlr7HNO3OIJeNkJ0SIWQADwlyDIt+PG23C9+tW/sHg1SBnOzBLXdVVgACd7fS/GtT2i5MggDIP2bavDzUnxW6cb1F5ZiFOD3JRdxs1/itYnnsa15bWWXU/PuZP0+J4cnjft1/b2/0WzszmzOAJPAWOoatrg8N/PY1q9qMuabErHAYzrvcPuLcuB63rFjcvKaVdyigDRJbVZbe448hwNbuS5IkjscPiJJJLWJXTcDgCWI8ArBNOej1HKrs3/ZpkU8M8hkRNIWwIQCzX+E8dxe/yrpArRyXLzBBHEWLFRuxJJJ4nc7njW/W6E9cmS2t8Hl5Au5IA8zaobOs+wIjaPETw6XUhlLi5B2IspvVO9pHaUFzCD93DYsesnJfkCPmfKuV41Qw71B4WPi/hc8VP5g1ZX0aYifMnMwkEKFo/Gobw3Pwk+E/S1YMpzMys1wAFHrxrPjMO0kDaVJtGG2BNgADf02qJ7NDxv8AyfrXHTdHZleDZcu2WaYjBfZ+4nlAKeJWIZbgKRYEbbE7eVV3FdocbPH3zOpC3Fwqg2B32A4b1P8AtDwhkGE0eJprBVHkiqAPUkVW8zy+fBxGGeJkMhNiSCNtNxsaqRauke8Jh5WxGFeZtSPMmwPC5BsRw4V1knauQy5orLh1S+tZEPoVsOPrXXZOf986qy9lkb0eVP51jzdA0Dq3B1078PFZR+Jr2RsfX9K85pbujflot6hgR+NUlhG9k8gw7aklijcBb7qDuOd+NTEeBjhDLEixrqNgo6nnWnkOJ7uRmtfwn9KlMRJrJbhc/wB/lVtdFfPkaeAy6KbHDvUV/wD0xIDgMARKLEA7X3q5QYdUXSihVHAKAB9BVVydh/iCjn9le/p3i2/G9W+ti34Svx/lmS/WxSlK4RNPNsohxUTQzoHjbiD5bggjcEHcEb1zDtH7Ewo7zAuSw/6crcf5JbbH+a4PWut1jlmVRdiAOpIFCNSn2flTNMBJBIY5o2jYE7SKQemwGxA34XBvXhMaQhX3kvcA/CW4FTxVrDcDbrev0N2nnweKj7qWH7QOW2nSf3lkNip8xXG877CTRktCGZd7Kd3APUcH25gA+Vd0zLWNLo3PZpksb4gTykd1CrOSeWkEsSPIdOtWfJM/XGTSyE2Mz+E9FHhRPKwt+NVjsXmez4aeCQQvE6NJGDezcbo1jx22PI7VvjLMQrXgUoo90aRv5sOv5VXlxu54NeC5xot74kpIMPKAQ+ySD94fBVflhacz4eU+NAzAna6jj8wbVlzvMdWGjVyROsim1uYt4vzFYM1lZnR7b7hrG5IK2J+ZttWFS30j0PJLtn3sZmxkT7LiiGJuI3PPj4W+X1qDxWTRYeSSHWe6H3gU22uN1XrvtXyOB0mUgFbkWvtv/wCamM37FNPKwJLXRTddupv6jUeNXPE21O++zLdqpb+z4IrKc2xbqoZdS3KxlgRsPhLWsbXA612XsplEcMIZPekAZ2sLk293bkNx9aoS42XD4ZMLJArRxW7si6uhHxX+I8b343NW/svn0bArcgHcAg7HmKnGJ4662c/d8o7LVUP2pz4YSAv8bHTGOrHmfIC5PpUskgPA3rQzTIcPibd/GH08Lki1+NrEVqnSf1dFT64OCdpsbcqjXJZtb9Tv+ZJNQr4sIz937jC1j0t+hqd7UZM3+IYiGMACMm17DwgXHDiTf1NQUuAIhWW9wxIt0ttuflUL35M1Y1PijonYZro6ng0Av57EW+hqkdmG8bj+H9at/YKS9h1ht+IFVHs6tpZPIW/7v+Kj/UQXpov+avZsrcnhPEPLdd/0FYPa/i4njgCupcSNdVYEgaQGuBw8QA3rU7bR/wDt2HPDS0Z8/Ej729ap0OWBsO81/EpPoQLA/Peo62TjhJmpgSBLGTwEi/7hXdJl3PrXIcZlMccUUi31Epe52334V1+U1TkWi1Uq5Rj/AK39Ola+c/sSOukf9wrZFa+aH7t/IX+hFVrska2UjxkfwH8xUwFOmxG9+BqN7MN99/kqczAeL5A/pU6XuQ3zo0ctQDMYjzOFlB9A8ZH5mrlVRy+/26Hp3M3+6LardWqHuF892ZcnqYpSlSICtHFZUrktbxee/wD4repQ41sgpIdJswt+R9DXkxDoPpU68YIsRcedR82WW3Q/5T+h5VYqKnH2NLuV6D6CvtulfTcGxBB6H+96VIgYJMEjG7gMRw8I29DxoMBH+6PlWelAR0+Sxve6qPQXP1NaeTZAmHZwnxOXAJLFdQFxa9hvcj1tU7XxgLWPA0BpTRh7q256G3+1QSB6mtLB5YI36Hpz9dIvYetSR3NhqK9B4F4c24t6CviHkv0jFh85Dxt5VwGyJLEC9ja9r7262rYTMGHE39f61oCLSDyv+5csfVjuTWliMG+5VdPne5P0/rTsbaKH21YDNZmBtrw6k789A/oKp5xi/ZO7v4g2w8r3/rU77R8KyzozXuYlB+RYD8AKqABOwufTeqcm5ej0MSVSn84Ogdg2sY/OP8jeqvkjffyjrq/Bqnux2I7rui9xYMDcHa5PKorCZS6TtJtp1PbqQSbelVu5TT2cWtUib7aSg4KC3WPj5I4qBwki/YpBtc6ufO62/CpzNk+0QRwkaSjX18bgAgDTy48aiU7Kjm5+QAqDyymdlrxSZ4zXGxmCFVYGzLtzsBY3HKurQ4kSAMhDKQCCNwRbY3rl/wD/ACyfvt+FWPKM3mwsQijbwDgGUNbyvbhvVd5JokqUrgt6SH1rUzKcd1If4bfMkCoBe02IBY6l8RufAOlttq8S9oZnV1YqQ5ufCAeXT0qHlI/cJTJcTplFuOkkHobf8VYY5SzEsbkmqTgczaNtWkH5268PrU3he0yfGjL6eKjtMkrTJbCORmOG38JhnHz+7P5CrpVAwWeRNjcPZgEUSFnbwgFl0qu/M/pV+Vr1shpwvnuzPfqZ9pSlTIClKUApSlAY5YVYWYXFaE2XMN13HQ8fkedSdK6no45TIL8D0Oxr4zW/4qamgDcRUdPgyu43FTVFLlo0mZhuSqjz3J/Qb+teBwJA3HBpDb59QPLasrpuCAt9rk393na1AgHHf13+nSpETGRc8C21t9k89vP516WHqeXAbKPlzrVx2dwxe8wv0G5qtY/to7XEYCDqdz/SqryzPZJS2W+bEJGPEyqPMgVCYvtlEpIjVpD1Gy/U1S58QznU7Fj1Y3ryHrNX6mn6UWLGvc3M/wAUMW4eRE8Iso3Nhe+9+PGo9IQOg9BavcklYL1nqqrmmWJJdGcWr7qrEDXoCo6OnsPXrXWK1fb00D2W868lq+XryaaOH29fVFYxXsGuaOmVTXvVWINX0vTRwyFqy4fMJI/2bun8jEfhwrV1UBp0Nl57Kdq5TeOQl7C4Ym7cQLHrxr5VbyI/eHe3hP5rStEXWjp1+lKVrIilKUApSlAK+UpQEJ2gwxRDKhsFF2Hl1HnXO8f2jme4BKjoOP1pSqM10uEzilb2Q7MSedAaUrKTPQr1v0P0r5SunDG9+h+hrH4uhpSiQPSseh+hrIL+dKUYPBv0P40CHpSlNg+tGa8aTSlNg+d2eor1pNKV3Rw9af7sa+on92pSmjp7Za+2pSonDNh5mU3W/C3P++VKUodP/9k="/>
          <p:cNvSpPr>
            <a:spLocks noChangeAspect="1" noChangeArrowheads="1"/>
          </p:cNvSpPr>
          <p:nvPr/>
        </p:nvSpPr>
        <p:spPr bwMode="auto">
          <a:xfrm>
            <a:off x="0" y="-771525"/>
            <a:ext cx="2190750" cy="16002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6" name="AutoShape 4" descr="data:image/jpeg;base64,/9j/4AAQSkZJRgABAQAAAQABAAD/2wCEAAkGBhIRERQSEhQVFRUVFBoZGBcVFRYXGBgYGBgYFRgUGBQYGyYeGhwjGRcXIC8gIycpLCwsHB4xNTAqNScsLCoBCQoKDgwOGg8PGiwkHCQsLDQsLCksLy0sMCksLCwsKiwsKSwsLCwsLCksLCkpLCwsKSwsKSwpKTQsLCksLCksKf/AABEIAKgA5gMBIgACEQEDEQH/xAAcAAEAAgMBAQEAAAAAAAAAAAAABQYDBAcCAQj/xABCEAACAQIEAwUFBQYFAwUBAAABAgMAEQQFEiExQVEGEyJhcQcyQoGRFCOhscEzUmJy0fAVgpKy4UOi8SQlY5PSFv/EABkBAQADAQEAAAAAAAAAAAAAAAACAwQBBf/EACkRAAMAAgIBAwMDBQAAAAAAAAABAgMRITESMkHwIlFhBBOhQnHB0eH/2gAMAwEAAhEDEQA/AO40oaUApSlAKUpQCud+0D2iPh2OHwgvJ8T21aT+6q2sTbnyqcxXb/DjELho7yub7r7qkAnc8+HKo9IFBJCgEkkmw3J4msubLxqWX48e+WUHLs1z3FG8c0ka/vy+Ffkunf6Gugez7E5jeRMwkSQ2uhXTc9eAHLrUfmk8jAxwOEcadchXvNCnkqfE5A2B2A3PK+Y5PJiDHGJMRCw+JT3bGw99trHfewt08qrh0midStM6BSsGFc20sbsoFzw1be9bz3rPW4yilKUApSlAKUpQClKUApSlAKUpQClKUApSlAKUpQClKUApSlAKrHtGzlsLgJZFNjsoPmeQ8/8AmrPXO/bblss2Cj7pWfROCwUE2BVgCQOVz+NQyelkp7Od9hMYftsV7kur3+YuSfKuoPJauWezTDH7a2oENHE1weINwLW+ddOSIu1q8trx4R6GNb5ZlynGhMUA6eDQSHtwkuOP+W4v6Vl/x+STESN3ZjWFykZb/qKQLtx4H+lR5Gra5G/KmWYYRqEBJJYkk8SSSf8AirYzPx8UQvD9eyw9kGfTKZZe9kaVm6aUJuqgdANtttqsVc3kx8kEupdmU8ORHMHyNdBwWJ7yNHG2pQbdLjhWrBl81p9oozYP29NdMz0pStBnFKUoBSlKAUpSgFKUoBSlKAUpSgFKUoBSlKAUpSgFKUoBVU7d5rJCiLEBqchVLX0h2YKGa3EC97Va6js8ydcTEUbbmD0NV5U3LSLMdKa2zn2RZVpBxDrF38urU0VwGUMQG0knSTpuRUvBPYG3Oo2LIjgJCzd43fyBdx92CxJve58RPoPKpCSEq3zrC19zYuej5DFvetDMsasDoDdQx8LWJGq/A9KlFNQPaWZJJIoFN5L3NvgUjifM8h86r0kWOnvZNvhpMboZEFre+PdPnq5/KrrgsN3caJ+6oH0FafZ3Cd1hok6Lf6m/61J1vxY/H6vdmLLldfT7IUpXwmryg+0qCx3bjAQtokxMYbmAS1vXSDapXA5hFOgkidXQ8GUgj8KA2KUpQClKUApSlAKUpQClKUApSlAKUpQClKUApSlAKx4idUVnchVUEkngANyTXsmuNe0Dt8cXMcJh204aK7Syrvr08T5op2A+JrchQjVKUWXK8wkzHGySNth4QEjTxWZmtIZWDWBbTptYbauJ41IZhFpJvWj7LMvCYYNveVmlOo6j4z4QW5nSF363qQ7a5rBDZWJaUgERpu2m9tR5KPM/jVOeE52y3Dkccsh86I7phrMd198G2m/MHl61GdjspV3jjV+9ZIyrSXLbatrtzIF/qKmsF2b78suvYbMDxHHj9Kt2S5FFhU0Rra/E8z/x5VROH6vwaaz/AE69yQjUAADgBb6V6pWDFYoILnnwraYzDmWapCN92PBRxPn5CqP2jzWSZTrbSn7ouB6dSan83RAjzO2w3JP4AfkBVSyTLWzGclrrDHxAO+/BQf3jzNTWkReyo4nCoAzhNWkE29N62+x/aSSCddKiMNYso4OurSdQ6jka6XnnZ/DxYd1RADJ4AOl+J+l6oUWS68bGijbUsY9AdTt6caLk57naKV8r7UCYpSlAKUpQClKUApSlAKUpQClKUApSlAK1swx8cEbyysFRFLMx5AV8x+ZxQKXlkVFUXJYgbenOuNdtu3H+IKIUNomNwhumoDcPKx4Kosxtz2+E3ELtSjF2w9ok2NkaKNjFh0GuyswaVPCbsykEbFrp673FVRYGlmVF2M8jwGwsAAwUALyAQjavmVqrNCCQdReAm1rh1OhvqzfQVZfZ1l/2jHoxH7Md6R0d1ETf9ysa6ZE3dcnWMKowuGHdrdraUXzAsCfIVRMVhmGJkV31SM0RlPFrMR4SeXDhyrpOd42PDQmVgLjZAfic+6vzP4Xqg9lsK86Y2eTd++Tf+S7k/U/hVORqqmH80XZVNtY2t++v+Gl247Zvl+bx9zdlVAZowbB+8N9Nv3gNJB6noa6plWaR4mJZom1IwuD+hHIjpXAs7xK4jG4nGgBlMh7sk7aUVY0bf+J4z8jXV/ZbiomwZWMWKSMH6k8ASetgB/lq07F7touNU3M80MsjEHwg6Vt0HP5mpfthm/2bCuw95vAvq3P5C5rnkWZaYWtxtYfPnU5RbRt45pMZrRG0xwrcnchpDsqgcyTsOm5romU5eI0F1VWKqCFHhAUWCiqX7PMhDn7Q67KTo47+vLa34mrlm+ZiIBfib8B1rj5Z3pEd2hkv4r8NlHnzNRXYfL+8mkxJ91Lxx+Z4u9/w+tec9meZo8PH+0l2/kT4nNXDLcvWCJIk91FsPPqT5k711vjRxLnZtUr5evtQJClK+UB9vSub9qO3WMWZ0wgjKq2kXUs5I2JFyAQTta3KobFe0HOIrtJCFCjxaoGCjzLX/Woukuycw6XB2GtabMI1YIWGs8FG7ethy8zXGoO1+aZm4w0cgQEgs0a6NK9WcG9vIcav/Zzs7HhUKKdcjG8kre+55XJ5DkKeR1xrsmsm7SQ4ppEjLB4msySKUYeek8R51K1RO0GVSGRcThm0YmIbX4SKOMTjmDVm7OZ+mLh1gaXU6ZIz70cg4ofzB5irWk15SV8rslaUpUAKUpQCtDOs2XDQvK29h4VuAXb4UF+ZNbc8oVSx4KCT6AXNfnXtP2omxeIeR5GSPvbwsVJAVQwVFA2GzXJ4k0K8l+KMOaZliMXKZntISskoDsLHQzKAE5hBsE57nmbw+KxjMdMwDMTd3vdyLXEatwVeGwHH0rNCgVLlAyDbWjEFT5k8D5MN6x4jEXGk/eoNle1mS+9t+Av8JuOh510xb5Nc4lgRc3N1a/CxA2FuVgbfKuu+yPCgSzudyZGAPVQS4/F2rkgy5ibIVkFuTBTvyKsbg/UetXnsZ2lXAx2l1RyIGIEisBITcghrW6bG3ChbjaVbLT23zX7TimgVvBh0J8jMRvv/AAiw/wBVSHZiRYMqxMr7ELKx8+7S35iqflUJdGLG7yMZAwIN7m5Fx53qU7R4Zvs+E8PhxEMsRKsynW7CQBrbFdjYdb1hwbyZ38+NfymZ8WTeWrrpfxvrX4r7e1SyiSYYrho0ctpIGplQsF03N3tvYyvL5+AHe1S3ZTti+XzFyok7xQHCsfvV0lkkG1g40kXIFwd9xeo/NEWFiv7J4kjaKTW33yghWBBJW+rU2w2sym9RuXZY+LkKR6dLNa6tuguSPCbEoDfl14VufHZONtpydp9o0olwsDobqzhgRvcFCQdqpOW4Jp3WIfEamsq7PDD4VsOjO6lgx1sT4wN2ReCX6DjWPIcbDg8S0k7aVSM6diSWNrKAOfGo48qtPR6V43GvI6DAyYSHR8MMRZreW9U184LFsTNwO4Xy+FRUQO3rYpsQndlu+0oiA30p8V7e8zG3Crj2f7KOXWfFAAr+zhHBOjNbYt5cqsXBW+Tc7J5Q66sTMLSzcv3Ix7qevM1Y6+CvE0wRSzGyqCSTyAFyfpUOyZTu3XauSCSKKBgGuXkNgfCNlWx6k3/y1Ucy9p+YQnbuWQ8CYz/pNmqMzDMjiZpcQb/etdQfhRfCi/6d/UmsbxK6lG3B4/1FSqfY7NJPb6Ns+1/MP/g/+s//ALr4/thx+llIhJIIB0MCLjiPFvWjiPZ5jFAZEV1IuLOgax3F1JG9QONyWdH0NE6ta9iOR2vcbWrPN0jW4xstmQTAvh2ZrC6EseXMkn9ak+0GayZnP9hwh+6U3ll4oVFjtb4Qf9RA5VTEy3EMFR3CINrDjb5ca6vl2TwYWIR4e9juzH3mNtiTYcuXKu5K92VxOujxgsDHhYxFhxpUHc/E54ks3OpCPEuovq5f2a1gOHrXrFyBULMQABckmwA6k1n8m2XaRmMjNxJNjUdi1kgl+14YAuABNFewlQc/JxyNR6dtMIW0CQk7bhTp6camcPiFca42DA81IPlyqzHkcVshcKlotGU5rHiYlliN1YfMHmrDkQeVbtc9Ej4CRsUm8DEd/ELcSbCVB+9161fMJi0lRZI2DKwuCDcEVtqVpVPpfzRjW96fZmpSlVnSh+1btkcHh+5iI76ZT0OiO4Vnt1N7D59K4jhoWJvGQRf9mbE+mg7MOW1/lV99t2Typi4sVxjeMR8LhWTUdJHRg1/ka5xI9+VufhNwP79aGPNt0ZZ57sFjUox8LKDsSTwAO4/lN62cNGqEAM0Eq3DagxW462GpPMEMK0IQpkHeE2PxDxEdDbmL8RxqWmlKWSde8XirhvFp4Xilt4l8mBA6Kb10pfB8nhYKS0MTqDvJGLj5tG2kfQVtZDgHxkqwwa0A9+z6kCnoG90nfjccTyqKETatUDkm9gAdEm+wut9/8pI9K6XhMgOGwqYND9/iRrxL81iPwA8tR2/lB61GqUrbLsGLzoqUWDOEnc4RpJ4lG7BPCXF76Le8v8VherZ2n7Sj/D8NERZh3VjzDquq/wBdvnW/BEkFo1UgCwuK28wx8cTrHNpIbbUNwpPC9+fnWPHnc270ejf6KOdPlr7HNO3OIJeNkJ0SIWQADwlyDIt+PG23C9+tW/sHg1SBnOzBLXdVVgACd7fS/GtT2i5MggDIP2bavDzUnxW6cb1F5ZiFOD3JRdxs1/itYnnsa15bWWXU/PuZP0+J4cnjft1/b2/0WzszmzOAJPAWOoatrg8N/PY1q9qMuabErHAYzrvcPuLcuB63rFjcvKaVdyigDRJbVZbe448hwNbuS5IkjscPiJJJLWJXTcDgCWI8ArBNOej1HKrs3/ZpkU8M8hkRNIWwIQCzX+E8dxe/yrpArRyXLzBBHEWLFRuxJJJ4nc7njW/W6E9cmS2t8Hl5Au5IA8zaobOs+wIjaPETw6XUhlLi5B2IspvVO9pHaUFzCD93DYsesnJfkCPmfKuV41Qw71B4WPi/hc8VP5g1ZX0aYifMnMwkEKFo/Gobw3Pwk+E/S1YMpzMys1wAFHrxrPjMO0kDaVJtGG2BNgADf02qJ7NDxv8AyfrXHTdHZleDZcu2WaYjBfZ+4nlAKeJWIZbgKRYEbbE7eVV3FdocbPH3zOpC3Fwqg2B32A4b1P8AtDwhkGE0eJprBVHkiqAPUkVW8zy+fBxGGeJkMhNiSCNtNxsaqRauke8Jh5WxGFeZtSPMmwPC5BsRw4V1knauQy5orLh1S+tZEPoVsOPrXXZOf986qy9lkb0eVP51jzdA0Dq3B1078PFZR+Jr2RsfX9K85pbujflot6hgR+NUlhG9k8gw7aklijcBb7qDuOd+NTEeBjhDLEixrqNgo6nnWnkOJ7uRmtfwn9KlMRJrJbhc/wB/lVtdFfPkaeAy6KbHDvUV/wD0xIDgMARKLEA7X3q5QYdUXSihVHAKAB9BVVydh/iCjn9le/p3i2/G9W+ti34Svx/lmS/WxSlK4RNPNsohxUTQzoHjbiD5bggjcEHcEb1zDtH7Ewo7zAuSw/6crcf5JbbH+a4PWut1jlmVRdiAOpIFCNSn2flTNMBJBIY5o2jYE7SKQemwGxA34XBvXhMaQhX3kvcA/CW4FTxVrDcDbrev0N2nnweKj7qWH7QOW2nSf3lkNip8xXG877CTRktCGZd7Kd3APUcH25gA+Vd0zLWNLo3PZpksb4gTykd1CrOSeWkEsSPIdOtWfJM/XGTSyE2Mz+E9FHhRPKwt+NVjsXmez4aeCQQvE6NJGDezcbo1jx22PI7VvjLMQrXgUoo90aRv5sOv5VXlxu54NeC5xot74kpIMPKAQ+ySD94fBVflhacz4eU+NAzAna6jj8wbVlzvMdWGjVyROsim1uYt4vzFYM1lZnR7b7hrG5IK2J+ZttWFS30j0PJLtn3sZmxkT7LiiGJuI3PPj4W+X1qDxWTRYeSSHWe6H3gU22uN1XrvtXyOB0mUgFbkWvtv/wCamM37FNPKwJLXRTddupv6jUeNXPE21O++zLdqpb+z4IrKc2xbqoZdS3KxlgRsPhLWsbXA612XsplEcMIZPekAZ2sLk293bkNx9aoS42XD4ZMLJArRxW7si6uhHxX+I8b343NW/svn0bArcgHcAg7HmKnGJ4662c/d8o7LVUP2pz4YSAv8bHTGOrHmfIC5PpUskgPA3rQzTIcPibd/GH08Lki1+NrEVqnSf1dFT64OCdpsbcqjXJZtb9Tv+ZJNQr4sIz937jC1j0t+hqd7UZM3+IYiGMACMm17DwgXHDiTf1NQUuAIhWW9wxIt0ttuflUL35M1Y1PijonYZro6ng0Av57EW+hqkdmG8bj+H9at/YKS9h1ht+IFVHs6tpZPIW/7v+Kj/UQXpov+avZsrcnhPEPLdd/0FYPa/i4njgCupcSNdVYEgaQGuBw8QA3rU7bR/wDt2HPDS0Z8/Ej729ap0OWBsO81/EpPoQLA/Peo62TjhJmpgSBLGTwEi/7hXdJl3PrXIcZlMccUUi31Epe52334V1+U1TkWi1Uq5Rj/AK39Ola+c/sSOukf9wrZFa+aH7t/IX+hFVrska2UjxkfwH8xUwFOmxG9+BqN7MN99/kqczAeL5A/pU6XuQ3zo0ctQDMYjzOFlB9A8ZH5mrlVRy+/26Hp3M3+6LardWqHuF892ZcnqYpSlSICtHFZUrktbxee/wD4repQ41sgpIdJswt+R9DXkxDoPpU68YIsRcedR82WW3Q/5T+h5VYqKnH2NLuV6D6CvtulfTcGxBB6H+96VIgYJMEjG7gMRw8I29DxoMBH+6PlWelAR0+Sxve6qPQXP1NaeTZAmHZwnxOXAJLFdQFxa9hvcj1tU7XxgLWPA0BpTRh7q256G3+1QSB6mtLB5YI36Hpz9dIvYetSR3NhqK9B4F4c24t6CviHkv0jFh85Dxt5VwGyJLEC9ja9r7262rYTMGHE39f61oCLSDyv+5csfVjuTWliMG+5VdPne5P0/rTsbaKH21YDNZmBtrw6k789A/oKp5xi/ZO7v4g2w8r3/rU77R8KyzozXuYlB+RYD8AKqABOwufTeqcm5ej0MSVSn84Ogdg2sY/OP8jeqvkjffyjrq/Bqnux2I7rui9xYMDcHa5PKorCZS6TtJtp1PbqQSbelVu5TT2cWtUib7aSg4KC3WPj5I4qBwki/YpBtc6ufO62/CpzNk+0QRwkaSjX18bgAgDTy48aiU7Kjm5+QAqDyymdlrxSZ4zXGxmCFVYGzLtzsBY3HKurQ4kSAMhDKQCCNwRbY3rl/wD/ACyfvt+FWPKM3mwsQijbwDgGUNbyvbhvVd5JokqUrgt6SH1rUzKcd1If4bfMkCoBe02IBY6l8RufAOlttq8S9oZnV1YqQ5ufCAeXT0qHlI/cJTJcTplFuOkkHobf8VYY5SzEsbkmqTgczaNtWkH5268PrU3he0yfGjL6eKjtMkrTJbCORmOG38JhnHz+7P5CrpVAwWeRNjcPZgEUSFnbwgFl0qu/M/pV+Vr1shpwvnuzPfqZ9pSlTIClKUApSlAY5YVYWYXFaE2XMN13HQ8fkedSdK6no45TIL8D0Oxr4zW/4qamgDcRUdPgyu43FTVFLlo0mZhuSqjz3J/Qb+teBwJA3HBpDb59QPLasrpuCAt9rk393na1AgHHf13+nSpETGRc8C21t9k89vP516WHqeXAbKPlzrVx2dwxe8wv0G5qtY/to7XEYCDqdz/SqryzPZJS2W+bEJGPEyqPMgVCYvtlEpIjVpD1Gy/U1S58QznU7Fj1Y3ryHrNX6mn6UWLGvc3M/wAUMW4eRE8Iso3Nhe+9+PGo9IQOg9BavcklYL1nqqrmmWJJdGcWr7qrEDXoCo6OnsPXrXWK1fb00D2W868lq+XryaaOH29fVFYxXsGuaOmVTXvVWINX0vTRwyFqy4fMJI/2bun8jEfhwrV1UBp0Nl57Kdq5TeOQl7C4Ym7cQLHrxr5VbyI/eHe3hP5rStEXWjp1+lKVrIilKUApSlAK+UpQEJ2gwxRDKhsFF2Hl1HnXO8f2jme4BKjoOP1pSqM10uEzilb2Q7MSedAaUrKTPQr1v0P0r5SunDG9+h+hrH4uhpSiQPSseh+hrIL+dKUYPBv0P40CHpSlNg+tGa8aTSlNg+d2eor1pNKV3Rw9af7sa+on92pSmjp7Za+2pSonDNh5mU3W/C3P++VKUodP/9k="/>
          <p:cNvSpPr>
            <a:spLocks noChangeAspect="1" noChangeArrowheads="1"/>
          </p:cNvSpPr>
          <p:nvPr/>
        </p:nvSpPr>
        <p:spPr bwMode="auto">
          <a:xfrm>
            <a:off x="0" y="-771525"/>
            <a:ext cx="2190750" cy="16002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78" name="AutoShape 6" descr="data:image/jpeg;base64,/9j/4AAQSkZJRgABAQAAAQABAAD/2wCEAAkGBhIRERQSEhQVFRUVFBoZGBcVFRYXGBgYGBgYFRgUGBQYGyYeGhwjGRcXIC8gIycpLCwsHB4xNTAqNScsLCoBCQoKDgwOGg8PGiwkHCQsLDQsLCksLy0sMCksLCwsKiwsKSwsLCwsLCksLCkpLCwsKSwsKSwpKTQsLCksLCksKf/AABEIAKgA5gMBIgACEQEDEQH/xAAcAAEAAgMBAQEAAAAAAAAAAAAABQYDBAcCAQj/xABCEAACAQIEAwUFBQYFAwUBAAABAgMAEQQFEiExQVEGEyJhcQcyQoGRFCOhscEzUmJy0fAVgpKy4UOi8SQlY5PSFv/EABkBAQADAQEAAAAAAAAAAAAAAAACAwQBBf/EACkRAAMAAgIBAwMDBQAAAAAAAAABAgMRITESMkHwIlFhBBOhQnHB0eH/2gAMAwEAAhEDEQA/AO40oaUApSlAKUpQCud+0D2iPh2OHwgvJ8T21aT+6q2sTbnyqcxXb/DjELho7yub7r7qkAnc8+HKo9IFBJCgEkkmw3J4msubLxqWX48e+WUHLs1z3FG8c0ka/vy+Ffkunf6Gugez7E5jeRMwkSQ2uhXTc9eAHLrUfmk8jAxwOEcadchXvNCnkqfE5A2B2A3PK+Y5PJiDHGJMRCw+JT3bGw99trHfewt08qrh0midStM6BSsGFc20sbsoFzw1be9bz3rPW4yilKUApSlAKUpQClKUApSlAKUpQClKUApSlAKUpQClKUApSlAKrHtGzlsLgJZFNjsoPmeQ8/8AmrPXO/bblss2Cj7pWfROCwUE2BVgCQOVz+NQyelkp7Od9hMYftsV7kur3+YuSfKuoPJauWezTDH7a2oENHE1weINwLW+ddOSIu1q8trx4R6GNb5ZlynGhMUA6eDQSHtwkuOP+W4v6Vl/x+STESN3ZjWFykZb/qKQLtx4H+lR5Gra5G/KmWYYRqEBJJYkk8SSSf8AirYzPx8UQvD9eyw9kGfTKZZe9kaVm6aUJuqgdANtttqsVc3kx8kEupdmU8ORHMHyNdBwWJ7yNHG2pQbdLjhWrBl81p9oozYP29NdMz0pStBnFKUoBSlKAUpSgFKUoBSlKAUpSgFKUoBSlKAUpSgFKUoBVU7d5rJCiLEBqchVLX0h2YKGa3EC97Va6js8ydcTEUbbmD0NV5U3LSLMdKa2zn2RZVpBxDrF38urU0VwGUMQG0knSTpuRUvBPYG3Oo2LIjgJCzd43fyBdx92CxJve58RPoPKpCSEq3zrC19zYuej5DFvetDMsasDoDdQx8LWJGq/A9KlFNQPaWZJJIoFN5L3NvgUjifM8h86r0kWOnvZNvhpMboZEFre+PdPnq5/KrrgsN3caJ+6oH0FafZ3Cd1hok6Lf6m/61J1vxY/H6vdmLLldfT7IUpXwmryg+0qCx3bjAQtokxMYbmAS1vXSDapXA5hFOgkidXQ8GUgj8KA2KUpQClKUApSlAKUpQClKUApSlAKUpQClKUApSlAKx4idUVnchVUEkngANyTXsmuNe0Dt8cXMcJh204aK7Syrvr08T5op2A+JrchQjVKUWXK8wkzHGySNth4QEjTxWZmtIZWDWBbTptYbauJ41IZhFpJvWj7LMvCYYNveVmlOo6j4z4QW5nSF363qQ7a5rBDZWJaUgERpu2m9tR5KPM/jVOeE52y3Dkccsh86I7phrMd198G2m/MHl61GdjspV3jjV+9ZIyrSXLbatrtzIF/qKmsF2b78suvYbMDxHHj9Kt2S5FFhU0Rra/E8z/x5VROH6vwaaz/AE69yQjUAADgBb6V6pWDFYoILnnwraYzDmWapCN92PBRxPn5CqP2jzWSZTrbSn7ouB6dSan83RAjzO2w3JP4AfkBVSyTLWzGclrrDHxAO+/BQf3jzNTWkReyo4nCoAzhNWkE29N62+x/aSSCddKiMNYso4OurSdQ6jka6XnnZ/DxYd1RADJ4AOl+J+l6oUWS68bGijbUsY9AdTt6caLk57naKV8r7UCYpSlAKUpQClKUApSlAKUpQClKUApSlAK1swx8cEbyysFRFLMx5AV8x+ZxQKXlkVFUXJYgbenOuNdtu3H+IKIUNomNwhumoDcPKx4Kosxtz2+E3ELtSjF2w9ok2NkaKNjFh0GuyswaVPCbsykEbFrp673FVRYGlmVF2M8jwGwsAAwUALyAQjavmVqrNCCQdReAm1rh1OhvqzfQVZfZ1l/2jHoxH7Md6R0d1ETf9ysa6ZE3dcnWMKowuGHdrdraUXzAsCfIVRMVhmGJkV31SM0RlPFrMR4SeXDhyrpOd42PDQmVgLjZAfic+6vzP4Xqg9lsK86Y2eTd++Tf+S7k/U/hVORqqmH80XZVNtY2t++v+Gl247Zvl+bx9zdlVAZowbB+8N9Nv3gNJB6noa6plWaR4mJZom1IwuD+hHIjpXAs7xK4jG4nGgBlMh7sk7aUVY0bf+J4z8jXV/ZbiomwZWMWKSMH6k8ASetgB/lq07F7touNU3M80MsjEHwg6Vt0HP5mpfthm/2bCuw95vAvq3P5C5rnkWZaYWtxtYfPnU5RbRt45pMZrRG0xwrcnchpDsqgcyTsOm5romU5eI0F1VWKqCFHhAUWCiqX7PMhDn7Q67KTo47+vLa34mrlm+ZiIBfib8B1rj5Z3pEd2hkv4r8NlHnzNRXYfL+8mkxJ91Lxx+Z4u9/w+tec9meZo8PH+0l2/kT4nNXDLcvWCJIk91FsPPqT5k711vjRxLnZtUr5evtQJClK+UB9vSub9qO3WMWZ0wgjKq2kXUs5I2JFyAQTta3KobFe0HOIrtJCFCjxaoGCjzLX/Woukuycw6XB2GtabMI1YIWGs8FG7ethy8zXGoO1+aZm4w0cgQEgs0a6NK9WcG9vIcav/Zzs7HhUKKdcjG8kre+55XJ5DkKeR1xrsmsm7SQ4ppEjLB4msySKUYeek8R51K1RO0GVSGRcThm0YmIbX4SKOMTjmDVm7OZ+mLh1gaXU6ZIz70cg4ofzB5irWk15SV8rslaUpUAKUpQCtDOs2XDQvK29h4VuAXb4UF+ZNbc8oVSx4KCT6AXNfnXtP2omxeIeR5GSPvbwsVJAVQwVFA2GzXJ4k0K8l+KMOaZliMXKZntISskoDsLHQzKAE5hBsE57nmbw+KxjMdMwDMTd3vdyLXEatwVeGwHH0rNCgVLlAyDbWjEFT5k8D5MN6x4jEXGk/eoNle1mS+9t+Av8JuOh510xb5Nc4lgRc3N1a/CxA2FuVgbfKuu+yPCgSzudyZGAPVQS4/F2rkgy5ibIVkFuTBTvyKsbg/UetXnsZ2lXAx2l1RyIGIEisBITcghrW6bG3ChbjaVbLT23zX7TimgVvBh0J8jMRvv/AAiw/wBVSHZiRYMqxMr7ELKx8+7S35iqflUJdGLG7yMZAwIN7m5Fx53qU7R4Zvs+E8PhxEMsRKsynW7CQBrbFdjYdb1hwbyZ38+NfymZ8WTeWrrpfxvrX4r7e1SyiSYYrho0ctpIGplQsF03N3tvYyvL5+AHe1S3ZTti+XzFyok7xQHCsfvV0lkkG1g40kXIFwd9xeo/NEWFiv7J4kjaKTW33yghWBBJW+rU2w2sym9RuXZY+LkKR6dLNa6tuguSPCbEoDfl14VufHZONtpydp9o0olwsDobqzhgRvcFCQdqpOW4Jp3WIfEamsq7PDD4VsOjO6lgx1sT4wN2ReCX6DjWPIcbDg8S0k7aVSM6diSWNrKAOfGo48qtPR6V43GvI6DAyYSHR8MMRZreW9U184LFsTNwO4Xy+FRUQO3rYpsQndlu+0oiA30p8V7e8zG3Crj2f7KOXWfFAAr+zhHBOjNbYt5cqsXBW+Tc7J5Q66sTMLSzcv3Ix7qevM1Y6+CvE0wRSzGyqCSTyAFyfpUOyZTu3XauSCSKKBgGuXkNgfCNlWx6k3/y1Ucy9p+YQnbuWQ8CYz/pNmqMzDMjiZpcQb/etdQfhRfCi/6d/UmsbxK6lG3B4/1FSqfY7NJPb6Ns+1/MP/g/+s//ALr4/thx+llIhJIIB0MCLjiPFvWjiPZ5jFAZEV1IuLOgax3F1JG9QONyWdH0NE6ta9iOR2vcbWrPN0jW4xstmQTAvh2ZrC6EseXMkn9ak+0GayZnP9hwh+6U3ll4oVFjtb4Qf9RA5VTEy3EMFR3CINrDjb5ca6vl2TwYWIR4e9juzH3mNtiTYcuXKu5K92VxOujxgsDHhYxFhxpUHc/E54ks3OpCPEuovq5f2a1gOHrXrFyBULMQABckmwA6k1n8m2XaRmMjNxJNjUdi1kgl+14YAuABNFewlQc/JxyNR6dtMIW0CQk7bhTp6camcPiFca42DA81IPlyqzHkcVshcKlotGU5rHiYlliN1YfMHmrDkQeVbtc9Ej4CRsUm8DEd/ELcSbCVB+9161fMJi0lRZI2DKwuCDcEVtqVpVPpfzRjW96fZmpSlVnSh+1btkcHh+5iI76ZT0OiO4Vnt1N7D59K4jhoWJvGQRf9mbE+mg7MOW1/lV99t2Typi4sVxjeMR8LhWTUdJHRg1/ka5xI9+VufhNwP79aGPNt0ZZ57sFjUox8LKDsSTwAO4/lN62cNGqEAM0Eq3DagxW462GpPMEMK0IQpkHeE2PxDxEdDbmL8RxqWmlKWSde8XirhvFp4Xilt4l8mBA6Kb10pfB8nhYKS0MTqDvJGLj5tG2kfQVtZDgHxkqwwa0A9+z6kCnoG90nfjccTyqKETatUDkm9gAdEm+wut9/8pI9K6XhMgOGwqYND9/iRrxL81iPwA8tR2/lB61GqUrbLsGLzoqUWDOEnc4RpJ4lG7BPCXF76Le8v8VherZ2n7Sj/D8NERZh3VjzDquq/wBdvnW/BEkFo1UgCwuK28wx8cTrHNpIbbUNwpPC9+fnWPHnc270ejf6KOdPlr7HNO3OIJeNkJ0SIWQADwlyDIt+PG23C9+tW/sHg1SBnOzBLXdVVgACd7fS/GtT2i5MggDIP2bavDzUnxW6cb1F5ZiFOD3JRdxs1/itYnnsa15bWWXU/PuZP0+J4cnjft1/b2/0WzszmzOAJPAWOoatrg8N/PY1q9qMuabErHAYzrvcPuLcuB63rFjcvKaVdyigDRJbVZbe448hwNbuS5IkjscPiJJJLWJXTcDgCWI8ArBNOej1HKrs3/ZpkU8M8hkRNIWwIQCzX+E8dxe/yrpArRyXLzBBHEWLFRuxJJJ4nc7njW/W6E9cmS2t8Hl5Au5IA8zaobOs+wIjaPETw6XUhlLi5B2IspvVO9pHaUFzCD93DYsesnJfkCPmfKuV41Qw71B4WPi/hc8VP5g1ZX0aYifMnMwkEKFo/Gobw3Pwk+E/S1YMpzMys1wAFHrxrPjMO0kDaVJtGG2BNgADf02qJ7NDxv8AyfrXHTdHZleDZcu2WaYjBfZ+4nlAKeJWIZbgKRYEbbE7eVV3FdocbPH3zOpC3Fwqg2B32A4b1P8AtDwhkGE0eJprBVHkiqAPUkVW8zy+fBxGGeJkMhNiSCNtNxsaqRauke8Jh5WxGFeZtSPMmwPC5BsRw4V1knauQy5orLh1S+tZEPoVsOPrXXZOf986qy9lkb0eVP51jzdA0Dq3B1078PFZR+Jr2RsfX9K85pbujflot6hgR+NUlhG9k8gw7aklijcBb7qDuOd+NTEeBjhDLEixrqNgo6nnWnkOJ7uRmtfwn9KlMRJrJbhc/wB/lVtdFfPkaeAy6KbHDvUV/wD0xIDgMARKLEA7X3q5QYdUXSihVHAKAB9BVVydh/iCjn9le/p3i2/G9W+ti34Svx/lmS/WxSlK4RNPNsohxUTQzoHjbiD5bggjcEHcEb1zDtH7Ewo7zAuSw/6crcf5JbbH+a4PWut1jlmVRdiAOpIFCNSn2flTNMBJBIY5o2jYE7SKQemwGxA34XBvXhMaQhX3kvcA/CW4FTxVrDcDbrev0N2nnweKj7qWH7QOW2nSf3lkNip8xXG877CTRktCGZd7Kd3APUcH25gA+Vd0zLWNLo3PZpksb4gTykd1CrOSeWkEsSPIdOtWfJM/XGTSyE2Mz+E9FHhRPKwt+NVjsXmez4aeCQQvE6NJGDezcbo1jx22PI7VvjLMQrXgUoo90aRv5sOv5VXlxu54NeC5xot74kpIMPKAQ+ySD94fBVflhacz4eU+NAzAna6jj8wbVlzvMdWGjVyROsim1uYt4vzFYM1lZnR7b7hrG5IK2J+ZttWFS30j0PJLtn3sZmxkT7LiiGJuI3PPj4W+X1qDxWTRYeSSHWe6H3gU22uN1XrvtXyOB0mUgFbkWvtv/wCamM37FNPKwJLXRTddupv6jUeNXPE21O++zLdqpb+z4IrKc2xbqoZdS3KxlgRsPhLWsbXA612XsplEcMIZPekAZ2sLk293bkNx9aoS42XD4ZMLJArRxW7si6uhHxX+I8b343NW/svn0bArcgHcAg7HmKnGJ4662c/d8o7LVUP2pz4YSAv8bHTGOrHmfIC5PpUskgPA3rQzTIcPibd/GH08Lki1+NrEVqnSf1dFT64OCdpsbcqjXJZtb9Tv+ZJNQr4sIz937jC1j0t+hqd7UZM3+IYiGMACMm17DwgXHDiTf1NQUuAIhWW9wxIt0ttuflUL35M1Y1PijonYZro6ng0Av57EW+hqkdmG8bj+H9at/YKS9h1ht+IFVHs6tpZPIW/7v+Kj/UQXpov+avZsrcnhPEPLdd/0FYPa/i4njgCupcSNdVYEgaQGuBw8QA3rU7bR/wDt2HPDS0Z8/Ej729ap0OWBsO81/EpPoQLA/Peo62TjhJmpgSBLGTwEi/7hXdJl3PrXIcZlMccUUi31Epe52334V1+U1TkWi1Uq5Rj/AK39Ola+c/sSOukf9wrZFa+aH7t/IX+hFVrska2UjxkfwH8xUwFOmxG9+BqN7MN99/kqczAeL5A/pU6XuQ3zo0ctQDMYjzOFlB9A8ZH5mrlVRy+/26Hp3M3+6LardWqHuF892ZcnqYpSlSICtHFZUrktbxee/wD4repQ41sgpIdJswt+R9DXkxDoPpU68YIsRcedR82WW3Q/5T+h5VYqKnH2NLuV6D6CvtulfTcGxBB6H+96VIgYJMEjG7gMRw8I29DxoMBH+6PlWelAR0+Sxve6qPQXP1NaeTZAmHZwnxOXAJLFdQFxa9hvcj1tU7XxgLWPA0BpTRh7q256G3+1QSB6mtLB5YI36Hpz9dIvYetSR3NhqK9B4F4c24t6CviHkv0jFh85Dxt5VwGyJLEC9ja9r7262rYTMGHE39f61oCLSDyv+5csfVjuTWliMG+5VdPne5P0/rTsbaKH21YDNZmBtrw6k789A/oKp5xi/ZO7v4g2w8r3/rU77R8KyzozXuYlB+RYD8AKqABOwufTeqcm5ej0MSVSn84Ogdg2sY/OP8jeqvkjffyjrq/Bqnux2I7rui9xYMDcHa5PKorCZS6TtJtp1PbqQSbelVu5TT2cWtUib7aSg4KC3WPj5I4qBwki/YpBtc6ufO62/CpzNk+0QRwkaSjX18bgAgDTy48aiU7Kjm5+QAqDyymdlrxSZ4zXGxmCFVYGzLtzsBY3HKurQ4kSAMhDKQCCNwRbY3rl/wD/ACyfvt+FWPKM3mwsQijbwDgGUNbyvbhvVd5JokqUrgt6SH1rUzKcd1If4bfMkCoBe02IBY6l8RufAOlttq8S9oZnV1YqQ5ufCAeXT0qHlI/cJTJcTplFuOkkHobf8VYY5SzEsbkmqTgczaNtWkH5268PrU3he0yfGjL6eKjtMkrTJbCORmOG38JhnHz+7P5CrpVAwWeRNjcPZgEUSFnbwgFl0qu/M/pV+Vr1shpwvnuzPfqZ9pSlTIClKUApSlAY5YVYWYXFaE2XMN13HQ8fkedSdK6no45TIL8D0Oxr4zW/4qamgDcRUdPgyu43FTVFLlo0mZhuSqjz3J/Qb+teBwJA3HBpDb59QPLasrpuCAt9rk393na1AgHHf13+nSpETGRc8C21t9k89vP516WHqeXAbKPlzrVx2dwxe8wv0G5qtY/to7XEYCDqdz/SqryzPZJS2W+bEJGPEyqPMgVCYvtlEpIjVpD1Gy/U1S58QznU7Fj1Y3ryHrNX6mn6UWLGvc3M/wAUMW4eRE8Iso3Nhe+9+PGo9IQOg9BavcklYL1nqqrmmWJJdGcWr7qrEDXoCo6OnsPXrXWK1fb00D2W868lq+XryaaOH29fVFYxXsGuaOmVTXvVWINX0vTRwyFqy4fMJI/2bun8jEfhwrV1UBp0Nl57Kdq5TeOQl7C4Ym7cQLHrxr5VbyI/eHe3hP5rStEXWjp1+lKVrIilKUApSlAK+UpQEJ2gwxRDKhsFF2Hl1HnXO8f2jme4BKjoOP1pSqM10uEzilb2Q7MSedAaUrKTPQr1v0P0r5SunDG9+h+hrH4uhpSiQPSseh+hrIL+dKUYPBv0P40CHpSlNg+tGa8aTSlNg+d2eor1pNKV3Rw9af7sa+on92pSmjp7Za+2pSonDNh5mU3W/C3P++VKUodP/9k="/>
          <p:cNvSpPr>
            <a:spLocks noChangeAspect="1" noChangeArrowheads="1"/>
          </p:cNvSpPr>
          <p:nvPr/>
        </p:nvSpPr>
        <p:spPr bwMode="auto">
          <a:xfrm>
            <a:off x="0" y="-657225"/>
            <a:ext cx="1847850" cy="13525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80" name="AutoShape 8" descr="data:image/jpeg;base64,/9j/4AAQSkZJRgABAQAAAQABAAD/2wCEAAkGBhIRERQSEhQVFRUVFBoZGBcVFRYXGBgYGBgYFRgUGBQYGyYeGhwjGRcXIC8gIycpLCwsHB4xNTAqNScsLCoBCQoKDgwOGg8PGiwkHCQsLDQsLCksLy0sMCksLCwsKiwsKSwsLCwsLCksLCkpLCwsKSwsKSwpKTQsLCksLCksKf/AABEIAKgA5gMBIgACEQEDEQH/xAAcAAEAAgMBAQEAAAAAAAAAAAAABQYDBAcCAQj/xABCEAACAQIEAwUFBQYFAwUBAAABAgMAEQQFEiExQVEGEyJhcQcyQoGRFCOhscEzUmJy0fAVgpKy4UOi8SQlY5PSFv/EABkBAQADAQEAAAAAAAAAAAAAAAACAwQBBf/EACkRAAMAAgIBAwMDBQAAAAAAAAABAgMRITESMkHwIlFhBBOhQnHB0eH/2gAMAwEAAhEDEQA/AO40oaUApSlAKUpQCud+0D2iPh2OHwgvJ8T21aT+6q2sTbnyqcxXb/DjELho7yub7r7qkAnc8+HKo9IFBJCgEkkmw3J4msubLxqWX48e+WUHLs1z3FG8c0ka/vy+Ffkunf6Gugez7E5jeRMwkSQ2uhXTc9eAHLrUfmk8jAxwOEcadchXvNCnkqfE5A2B2A3PK+Y5PJiDHGJMRCw+JT3bGw99trHfewt08qrh0midStM6BSsGFc20sbsoFzw1be9bz3rPW4yilKUApSlAKUpQClKUApSlAKUpQClKUApSlAKUpQClKUApSlAKrHtGzlsLgJZFNjsoPmeQ8/8AmrPXO/bblss2Cj7pWfROCwUE2BVgCQOVz+NQyelkp7Od9hMYftsV7kur3+YuSfKuoPJauWezTDH7a2oENHE1weINwLW+ddOSIu1q8trx4R6GNb5ZlynGhMUA6eDQSHtwkuOP+W4v6Vl/x+STESN3ZjWFykZb/qKQLtx4H+lR5Gra5G/KmWYYRqEBJJYkk8SSSf8AirYzPx8UQvD9eyw9kGfTKZZe9kaVm6aUJuqgdANtttqsVc3kx8kEupdmU8ORHMHyNdBwWJ7yNHG2pQbdLjhWrBl81p9oozYP29NdMz0pStBnFKUoBSlKAUpSgFKUoBSlKAUpSgFKUoBSlKAUpSgFKUoBVU7d5rJCiLEBqchVLX0h2YKGa3EC97Va6js8ydcTEUbbmD0NV5U3LSLMdKa2zn2RZVpBxDrF38urU0VwGUMQG0knSTpuRUvBPYG3Oo2LIjgJCzd43fyBdx92CxJve58RPoPKpCSEq3zrC19zYuej5DFvetDMsasDoDdQx8LWJGq/A9KlFNQPaWZJJIoFN5L3NvgUjifM8h86r0kWOnvZNvhpMboZEFre+PdPnq5/KrrgsN3caJ+6oH0FafZ3Cd1hok6Lf6m/61J1vxY/H6vdmLLldfT7IUpXwmryg+0qCx3bjAQtokxMYbmAS1vXSDapXA5hFOgkidXQ8GUgj8KA2KUpQClKUApSlAKUpQClKUApSlAKUpQClKUApSlAKx4idUVnchVUEkngANyTXsmuNe0Dt8cXMcJh204aK7Syrvr08T5op2A+JrchQjVKUWXK8wkzHGySNth4QEjTxWZmtIZWDWBbTptYbauJ41IZhFpJvWj7LMvCYYNveVmlOo6j4z4QW5nSF363qQ7a5rBDZWJaUgERpu2m9tR5KPM/jVOeE52y3Dkccsh86I7phrMd198G2m/MHl61GdjspV3jjV+9ZIyrSXLbatrtzIF/qKmsF2b78suvYbMDxHHj9Kt2S5FFhU0Rra/E8z/x5VROH6vwaaz/AE69yQjUAADgBb6V6pWDFYoILnnwraYzDmWapCN92PBRxPn5CqP2jzWSZTrbSn7ouB6dSan83RAjzO2w3JP4AfkBVSyTLWzGclrrDHxAO+/BQf3jzNTWkReyo4nCoAzhNWkE29N62+x/aSSCddKiMNYso4OurSdQ6jka6XnnZ/DxYd1RADJ4AOl+J+l6oUWS68bGijbUsY9AdTt6caLk57naKV8r7UCYpSlAKUpQClKUApSlAKUpQClKUApSlAK1swx8cEbyysFRFLMx5AV8x+ZxQKXlkVFUXJYgbenOuNdtu3H+IKIUNomNwhumoDcPKx4Kosxtz2+E3ELtSjF2w9ok2NkaKNjFh0GuyswaVPCbsykEbFrp673FVRYGlmVF2M8jwGwsAAwUALyAQjavmVqrNCCQdReAm1rh1OhvqzfQVZfZ1l/2jHoxH7Md6R0d1ETf9ysa6ZE3dcnWMKowuGHdrdraUXzAsCfIVRMVhmGJkV31SM0RlPFrMR4SeXDhyrpOd42PDQmVgLjZAfic+6vzP4Xqg9lsK86Y2eTd++Tf+S7k/U/hVORqqmH80XZVNtY2t++v+Gl247Zvl+bx9zdlVAZowbB+8N9Nv3gNJB6noa6plWaR4mJZom1IwuD+hHIjpXAs7xK4jG4nGgBlMh7sk7aUVY0bf+J4z8jXV/ZbiomwZWMWKSMH6k8ASetgB/lq07F7touNU3M80MsjEHwg6Vt0HP5mpfthm/2bCuw95vAvq3P5C5rnkWZaYWtxtYfPnU5RbRt45pMZrRG0xwrcnchpDsqgcyTsOm5romU5eI0F1VWKqCFHhAUWCiqX7PMhDn7Q67KTo47+vLa34mrlm+ZiIBfib8B1rj5Z3pEd2hkv4r8NlHnzNRXYfL+8mkxJ91Lxx+Z4u9/w+tec9meZo8PH+0l2/kT4nNXDLcvWCJIk91FsPPqT5k711vjRxLnZtUr5evtQJClK+UB9vSub9qO3WMWZ0wgjKq2kXUs5I2JFyAQTta3KobFe0HOIrtJCFCjxaoGCjzLX/Woukuycw6XB2GtabMI1YIWGs8FG7ethy8zXGoO1+aZm4w0cgQEgs0a6NK9WcG9vIcav/Zzs7HhUKKdcjG8kre+55XJ5DkKeR1xrsmsm7SQ4ppEjLB4msySKUYeek8R51K1RO0GVSGRcThm0YmIbX4SKOMTjmDVm7OZ+mLh1gaXU6ZIz70cg4ofzB5irWk15SV8rslaUpUAKUpQCtDOs2XDQvK29h4VuAXb4UF+ZNbc8oVSx4KCT6AXNfnXtP2omxeIeR5GSPvbwsVJAVQwVFA2GzXJ4k0K8l+KMOaZliMXKZntISskoDsLHQzKAE5hBsE57nmbw+KxjMdMwDMTd3vdyLXEatwVeGwHH0rNCgVLlAyDbWjEFT5k8D5MN6x4jEXGk/eoNle1mS+9t+Av8JuOh510xb5Nc4lgRc3N1a/CxA2FuVgbfKuu+yPCgSzudyZGAPVQS4/F2rkgy5ibIVkFuTBTvyKsbg/UetXnsZ2lXAx2l1RyIGIEisBITcghrW6bG3ChbjaVbLT23zX7TimgVvBh0J8jMRvv/AAiw/wBVSHZiRYMqxMr7ELKx8+7S35iqflUJdGLG7yMZAwIN7m5Fx53qU7R4Zvs+E8PhxEMsRKsynW7CQBrbFdjYdb1hwbyZ38+NfymZ8WTeWrrpfxvrX4r7e1SyiSYYrho0ctpIGplQsF03N3tvYyvL5+AHe1S3ZTti+XzFyok7xQHCsfvV0lkkG1g40kXIFwd9xeo/NEWFiv7J4kjaKTW33yghWBBJW+rU2w2sym9RuXZY+LkKR6dLNa6tuguSPCbEoDfl14VufHZONtpydp9o0olwsDobqzhgRvcFCQdqpOW4Jp3WIfEamsq7PDD4VsOjO6lgx1sT4wN2ReCX6DjWPIcbDg8S0k7aVSM6diSWNrKAOfGo48qtPR6V43GvI6DAyYSHR8MMRZreW9U184LFsTNwO4Xy+FRUQO3rYpsQndlu+0oiA30p8V7e8zG3Crj2f7KOXWfFAAr+zhHBOjNbYt5cqsXBW+Tc7J5Q66sTMLSzcv3Ix7qevM1Y6+CvE0wRSzGyqCSTyAFyfpUOyZTu3XauSCSKKBgGuXkNgfCNlWx6k3/y1Ucy9p+YQnbuWQ8CYz/pNmqMzDMjiZpcQb/etdQfhRfCi/6d/UmsbxK6lG3B4/1FSqfY7NJPb6Ns+1/MP/g/+s//ALr4/thx+llIhJIIB0MCLjiPFvWjiPZ5jFAZEV1IuLOgax3F1JG9QONyWdH0NE6ta9iOR2vcbWrPN0jW4xstmQTAvh2ZrC6EseXMkn9ak+0GayZnP9hwh+6U3ll4oVFjtb4Qf9RA5VTEy3EMFR3CINrDjb5ca6vl2TwYWIR4e9juzH3mNtiTYcuXKu5K92VxOujxgsDHhYxFhxpUHc/E54ks3OpCPEuovq5f2a1gOHrXrFyBULMQABckmwA6k1n8m2XaRmMjNxJNjUdi1kgl+14YAuABNFewlQc/JxyNR6dtMIW0CQk7bhTp6camcPiFca42DA81IPlyqzHkcVshcKlotGU5rHiYlliN1YfMHmrDkQeVbtc9Ej4CRsUm8DEd/ELcSbCVB+9161fMJi0lRZI2DKwuCDcEVtqVpVPpfzRjW96fZmpSlVnSh+1btkcHh+5iI76ZT0OiO4Vnt1N7D59K4jhoWJvGQRf9mbE+mg7MOW1/lV99t2Typi4sVxjeMR8LhWTUdJHRg1/ka5xI9+VufhNwP79aGPNt0ZZ57sFjUox8LKDsSTwAO4/lN62cNGqEAM0Eq3DagxW462GpPMEMK0IQpkHeE2PxDxEdDbmL8RxqWmlKWSde8XirhvFp4Xilt4l8mBA6Kb10pfB8nhYKS0MTqDvJGLj5tG2kfQVtZDgHxkqwwa0A9+z6kCnoG90nfjccTyqKETatUDkm9gAdEm+wut9/8pI9K6XhMgOGwqYND9/iRrxL81iPwA8tR2/lB61GqUrbLsGLzoqUWDOEnc4RpJ4lG7BPCXF76Le8v8VherZ2n7Sj/D8NERZh3VjzDquq/wBdvnW/BEkFo1UgCwuK28wx8cTrHNpIbbUNwpPC9+fnWPHnc270ejf6KOdPlr7HNO3OIJeNkJ0SIWQADwlyDIt+PG23C9+tW/sHg1SBnOzBLXdVVgACd7fS/GtT2i5MggDIP2bavDzUnxW6cb1F5ZiFOD3JRdxs1/itYnnsa15bWWXU/PuZP0+J4cnjft1/b2/0WzszmzOAJPAWOoatrg8N/PY1q9qMuabErHAYzrvcPuLcuB63rFjcvKaVdyigDRJbVZbe448hwNbuS5IkjscPiJJJLWJXTcDgCWI8ArBNOej1HKrs3/ZpkU8M8hkRNIWwIQCzX+E8dxe/yrpArRyXLzBBHEWLFRuxJJJ4nc7njW/W6E9cmS2t8Hl5Au5IA8zaobOs+wIjaPETw6XUhlLi5B2IspvVO9pHaUFzCD93DYsesnJfkCPmfKuV41Qw71B4WPi/hc8VP5g1ZX0aYifMnMwkEKFo/Gobw3Pwk+E/S1YMpzMys1wAFHrxrPjMO0kDaVJtGG2BNgADf02qJ7NDxv8AyfrXHTdHZleDZcu2WaYjBfZ+4nlAKeJWIZbgKRYEbbE7eVV3FdocbPH3zOpC3Fwqg2B32A4b1P8AtDwhkGE0eJprBVHkiqAPUkVW8zy+fBxGGeJkMhNiSCNtNxsaqRauke8Jh5WxGFeZtSPMmwPC5BsRw4V1knauQy5orLh1S+tZEPoVsOPrXXZOf986qy9lkb0eVP51jzdA0Dq3B1078PFZR+Jr2RsfX9K85pbujflot6hgR+NUlhG9k8gw7aklijcBb7qDuOd+NTEeBjhDLEixrqNgo6nnWnkOJ7uRmtfwn9KlMRJrJbhc/wB/lVtdFfPkaeAy6KbHDvUV/wD0xIDgMARKLEA7X3q5QYdUXSihVHAKAB9BVVydh/iCjn9le/p3i2/G9W+ti34Svx/lmS/WxSlK4RNPNsohxUTQzoHjbiD5bggjcEHcEb1zDtH7Ewo7zAuSw/6crcf5JbbH+a4PWut1jlmVRdiAOpIFCNSn2flTNMBJBIY5o2jYE7SKQemwGxA34XBvXhMaQhX3kvcA/CW4FTxVrDcDbrev0N2nnweKj7qWH7QOW2nSf3lkNip8xXG877CTRktCGZd7Kd3APUcH25gA+Vd0zLWNLo3PZpksb4gTykd1CrOSeWkEsSPIdOtWfJM/XGTSyE2Mz+E9FHhRPKwt+NVjsXmez4aeCQQvE6NJGDezcbo1jx22PI7VvjLMQrXgUoo90aRv5sOv5VXlxu54NeC5xot74kpIMPKAQ+ySD94fBVflhacz4eU+NAzAna6jj8wbVlzvMdWGjVyROsim1uYt4vzFYM1lZnR7b7hrG5IK2J+ZttWFS30j0PJLtn3sZmxkT7LiiGJuI3PPj4W+X1qDxWTRYeSSHWe6H3gU22uN1XrvtXyOB0mUgFbkWvtv/wCamM37FNPKwJLXRTddupv6jUeNXPE21O++zLdqpb+z4IrKc2xbqoZdS3KxlgRsPhLWsbXA612XsplEcMIZPekAZ2sLk293bkNx9aoS42XD4ZMLJArRxW7si6uhHxX+I8b343NW/svn0bArcgHcAg7HmKnGJ4662c/d8o7LVUP2pz4YSAv8bHTGOrHmfIC5PpUskgPA3rQzTIcPibd/GH08Lki1+NrEVqnSf1dFT64OCdpsbcqjXJZtb9Tv+ZJNQr4sIz937jC1j0t+hqd7UZM3+IYiGMACMm17DwgXHDiTf1NQUuAIhWW9wxIt0ttuflUL35M1Y1PijonYZro6ng0Av57EW+hqkdmG8bj+H9at/YKS9h1ht+IFVHs6tpZPIW/7v+Kj/UQXpov+avZsrcnhPEPLdd/0FYPa/i4njgCupcSNdVYEgaQGuBw8QA3rU7bR/wDt2HPDS0Z8/Ej729ap0OWBsO81/EpPoQLA/Peo62TjhJmpgSBLGTwEi/7hXdJl3PrXIcZlMccUUi31Epe52334V1+U1TkWi1Uq5Rj/AK39Ola+c/sSOukf9wrZFa+aH7t/IX+hFVrska2UjxkfwH8xUwFOmxG9+BqN7MN99/kqczAeL5A/pU6XuQ3zo0ctQDMYjzOFlB9A8ZH5mrlVRy+/26Hp3M3+6LardWqHuF892ZcnqYpSlSICtHFZUrktbxee/wD4repQ41sgpIdJswt+R9DXkxDoPpU68YIsRcedR82WW3Q/5T+h5VYqKnH2NLuV6D6CvtulfTcGxBB6H+96VIgYJMEjG7gMRw8I29DxoMBH+6PlWelAR0+Sxve6qPQXP1NaeTZAmHZwnxOXAJLFdQFxa9hvcj1tU7XxgLWPA0BpTRh7q256G3+1QSB6mtLB5YI36Hpz9dIvYetSR3NhqK9B4F4c24t6CviHkv0jFh85Dxt5VwGyJLEC9ja9r7262rYTMGHE39f61oCLSDyv+5csfVjuTWliMG+5VdPne5P0/rTsbaKH21YDNZmBtrw6k789A/oKp5xi/ZO7v4g2w8r3/rU77R8KyzozXuYlB+RYD8AKqABOwufTeqcm5ej0MSVSn84Ogdg2sY/OP8jeqvkjffyjrq/Bqnux2I7rui9xYMDcHa5PKorCZS6TtJtp1PbqQSbelVu5TT2cWtUib7aSg4KC3WPj5I4qBwki/YpBtc6ufO62/CpzNk+0QRwkaSjX18bgAgDTy48aiU7Kjm5+QAqDyymdlrxSZ4zXGxmCFVYGzLtzsBY3HKurQ4kSAMhDKQCCNwRbY3rl/wD/ACyfvt+FWPKM3mwsQijbwDgGUNbyvbhvVd5JokqUrgt6SH1rUzKcd1If4bfMkCoBe02IBY6l8RufAOlttq8S9oZnV1YqQ5ufCAeXT0qHlI/cJTJcTplFuOkkHobf8VYY5SzEsbkmqTgczaNtWkH5268PrU3he0yfGjL6eKjtMkrTJbCORmOG38JhnHz+7P5CrpVAwWeRNjcPZgEUSFnbwgFl0qu/M/pV+Vr1shpwvnuzPfqZ9pSlTIClKUApSlAY5YVYWYXFaE2XMN13HQ8fkedSdK6no45TIL8D0Oxr4zW/4qamgDcRUdPgyu43FTVFLlo0mZhuSqjz3J/Qb+teBwJA3HBpDb59QPLasrpuCAt9rk393na1AgHHf13+nSpETGRc8C21t9k89vP516WHqeXAbKPlzrVx2dwxe8wv0G5qtY/to7XEYCDqdz/SqryzPZJS2W+bEJGPEyqPMgVCYvtlEpIjVpD1Gy/U1S58QznU7Fj1Y3ryHrNX6mn6UWLGvc3M/wAUMW4eRE8Iso3Nhe+9+PGo9IQOg9BavcklYL1nqqrmmWJJdGcWr7qrEDXoCo6OnsPXrXWK1fb00D2W868lq+XryaaOH29fVFYxXsGuaOmVTXvVWINX0vTRwyFqy4fMJI/2bun8jEfhwrV1UBp0Nl57Kdq5TeOQl7C4Ym7cQLHrxr5VbyI/eHe3hP5rStEXWjp1+lKVrIilKUApSlAK+UpQEJ2gwxRDKhsFF2Hl1HnXO8f2jme4BKjoOP1pSqM10uEzilb2Q7MSedAaUrKTPQr1v0P0r5SunDG9+h+hrH4uhpSiQPSseh+hrIL+dKUYPBv0P40CHpSlNg+tGa8aTSlNg+d2eor1pNKV3Rw9af7sa+on92pSmjp7Za+2pSonDNh5mU3W/C3P++VKUodP/9k="/>
          <p:cNvSpPr>
            <a:spLocks noChangeAspect="1" noChangeArrowheads="1"/>
          </p:cNvSpPr>
          <p:nvPr/>
        </p:nvSpPr>
        <p:spPr bwMode="auto">
          <a:xfrm>
            <a:off x="0" y="-657225"/>
            <a:ext cx="1847850" cy="135255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84" name="AutoShape 12" descr="data:image/jpeg;base64,/9j/4AAQSkZJRgABAQAAAQABAAD/2wCEAAkGBhQSEBUSEBIQFBIQFhQVDw8VFxAUFRAQFBAVFBQUFRUXHCYeFxkjGRQUHy8gJCcpLCwsFR4xNTAqNSYrLCkBCQoKDgwOGg8PGikkHBwsKSkpKSwuLCkpKSksKSksNCkpKSkpKSksNSwsLCwpLDUsKSwsKSwpKSksLCkxLCwsKf/AABEIAG0A1AMBIgACEQEDEQH/xAAcAAABBQEBAQAAAAAAAAAAAAAFAgMEBgcAAQj/xABJEAABAwICBQYJBwsDBQAAAAABAAIDBBEFEgYhMUFRBxNhkZPTIiQyVHFzgbPSFBdCUpKUoRYjMzRDRGJjcnSxtNHiFWTBw/D/xAAZAQADAQEBAAAAAAAAAAAAAAABAgMABAX/xAAkEQACAgICAgMAAwEAAAAAAAAAAQIRAxIhMQRREzJBIoGRFP/aAAwDAQACEQMRAD8A10VBJOs6nOG07iV7zh4nrKZhGt/S91utRMTxuKAfnHeEdjBtKDdBSb6CPOHiesrwz2+ketZrjnKG9zskPgNG07z7VHw7SFx2uJKm8qsvHA2uTUvlH8R6yvRIeJ6yqthlXK8eC0H0lFRiDmfpWOaPrbQnUhJYqCvOHiesrucPE9ZTMUwcLgpaYl0L5w8T1ldzh4nrKQuWMK5w8T1ldzp4nrKSkvKxjySpI3nrKhVGIkfSd1lJqp7IFX1iASRWY48fTf8Aad/ugdXpLINksv23/wC6GYjiHSqzX4p0rGLDU6VTbp5+0l+JC59LZ/OajtZviVVqMVJOpTMIwSapPgNNuKxgjJpZU7qmq7af4kw/SaqOyqq+3qPiVtw7k0Fhzr9e8BFY9B6cbQ4kbt5QugGbv0jq/O6zt6j4lHfpFWed1v3ip+NasdBqcjyHIdV8nsTriNxB4ELWjGbHSOs88rfvFT8a8/KOr88rfvFT8asOK6EyRXNrjiEAlw4g6wsMkJ/KOr88rfvFT8a78o6zzyt+8VPxrwUaV8jQsOprXJBiMslFKZZZpHCocA6SSR5Dfk8BsC4k2uSbdJXLuSGHLRyj/uHf6eBcmTFaLXjGJNgikcCM13ZR/EXFZRU4lneXPcS5x8I8OhXLSpr2ueHEFrnPsRuGY6vSspxKSzyASCuXI23R6GHGlGybOWk6jY8OKm0l2tuNx1qsGodfWL8CNqJRVUrB4bJmDZd7JGi/C5CUskXvC8Yy2IOtXCgx+ORuWQjXtushhrXcD1IpSVch8lrj7CnWSSFnhhLtmnwTshDjnvGBcO22HBMVemFO1oIlFzrA32VJlpqt0ZbG22YW8J1kKg0EqfpyR+gZin3l+I5pY8d25FnreUZxdaINDeJ1kpyi03kcfCyn2IJBoO/fJ1BFKTQu3lPch/MO2FKqLVhmkIk1HUUXfrCrdFgTI9l7jeSioceJVY3+nLPVv+JHr4yqpirna7Aq5Hp1pPNjgOoJhTJqyhnefBjefYUPk0Jq36zG4DiVtQHoUTFnkQuttssYzLAOTYl95SLDaNq0mgw9sYEcTQANpXmGx5YtQJ1e0ojQAZenhvQfdAIGK4hHSBr5c5DzbUL2PEorFNG6xDmXcLgXF7Ko8qFTPDDFLASWh4EseXMHNv8Agos8lGSyZsFRJqaZi0lrI+O3WT0BbSXcaElLXs0DmU0+DoVf/LZrS3JA7mLWDi784T/RtA6SpWFaQmaYsdzbQRdrRmze2+pU19tf6L8sbrkeqKO197d4KpekejzfLYNR2haJM1BsQg/NuBUqplUZW6hXgo0Xnj8IpIiSM6Il25MoctLIP57vcxLlK5Pm2ppPXH3US5PHolLsG4jXtkMsbjrbJJb2SOCzrSXCCDzjdg2+hGMVxO1TOLjVPMOqZ6D4njYcwsZ4RO07guSUm2evGCjDsCU7gHNJ1AOaT0AOBK+g8ZxCGqp2iM5w5wcLtNrC+vwgvnzJqtZatoBW85SAHbGbK2N/hxeQuEwkzBG/Vb1BS4sNaNgCmAJLn2VaOSxApglCEcEk1AXoqAsbkcEYS7Jn5QF46qCIKH1yiOrQNpCbGKNJsHNJ4BzSbcbBa0HVk9cq9UaZUzHZHzxhw2i97ekjUEXpqxrwHNIc07HA3B9qyaYXCS7RKTNVBnY5vEWTwK6yIoFwqW94nkh8ezdccUZhIZrO/aeKhYhhmch7Tlkbsdx6Coxr8vg1LSODxraem+5CgBTGG56d1teq4CC0VU3m23dG0jaBE95HpCI00hH6N4c3gdZ61IbXEC5jI9FtajPFtLYVoFGu+qag/wBFOxn4kJNLC51Q2TmJiR+1lcGho6GjajBxQ/UfdMT1L3C9xGN97HUmWOjUPV9YQcrPKP8A9rQjHq0tiynyjtsuOJMb4MV5JD9LWfxUatw5xjL5PK224Kg67Ks5y8Dk3O+xTPOqLZ1xRpPJ+fFpPXH3US5M8nL700nrj7mJcqR6IT+zMg0gj8cqdZ/WKj/UPUNrEZx5njdR/cT+/eh7o1ztcnoR6Qy2NXXk2q8sj4ifKFwFUMtkT0YrObq43bibH2oxdMGRbRaNgOxA9JsRdDTySMF3NHg32DpKO2UWrpQ4EOAIIsQdhCu+jz8bSkmzKsBikrg+SeslBB1RtdbpuBwRuuxt1HSWifzzmGxe45stztdZMaQaBMGulZKHu2gPAaOix12RPRvRtsMGWSNoe/8ASi5eHem6gk1wevlyYpJTvi/rwVzDtM6lz2l0sLo3WDswbHYnc2xup2NGspnGeKR80LhrY7WWAjaAP8qywaN0rHZhBCHbjYfgCisLmEai0jZqII9CZRf6yE/IhtcI8fpnlFgMr6CWSQyull1sF3ktbfYAn9BcAIje6SKWOYgt5x1wS08LrRG5ehe84EygiUvKlJNV2ZU/k/q2vc1rY5YnEmxeGA/1byr9ovh0kEAjkbE0jY2PNlA9u9Epq1jBdzmtHEkBQ6nHoWMzuljDNme4sTwBRSURcmXJlVNBls1l7zwWa1OnMorWMBjNO/yXAG7h6SnYdLJWVxhlkBY7yGBlrX2eEjuhX4s1/lmi86E3LI0izrWO421qgYjyjiOV0bYiS3a57hGCei+1Q9MK7naaKpyk5bamyOAYSd+Xykd0BePO1f6Xx2CxnWwujJ3tJH4Lz/pMo8modb+IX/woujGKGemjk4ix9I1I8wpk7ISi4ugccPmOo1HU1IGjzD+kdI89JsOpFl4iKMwUrGCzGgDoXVMeZhHEJ4rxYxl+LRlshCg5lZdLKOz78VXQxc8+ztx8o0Xk0Pisnr3e5iXJXJs3xWT1zvcxLlWPRzz+zMxx13jdR6+f371AzKTpA7xypt5xUe/eoBJXM+zvj0hcjl5C+zg4bWkH8U03WdafZGsMbXhdTzkEb/rNHWnZigGgNZnpcp2xm3sVhey66U7R5klUmjOdNdKpYpmwQEMLrZpCNes21X2BQpqmSllj5+smeXWJjDLseDuDlcdI9Doqu2fM17fJkbtA6eKCN5MWkjnaid4b5LdX+VBxlZ6uLNg0SfHvjv8AsD6X4qOejAju8gZXuc5rQDuIG1I0fxt8E/yUtiAeT4cZJs46welXmq0ShlY1ksYeGCzSScwHpC9w3QyngdmiiaHfXNyfYSjpK7FXk4Vi0aKFh2LVM1YYJap7QxxIADfCsfJ1dC90yjqefu5sr4LWaGF4aDxOXetMiwOMOzCNmY6y7KL39KlCjCPxuuWJ/wBkVNSjFdVRmWieHGRr4pW1D4nD9q0hgP8ADc3BSZuT+YSsja8upS7MWk+R0Eb/AErUhTBK5gJvj9k35stm4/pnmkuhEk74nU5YwRCxzEjYdVrJzE9BXzzxzc42N0bWhwAJzObvWgCML3mwjoia8qaSXopGJaBid5c+aUZgA5gDCNXC+xEafQyEU/yYtcYjYuBJuSN9wrPlXtk2qJvPNqr6BWEYHHTs5uFuVg15bk6/aibWpS66Yk3fLOsvLLsyS6UDaQsA9IXibfWMG1zetRZccibteFrNTBmlVNdl+CpQGtWfH9Jo3NLW61TzV3KjNo68KaXJp3J0PFpPXH3MS5N8msl6WT1x9zEuVI9EMn2Zl2PN8cqP7io9+9QJAiuPaquo9fP796FSPUGuTqUuBAYU6x1tpUd024da9YLHWkZSLL7ydVeWV8e54uPSr8sj0bxIR1Ebr2F7E8LrWw6+sawdYO4q+N8HJnjUrFWXWSc/oUarxKOP9I9rb7ATrKpZBJsmWXKvz6YU7dj7+i6hyacN+gxx6SbJXNIrHDN/hbVyqDdMJDsYwe0lTYNIpD5QaOBCHyIo/GmlZYkh0gG0gKlV2KyuOpzgojc51lzj7Ss5pEdGX35S36w601LicbdrlTRK4byo1ROeKX5RvjLVUaWRN4lD5tO2DY1U+rehU8i27Doi7y8oB3ABQ5dOZDvsqU6VJ51K5sdQRbn6XSH6RUeTSN5+ketVoTLueSOTLKK9BmbGXH6RUKXECd6hGVNl6W2PSJDqgleslUXMnGFEJrvJY69JJ693uIVyb5Jz4nL/AHDvcQrl0x6ODJ9mZ7pJNarqPXz+/egb38VqGK8k7pZ5ZPlbRzksjw3mScueRzrX50Xte11EHI2fPG9ge+UnGRaM4+zPYGb07I/XYLQ2ckJA/W29ge9SfmfN7/LB2B71DSRVZYeyiUcfhK3UFY5rbZiBuFzZFoeSgg/rbexPepVXyYyOFhWAD1B71MoyQXmg/wBAlfpsIhaLwnj6R1gH/wAqnVmLyzSGSV5c48d3oCvh5G3eet7A98uHI0fPW9ge+SOEmZZsaKFHUlT6WpVu+Zp3nrewPfJ5nJE4bKxvYHvUjxSKryIewBTVCNUDHO1gG3FFcO5LsrrvqQ627mi3/wBhVnh0TDRYSD7H/JPDE/0TJ5UaqJUH0a8+T2Vxdor/ADB9j/km3aI/zR9g/EnlBnFuilyxqBUBXqTQu/7YdmfjUObk/J/eB2R7xJpIbeJnVWUIqHLTZ+S8u/eh2J71QZeSEn98b2B71HRm3Rmj3JGZaO7kad563sD3yT8zLvPW9ge+R0Yd0Z1mXZ1ovzMu89b2B75d8zJ89b2B75LoxlkiZ1nXl1o/zMnzxvYHvl3zNHzxvYHvltJDrLH2Z0E6wLQhyOHzxvYHvU4zkgPnbewPeraSHWWHsKck48Tl/uHe4hXisOhmihpIHx86JM0hfmyFlrxxttbMfq7eleLoinRxzknJtH//2Q=="/>
          <p:cNvSpPr>
            <a:spLocks noChangeAspect="1" noChangeArrowheads="1"/>
          </p:cNvSpPr>
          <p:nvPr/>
        </p:nvSpPr>
        <p:spPr bwMode="auto">
          <a:xfrm>
            <a:off x="0" y="-495300"/>
            <a:ext cx="2019300" cy="10382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086" name="AutoShape 14" descr="data:image/jpeg;base64,/9j/4AAQSkZJRgABAQAAAQABAAD/2wCEAAkGBhQSEBUSEBIQFBIQFhQVDw8VFxAUFRAQFBAVFBQUFRUXHCYeFxkjGRQUHy8gJCcpLCwsFR4xNTAqNSYrLCkBCQoKDgwOGg8PGikkHBwsKSkpKSwuLCkpKSksKSksNCkpKSkpKSksNSwsLCwpLDUsKSwsKSwpKSksLCkxLCwsKf/AABEIAG0A1AMBIgACEQEDEQH/xAAcAAABBQEBAQAAAAAAAAAAAAAFAgMEBgcAAQj/xABJEAABAwICBQYJBwsDBQAAAAABAAIDBBEFEgYhMUFRBxNhkZPTIiQyVHFzgbPSFBdCUpKUoRYjMzRDRGJjcnSxtNHiFWTBw/D/xAAZAQADAQEBAAAAAAAAAAAAAAABAgMABAX/xAAkEQACAgICAgMAAwEAAAAAAAAAAQIRAxIhMQRREzJBIoGRFP/aAAwDAQACEQMRAD8A10VBJOs6nOG07iV7zh4nrKZhGt/S91utRMTxuKAfnHeEdjBtKDdBSb6CPOHiesrwz2+ketZrjnKG9zskPgNG07z7VHw7SFx2uJKm8qsvHA2uTUvlH8R6yvRIeJ6yqthlXK8eC0H0lFRiDmfpWOaPrbQnUhJYqCvOHiesrucPE9ZTMUwcLgpaYl0L5w8T1ldzh4nrKQuWMK5w8T1ldzp4nrKSkvKxjySpI3nrKhVGIkfSd1lJqp7IFX1iASRWY48fTf8Aad/ugdXpLINksv23/wC6GYjiHSqzX4p0rGLDU6VTbp5+0l+JC59LZ/OajtZviVVqMVJOpTMIwSapPgNNuKxgjJpZU7qmq7af4kw/SaqOyqq+3qPiVtw7k0Fhzr9e8BFY9B6cbQ4kbt5QugGbv0jq/O6zt6j4lHfpFWed1v3ip+NasdBqcjyHIdV8nsTriNxB4ELWjGbHSOs88rfvFT8a8/KOr88rfvFT8asOK6EyRXNrjiEAlw4g6wsMkJ/KOr88rfvFT8a78o6zzyt+8VPxrwUaV8jQsOprXJBiMslFKZZZpHCocA6SSR5Dfk8BsC4k2uSbdJXLuSGHLRyj/uHf6eBcmTFaLXjGJNgikcCM13ZR/EXFZRU4lneXPcS5x8I8OhXLSpr2ueHEFrnPsRuGY6vSspxKSzyASCuXI23R6GHGlGybOWk6jY8OKm0l2tuNx1qsGodfWL8CNqJRVUrB4bJmDZd7JGi/C5CUskXvC8Yy2IOtXCgx+ORuWQjXtushhrXcD1IpSVch8lrj7CnWSSFnhhLtmnwTshDjnvGBcO22HBMVemFO1oIlFzrA32VJlpqt0ZbG22YW8J1kKg0EqfpyR+gZin3l+I5pY8d25FnreUZxdaINDeJ1kpyi03kcfCyn2IJBoO/fJ1BFKTQu3lPch/MO2FKqLVhmkIk1HUUXfrCrdFgTI9l7jeSioceJVY3+nLPVv+JHr4yqpirna7Aq5Hp1pPNjgOoJhTJqyhnefBjefYUPk0Jq36zG4DiVtQHoUTFnkQuttssYzLAOTYl95SLDaNq0mgw9sYEcTQANpXmGx5YtQJ1e0ojQAZenhvQfdAIGK4hHSBr5c5DzbUL2PEorFNG6xDmXcLgXF7Ko8qFTPDDFLASWh4EseXMHNv8Agos8lGSyZsFRJqaZi0lrI+O3WT0BbSXcaElLXs0DmU0+DoVf/LZrS3JA7mLWDi784T/RtA6SpWFaQmaYsdzbQRdrRmze2+pU19tf6L8sbrkeqKO197d4KpekejzfLYNR2haJM1BsQg/NuBUqplUZW6hXgo0Xnj8IpIiSM6Il25MoctLIP57vcxLlK5Pm2ppPXH3US5PHolLsG4jXtkMsbjrbJJb2SOCzrSXCCDzjdg2+hGMVxO1TOLjVPMOqZ6D4njYcwsZ4RO07guSUm2evGCjDsCU7gHNJ1AOaT0AOBK+g8ZxCGqp2iM5w5wcLtNrC+vwgvnzJqtZatoBW85SAHbGbK2N/hxeQuEwkzBG/Vb1BS4sNaNgCmAJLn2VaOSxApglCEcEk1AXoqAsbkcEYS7Jn5QF46qCIKH1yiOrQNpCbGKNJsHNJ4BzSbcbBa0HVk9cq9UaZUzHZHzxhw2i97ekjUEXpqxrwHNIc07HA3B9qyaYXCS7RKTNVBnY5vEWTwK6yIoFwqW94nkh8ezdccUZhIZrO/aeKhYhhmch7Tlkbsdx6Coxr8vg1LSODxraem+5CgBTGG56d1teq4CC0VU3m23dG0jaBE95HpCI00hH6N4c3gdZ61IbXEC5jI9FtajPFtLYVoFGu+qag/wBFOxn4kJNLC51Q2TmJiR+1lcGho6GjajBxQ/UfdMT1L3C9xGN97HUmWOjUPV9YQcrPKP8A9rQjHq0tiynyjtsuOJMb4MV5JD9LWfxUatw5xjL5PK224Kg67Ks5y8Dk3O+xTPOqLZ1xRpPJ+fFpPXH3US5M8nL700nrj7mJcqR6IT+zMg0gj8cqdZ/WKj/UPUNrEZx5njdR/cT+/eh7o1ztcnoR6Qy2NXXk2q8sj4ifKFwFUMtkT0YrObq43bibH2oxdMGRbRaNgOxA9JsRdDTySMF3NHg32DpKO2UWrpQ4EOAIIsQdhCu+jz8bSkmzKsBikrg+SeslBB1RtdbpuBwRuuxt1HSWifzzmGxe45stztdZMaQaBMGulZKHu2gPAaOix12RPRvRtsMGWSNoe/8ASi5eHem6gk1wevlyYpJTvi/rwVzDtM6lz2l0sLo3WDswbHYnc2xup2NGspnGeKR80LhrY7WWAjaAP8qywaN0rHZhBCHbjYfgCisLmEai0jZqII9CZRf6yE/IhtcI8fpnlFgMr6CWSQyull1sF3ktbfYAn9BcAIje6SKWOYgt5x1wS08LrRG5ehe84EygiUvKlJNV2ZU/k/q2vc1rY5YnEmxeGA/1byr9ovh0kEAjkbE0jY2PNlA9u9Epq1jBdzmtHEkBQ6nHoWMzuljDNme4sTwBRSURcmXJlVNBls1l7zwWa1OnMorWMBjNO/yXAG7h6SnYdLJWVxhlkBY7yGBlrX2eEjuhX4s1/lmi86E3LI0izrWO421qgYjyjiOV0bYiS3a57hGCei+1Q9MK7naaKpyk5bamyOAYSd+Xykd0BePO1f6Xx2CxnWwujJ3tJH4Lz/pMo8modb+IX/woujGKGemjk4ix9I1I8wpk7ISi4ugccPmOo1HU1IGjzD+kdI89JsOpFl4iKMwUrGCzGgDoXVMeZhHEJ4rxYxl+LRlshCg5lZdLKOz78VXQxc8+ztx8o0Xk0Pisnr3e5iXJXJs3xWT1zvcxLlWPRzz+zMxx13jdR6+f371AzKTpA7xypt5xUe/eoBJXM+zvj0hcjl5C+zg4bWkH8U03WdafZGsMbXhdTzkEb/rNHWnZigGgNZnpcp2xm3sVhey66U7R5klUmjOdNdKpYpmwQEMLrZpCNes21X2BQpqmSllj5+smeXWJjDLseDuDlcdI9Doqu2fM17fJkbtA6eKCN5MWkjnaid4b5LdX+VBxlZ6uLNg0SfHvjv8AsD6X4qOejAju8gZXuc5rQDuIG1I0fxt8E/yUtiAeT4cZJs46welXmq0ShlY1ksYeGCzSScwHpC9w3QyngdmiiaHfXNyfYSjpK7FXk4Vi0aKFh2LVM1YYJap7QxxIADfCsfJ1dC90yjqefu5sr4LWaGF4aDxOXetMiwOMOzCNmY6y7KL39KlCjCPxuuWJ/wBkVNSjFdVRmWieHGRr4pW1D4nD9q0hgP8ADc3BSZuT+YSsja8upS7MWk+R0Eb/AErUhTBK5gJvj9k35stm4/pnmkuhEk74nU5YwRCxzEjYdVrJzE9BXzzxzc42N0bWhwAJzObvWgCML3mwjoia8qaSXopGJaBid5c+aUZgA5gDCNXC+xEafQyEU/yYtcYjYuBJuSN9wrPlXtk2qJvPNqr6BWEYHHTs5uFuVg15bk6/aibWpS66Yk3fLOsvLLsyS6UDaQsA9IXibfWMG1zetRZccibteFrNTBmlVNdl+CpQGtWfH9Jo3NLW61TzV3KjNo68KaXJp3J0PFpPXH3MS5N8msl6WT1x9zEuVI9EMn2Zl2PN8cqP7io9+9QJAiuPaquo9fP796FSPUGuTqUuBAYU6x1tpUd024da9YLHWkZSLL7ydVeWV8e54uPSr8sj0bxIR1Ebr2F7E8LrWw6+sawdYO4q+N8HJnjUrFWXWSc/oUarxKOP9I9rb7ATrKpZBJsmWXKvz6YU7dj7+i6hyacN+gxx6SbJXNIrHDN/hbVyqDdMJDsYwe0lTYNIpD5QaOBCHyIo/GmlZYkh0gG0gKlV2KyuOpzgojc51lzj7Ss5pEdGX35S36w601LicbdrlTRK4byo1ROeKX5RvjLVUaWRN4lD5tO2DY1U+rehU8i27Doi7y8oB3ABQ5dOZDvsqU6VJ51K5sdQRbn6XSH6RUeTSN5+ketVoTLueSOTLKK9BmbGXH6RUKXECd6hGVNl6W2PSJDqgleslUXMnGFEJrvJY69JJ693uIVyb5Jz4nL/AHDvcQrl0x6ODJ9mZ7pJNarqPXz+/egb38VqGK8k7pZ5ZPlbRzksjw3mScueRzrX50Xte11EHI2fPG9ge+UnGRaM4+zPYGb07I/XYLQ2ckJA/W29ge9SfmfN7/LB2B71DSRVZYeyiUcfhK3UFY5rbZiBuFzZFoeSgg/rbexPepVXyYyOFhWAD1B71MoyQXmg/wBAlfpsIhaLwnj6R1gH/wAqnVmLyzSGSV5c48d3oCvh5G3eet7A98uHI0fPW9ge+SOEmZZsaKFHUlT6WpVu+Zp3nrewPfJ5nJE4bKxvYHvUjxSKryIewBTVCNUDHO1gG3FFcO5LsrrvqQ627mi3/wBhVnh0TDRYSD7H/JPDE/0TJ5UaqJUH0a8+T2Vxdor/ADB9j/km3aI/zR9g/EnlBnFuilyxqBUBXqTQu/7YdmfjUObk/J/eB2R7xJpIbeJnVWUIqHLTZ+S8u/eh2J71QZeSEn98b2B71HRm3Rmj3JGZaO7kad563sD3yT8zLvPW9ge+R0Yd0Z1mXZ1ovzMu89b2B75d8zJ89b2B75LoxlkiZ1nXl1o/zMnzxvYHvl3zNHzxvYHvltJDrLH2Z0E6wLQhyOHzxvYHvU4zkgPnbewPeraSHWWHsKck48Tl/uHe4hXisOhmihpIHx86JM0hfmyFlrxxttbMfq7eleLoinRxzknJtH//2Q=="/>
          <p:cNvSpPr>
            <a:spLocks noChangeAspect="1" noChangeArrowheads="1"/>
          </p:cNvSpPr>
          <p:nvPr/>
        </p:nvSpPr>
        <p:spPr bwMode="auto">
          <a:xfrm>
            <a:off x="0" y="-465138"/>
            <a:ext cx="1905000" cy="9810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94" name="Picture 22" descr="https://encrypted-tbn0.google.com/images?q=tbn:ANd9GcS-aQIc_fhydBDLFZryvAmqbaVqw1SAoi_c2jbIQiSveDl0442ILQ"/>
          <p:cNvPicPr>
            <a:picLocks noChangeAspect="1" noChangeArrowheads="1"/>
          </p:cNvPicPr>
          <p:nvPr/>
        </p:nvPicPr>
        <p:blipFill>
          <a:blip r:embed="rId3" cstate="print"/>
          <a:srcRect/>
          <a:stretch>
            <a:fillRect/>
          </a:stretch>
        </p:blipFill>
        <p:spPr bwMode="auto">
          <a:xfrm>
            <a:off x="6516216" y="1484784"/>
            <a:ext cx="2399790" cy="2376264"/>
          </a:xfrm>
          <a:prstGeom prst="rect">
            <a:avLst/>
          </a:prstGeom>
          <a:noFill/>
        </p:spPr>
      </p:pic>
      <p:sp>
        <p:nvSpPr>
          <p:cNvPr id="18" name="Rectangle 3"/>
          <p:cNvSpPr txBox="1">
            <a:spLocks noChangeArrowheads="1"/>
          </p:cNvSpPr>
          <p:nvPr/>
        </p:nvSpPr>
        <p:spPr bwMode="auto">
          <a:xfrm>
            <a:off x="683568" y="4221088"/>
            <a:ext cx="7776864" cy="1872208"/>
          </a:xfrm>
          <a:prstGeom prst="roundRect">
            <a:avLst/>
          </a:prstGeom>
          <a:ln>
            <a:solidFill>
              <a:srgbClr val="F2850E"/>
            </a:solidFill>
            <a:headEnd/>
            <a:tailEnd/>
          </a:ln>
        </p:spPr>
        <p:style>
          <a:lnRef idx="3">
            <a:schemeClr val="lt1"/>
          </a:lnRef>
          <a:fillRef idx="1">
            <a:schemeClr val="accent2"/>
          </a:fillRef>
          <a:effectRef idx="1">
            <a:schemeClr val="accent2"/>
          </a:effectRef>
          <a:fontRef idx="minor">
            <a:schemeClr val="lt1"/>
          </a:fontRef>
        </p:style>
        <p:txBody>
          <a:bodyPr/>
          <a:lstStyle/>
          <a:p>
            <a:pPr marL="342900" indent="-342900" algn="just">
              <a:lnSpc>
                <a:spcPct val="80000"/>
              </a:lnSpc>
              <a:spcBef>
                <a:spcPct val="20000"/>
              </a:spcBef>
            </a:pPr>
            <a:r>
              <a:rPr lang="tr-TR" sz="1800" dirty="0" smtClean="0">
                <a:solidFill>
                  <a:srgbClr val="002060"/>
                </a:solidFill>
                <a:latin typeface="+mj-lt"/>
              </a:rPr>
              <a:t>	</a:t>
            </a:r>
          </a:p>
          <a:p>
            <a:pPr marL="342900" indent="-342900" algn="just">
              <a:lnSpc>
                <a:spcPct val="80000"/>
              </a:lnSpc>
              <a:spcBef>
                <a:spcPct val="20000"/>
              </a:spcBef>
            </a:pPr>
            <a:r>
              <a:rPr lang="tr-TR" sz="1800" dirty="0" smtClean="0">
                <a:solidFill>
                  <a:srgbClr val="002060"/>
                </a:solidFill>
                <a:latin typeface="+mj-lt"/>
              </a:rPr>
              <a:t>	</a:t>
            </a:r>
            <a:r>
              <a:rPr lang="tr-TR" sz="1800" dirty="0" smtClean="0">
                <a:latin typeface="+mj-lt"/>
              </a:rPr>
              <a:t>Faaliyetleri sonucu çevre kirliliğine neden olan ve/veya neden olabilecek ve Çevre Kanununa göre yürürlüğe konulan düzenlemeler uyarınca denetime tâbi kurum, kuruluş veya işletmelerin faaliyetlerinin mevzuata uygunluğunu, alınan tedbirlerin etkili olarak uygulanıp uygulanmadığını değerlendiren, tesis içi yıllık iç tetkik programları düzenleyen tesiste veya çevre yönetim hizmeti veren çevre danışmanlık firmasında çalışan görevli</a:t>
            </a:r>
          </a:p>
          <a:p>
            <a:pPr marL="342900" indent="-342900" algn="just">
              <a:lnSpc>
                <a:spcPct val="80000"/>
              </a:lnSpc>
              <a:spcBef>
                <a:spcPct val="20000"/>
              </a:spcBef>
            </a:pPr>
            <a:endParaRPr lang="tr-TR" sz="1800" dirty="0" smtClean="0">
              <a:latin typeface="+mj-lt"/>
            </a:endParaRPr>
          </a:p>
          <a:p>
            <a:pPr marL="342900" indent="-342900" algn="just">
              <a:lnSpc>
                <a:spcPct val="80000"/>
              </a:lnSpc>
              <a:spcBef>
                <a:spcPct val="20000"/>
              </a:spcBef>
            </a:pPr>
            <a:endParaRPr lang="tr-TR" sz="1800" dirty="0">
              <a:latin typeface="+mj-lt"/>
            </a:endParaRPr>
          </a:p>
          <a:p>
            <a:pPr marL="342900" indent="-342900" algn="just">
              <a:lnSpc>
                <a:spcPct val="80000"/>
              </a:lnSpc>
              <a:spcBef>
                <a:spcPct val="20000"/>
              </a:spcBef>
              <a:buFont typeface="Wingdings" pitchFamily="2" charset="2"/>
              <a:buNone/>
            </a:pPr>
            <a:endParaRPr lang="tr-TR" sz="1800" dirty="0">
              <a:latin typeface="+mj-lt"/>
            </a:endParaRPr>
          </a:p>
        </p:txBody>
      </p:sp>
      <p:sp>
        <p:nvSpPr>
          <p:cNvPr id="17" name="1 Başlık"/>
          <p:cNvSpPr txBox="1">
            <a:spLocks/>
          </p:cNvSpPr>
          <p:nvPr/>
        </p:nvSpPr>
        <p:spPr>
          <a:xfrm>
            <a:off x="2915816" y="332656"/>
            <a:ext cx="3888432" cy="58468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GÖREVLİSİ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3" presetClass="entr" presetSubtype="10" fill="hold" nodeType="withEffect">
                                  <p:stCondLst>
                                    <p:cond delay="0"/>
                                  </p:stCondLst>
                                  <p:childTnLst>
                                    <p:set>
                                      <p:cBhvr>
                                        <p:cTn id="13" dur="1" fill="hold">
                                          <p:stCondLst>
                                            <p:cond delay="0"/>
                                          </p:stCondLst>
                                        </p:cTn>
                                        <p:tgtEl>
                                          <p:spTgt spid="3094"/>
                                        </p:tgtEl>
                                        <p:attrNameLst>
                                          <p:attrName>style.visibility</p:attrName>
                                        </p:attrNameLst>
                                      </p:cBhvr>
                                      <p:to>
                                        <p:strVal val="visible"/>
                                      </p:to>
                                    </p:set>
                                    <p:animEffect transition="in" filter="blinds(horizontal)">
                                      <p:cBhvr>
                                        <p:cTn id="14" dur="500"/>
                                        <p:tgtEl>
                                          <p:spTgt spid="309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17</a:t>
            </a:fld>
            <a:endParaRPr lang="tr-TR"/>
          </a:p>
        </p:txBody>
      </p:sp>
      <p:sp>
        <p:nvSpPr>
          <p:cNvPr id="4" name="3 Altbilgi Yer Tutucusu"/>
          <p:cNvSpPr>
            <a:spLocks noGrp="1"/>
          </p:cNvSpPr>
          <p:nvPr>
            <p:ph type="ftr" sz="quarter" idx="12"/>
          </p:nvPr>
        </p:nvSpPr>
        <p:spPr>
          <a:xfrm>
            <a:off x="1763688" y="6520259"/>
            <a:ext cx="6264696" cy="365125"/>
          </a:xfrm>
        </p:spPr>
        <p:txBody>
          <a:bodyPr/>
          <a:lstStyle/>
          <a:p>
            <a:pPr algn="l">
              <a:defRPr/>
            </a:pPr>
            <a:r>
              <a:rPr lang="tr-TR" dirty="0"/>
              <a:t>Çevre Mevzuatı Kapsamında Farkındalığın Artırılması Eğitim Semineri-KOCAELİ</a:t>
            </a:r>
          </a:p>
        </p:txBody>
      </p:sp>
      <p:graphicFrame>
        <p:nvGraphicFramePr>
          <p:cNvPr id="8" name="7 Diyagram"/>
          <p:cNvGraphicFramePr/>
          <p:nvPr>
            <p:extLst>
              <p:ext uri="{D42A27DB-BD31-4B8C-83A1-F6EECF244321}">
                <p14:modId xmlns:p14="http://schemas.microsoft.com/office/powerpoint/2010/main" val="1683252353"/>
              </p:ext>
            </p:extLst>
          </p:nvPr>
        </p:nvGraphicFramePr>
        <p:xfrm>
          <a:off x="467544" y="404664"/>
          <a:ext cx="8208912"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descr="http://t1.gstatic.com/images?q=tbn:ANd9GcRF7VLTTap345ZTZCCvwJztJh4WBrHEU0jla8JezZH7P89sXjay"/>
          <p:cNvPicPr>
            <a:picLocks noChangeAspect="1" noChangeArrowheads="1"/>
          </p:cNvPicPr>
          <p:nvPr/>
        </p:nvPicPr>
        <p:blipFill>
          <a:blip r:embed="rId7" cstate="print"/>
          <a:srcRect/>
          <a:stretch>
            <a:fillRect/>
          </a:stretch>
        </p:blipFill>
        <p:spPr bwMode="auto">
          <a:xfrm>
            <a:off x="6732240" y="4437112"/>
            <a:ext cx="1800200" cy="1224136"/>
          </a:xfrm>
          <a:prstGeom prst="rect">
            <a:avLst/>
          </a:prstGeom>
          <a:noFill/>
        </p:spPr>
      </p:pic>
      <p:pic>
        <p:nvPicPr>
          <p:cNvPr id="19464" name="Picture 8" descr="http://t2.gstatic.com/images?q=tbn:ANd9GcQ-B3WDNZeBLutCuIBR-v9jty1qVJSq8j5XoJPLK6lyeM6ghdLpmw"/>
          <p:cNvPicPr>
            <a:picLocks noChangeAspect="1" noChangeArrowheads="1"/>
          </p:cNvPicPr>
          <p:nvPr/>
        </p:nvPicPr>
        <p:blipFill>
          <a:blip r:embed="rId8" cstate="print"/>
          <a:srcRect/>
          <a:stretch>
            <a:fillRect/>
          </a:stretch>
        </p:blipFill>
        <p:spPr bwMode="auto">
          <a:xfrm>
            <a:off x="683568" y="4437112"/>
            <a:ext cx="1800200" cy="1224839"/>
          </a:xfrm>
          <a:prstGeom prst="rect">
            <a:avLst/>
          </a:prstGeom>
          <a:noFill/>
        </p:spPr>
      </p:pic>
      <p:sp>
        <p:nvSpPr>
          <p:cNvPr id="19466" name="AutoShape 10" descr="data:image/jpeg;base64,/9j/4AAQSkZJRgABAQAAAQABAAD/2wCEAAkGBhQSERUUExMUFBUWGBcVFRgYFxcXFBcXFRQVFxQWGBcXHCYeGBojGhQUHy8gIycpLCwsFR4xNTAqNSYrLCkBCQoKDgwOFw8PGikcHCQpKSksKSwpKSkpLCwpKSksKSkpKS8sKSkpKSkpLCkpKSwsKSopKSkpKSkpKSwsLCkpKf/AABEIAOEA4QMBIgACEQEDEQH/xAAcAAABBQEBAQAAAAAAAAAAAAADAAECBAUGBwj/xABCEAABAwIEAwYDBQYDCAMAAAABAAIRAyEEEjFBBVFhBhMicYGRMrHwFEKhwdEHIzNSYuEVc4I0Q1NykrPC8RZjsv/EABoBAQEBAQEBAQAAAAAAAAAAAAABAgMEBQb/xAAuEQEAAgEDAwEGBQUAAAAAAAAAAQIRAxIxBCFBEwUyUXGh0QYzQoGxFBUWYWP/2gAMAwEAAhEDEQA/AOcOGIsR+iC7hjTtBmbdBERyNp00XUNpqLuHtPTyXz63l8zOOHM/Z302gMBdq55sXOMaAHnz2hTw+LnwVWw42jKcpExpGknLJ1InRbzuGEaX+aDVwcxMgjTY+66x3N3xZY4bTfDmHQyMpka5uciTrBkxGiTaFan/APYLc8xJ+I9ADBgTaVdq8MOVrKWWm0EZonMQNBIuJOp15IZNenOZvetaNR8RhpJsLyXEACDAEkrW2VznyVJ+am51VoY2+szl5kHQnkov4WHHOx7muIO5tMfd1Ggt0VurVZDW1QMzgXkfE1oZcucYs0WvzROH4Bn8SnMOFtY8Ti42O5J3umxjKi6pWaT+7zMbbm90CS4QdyQAPNDpOpOINRoY8HWCGl42HOOvKVdNTEUzL2te2b5dQJJMb2aALiSSkcdRq5WuaZcS0Ai4gDMZ5XypsXIFfhIeSWVIJOc73gZTbYXIGl1cwtOpfPljaN/P0U6fBIdLHZRmzEjU+GMvINFrLRFBNjNrKoprSweEgTuVPBYHMbiwWkMOuGpTw1VT7tLule+zpxh1w9F0wpd0kKKv/ZUWnhFfRMKHcrHx3FGNfldY7Fb+NpGIFiVS/wAJDh+8APUqej3JUGMJ6gqzTwIF1eZRDGgNEgclDuC/SQtekim5w0iEqWFcTe4WnTwAjxBDx1Y0wC1uYbwtxpGGfVwEGycsKvYMd6JE+yuvwgAutxomGRSwmbVH7gNCusw0aXCk3CXutejC4Z89ElsfYQmT0YMOXbRRBQVttFGbRXTY57VSnh0T7JOoB9FeZRRRSTYu1kO4SDpb8UF/CnDaR0XQtpKYpLpGUmkS5SvwtjxD2A7GRfUGOcSNFXw3AQx4c17wNS2SQXEkuJ5zmvP8ouF2bsKHagIbuFD7p912rjymyfDj2Orscc9MuDj4cpENGfK1oMXOXxkuIjRGpPoVsrjE5iGlwynMxxByneD136roa3DTcObmB1tIQX8OYS0loJb8JjSJiB6lb2x4TCjguEtpDKwGDGtzbTVW2YWTA3V0UVdwOE+8R5JMYIrmQ6GEDREIgoK4KSkKS4bO7vFVMUE/cq53ScUU2NbVRlFGNFW6eHhZvGsTUptljM/MdFZphcY7oPpieqq1RPhIsUbh579uYtLDuDZXnUmsHiMDms7WcZc/guAPp1JFQlh+6brW7sDTVPjqzg3NSAfzCngqZqCS0tPIq7FwBlJsQpswHqFpNoABJzOS1FF2qLaDW6CEOtg+8EHRabMJOqsNoLW02sbAcILNyR1VirhFpd2mFKVdq7GX3JSWr9lTJiDY5ZmHRm0FzOD7blsDEUHR/wASj+8b5lh8Q/FdPwrjFDED9zVY8/yg+MebD4h7LNYieHLCYw6I2irYpKbaK1taiFVtFEbRVptJTFJXC7VZtBSFFWhTT92mGoqAKKZ2DadQrYYpCmkdl2s7/DRKtCl0VnInDFZnJFIhWFJP3Ss5UsiN7QBSU6dBGa1Fa1CKgVGgKniaZ20V+oQgOn9EJjKszcBRqYcPBa4SCrYw8305pBpCJEKWA4K2kSWzB21CuQFMk7KbaUouABTJ10RGYcBWA2EkawhlUT5KYE6qUQhhAU0lIhSaxDAWVJGyBJDD58+w4qibHPBgsqAteCNQHc/dQdjaTiPtFM0njRxkEdRVZ+a9P7QcSZhsoqUg6m6TJEguklwJ2PwkWvPRUG8Aw2MYH0HFpE2PiaJEGWu0It9FeOdK8T2+zz/Ng8P47iqQBpYkVmbMr+MEcm1m+IepK6HB/tEY22LoVMP/AFt/fUT/AKmDM31Cw3fswq035qRI1JLHZDNoGQkg6GdrqpUwmKw5h7M3p3T/AGPgd6Qnq3p731+65w9R4bxClXbno1WVW82OBjzAuD0IV0MXi4qYdzwSDQrbFpNCrPT7r/QldFge1GOoW7yni2D7tUd1Xjo9tj6grtXXpPPZqLPSA1Syrl+HftGwzjlrh+EfyrCGHyqt8HvC6qm4OAc0hzTcEGWkdCLFdow6djZUgEQBLKkiIClCUKUIuEYSAUoThqLg7GKOJeQ0kCSNEYBAfTOaZtGnNFVMNVNT4hBHLQqy2nCJChmKJgx6Jm9UQUlLKgEKcKSm4qOSdECJThiYJSik5CptcDBuEfKnJQwYNSLklIBBCE6nlSQcRwV78VTfTxNKRp4hBN499wQtHg/Zmjhi40mkF2suJ5fjYX6LWDExqj9f6bTJ5BVy2nDFXxzhEOYHNJEzBbG9tjbdGq4cugg7gibgWPibGp87IoeBvpqYNvOFJjK4c9xLsJhcS0+B1PMBMAaTIBa8H8lzOP7A1aNsPUljYs54y3E2p1bafyuavQa7nCSJIMZSCQ0bGYEa3k7eSmyiHgzBIMZhuLHyN/kuU6VZTa8peK9MEV6LsvRpe3qDTf4h/pLlHhdRrCThK1TDnVzaRlk/10H2Hq0L111MNBmXZiAbAydAI0WJj+yGExDnF1MNdABywx4LZghwmNdlx9G1fdlNjIwHbjEM/jUmV2fz0DlqeZpPsfRw8l0fCu1GGxBy06oD/wDhv/d1P+l8E+krm6vYCo29OuDp4Ko+Ecu9HicepBWTj+GVWiK1AvYfhcQKjD5PZcHzDfVX1NSnvRk3THL1CE68x4bxqrSA7nEODB92rFej5BxOZvo70XU4Htk4wKtB3/PRPeN9WGHj0BXSutWzcXiXSwpsaqmB4nSrT3bw6NRcOHm0wR7K6bBdctwYlCc+6r4pheJpkcvKOSNhs2UZ9R+KByyVIBSASVMGSBlK8pZQiGaOaaqTl8MSncZsVWpYItdIcY5IGwmLL5BaWkKyRspGFFz0Dk2QaT3TBHqjZZUsqBBqY1AkXJjTBRT5klHuU6GVBxdOk8gNDPMnSEY0gYkXCj3w12O6gaZ9CZkCTBM2P4KsnfiCCbaGAIJ5R73Sfh88xIvDhJFxE6cxHojU2SBOonodTCr8SxooU84ZIm9wInVx56aILFJmWZgAmY2EgWv5T6p6r/DLTMESRBgbwFUwHFWYhvgMEEehi2vSUelQcHTeZuZtEe/JSUyZji6zh4SQAfvTtp5DTop0sFBEEWIOnittMwB0AR+7EzAnnAn3QftJG25tuAPO06e6jWAm42jVLmB7SWmHAGCI1BRnA5rwG5bzZsz+Qj3WHxHsznf31Fxa69pLSDvcWN9j1Wvw5rxSaK2XOJzREfEcvrEIneVLE9ncPWJeaYa4/faMj77ktifM+oWBxPsi+iA6lUNTkDDah3JlvhPsuxew6glxJsSYDR6Jn0w4ZSQTra3Sel9lztpVtym1zPZ7iNRhBrSGnd4nS0BzQfYwuueQ4dDy5Kng8AGOJaYnUczzPVXZVpTbGM5arx3Do0A0QEVRc+FFwnT+y6KdzksifzVbFVXtMtEhBZL1FQouzCS2DuEVRDJF0JFRaOaKWqk1qQbCi/EtGpCxfUrSM2mI+ZETPAhTNeqb+ItHVDfxTk38V87V9sdFpc6kT8u/8O1dC88Q0iol0LIqcSed4Vepiju5fK1vxNoV/LrNvpDtHSWnlud8kuf+0jmkvP8A5R/zn6L/AEc/FrNoCQR5idpUjWbTgOcBynU+ihUxEEjSANd5VXH8NZiWQ4QRpzE8j6L9m+f8l11SQHN8QvofbRRpSfC6HB0yNR69PNZvZ/gj8O5wL5YRYbzIM+0rbnlCEKeH4NTY8ObmHJuY5ZIiY39VbGIGux0NtOesoLKzrRc2kaX5KVOkDcaEaHS5n5orA4jQxNKq59OX0yS613AmLHcjUW6X2W/hfGxr3NLSRv4XRtPK2xRGuDQJI+XWyjWqWBBJF5LSJ0tfzUIjAeNxrKFPM6Q0fmevmh4bHsrtzU3AwdDHLQ+/1KVSiKrclVocx3PmBPQne/5FVOF9mW4ernZUeWxGQxygEu1MCQoZaNFhB3vrOmmvup1KOsGJ+LcmBFp0RVCrVjb9PU7KqC2pA0IFmtn4zeNOW90Z7jFtfrRNTIcA4QSNOnNKnTN8x/CAPIfmgI0yLhImI2CDWrhsS4G5+oG6pji+oDZgxyXl6jq9Lpq79WcQ3Wk24aMyna1ZDuJv2gek/NBfinHVx918LV/EvTV9ytrfR6K9LaeezcqVWjUgeqrP4k0bz5LFdWHNDdjWhfK1fxL1F/y6RHz7/Z3jpK+Zy1ncT5N9yhv4m88h5BY1TiKrv4gV83U9qdfq83mPl2/h2jp6RxDafiidXH3QHYgDdYr8b1QjifMrxTp6mpObzMusViGy/HtQH8R5LJqYmNSB5qjX43SbrUnyXanRzPEGYhuv4gearVMauaqdp2m1Njnna0p2sx1W7KDgOZt819DS9lal+Ks21ax5dD9sSWB/gXEOTfdOvT/ZtX4Ofr0+L1Wk3MPFqLTzRIDbmdh+g/FUuNYt1KlnYJgibTAOphV+F8cZXGU2Jj+y/evi5hquqAy27SQQhuYfKNIGsD9U/wBnkag7zuFYzjSUaNkkAkX3j8Qs7ivHmYez2ugNLhEQQIFvWyvVnEHeLRG5m8/gq+Jwba7e7qt6g7i8SJ0On4ckQsHxBmIYKlJ3PXUTYgjY6fRRsPTIO++adNBEXMmRM+azeDdmRh6heyoS0zLMoDSTHimZzW/FbSixnyQYNYHsnc6BJ0QqtbKLAk7R1TOa2o09bSOczE73RU3EkeEiD730IMpqDnEeIRt5/X1CxOKdr8Lgw4VK4c8ScjfE4eYBhv8AqIXn/HP2tVqhijTdTYDsA98aXc6GjWYAPmokzh6xiMQ1gFwPadzYLIxvaKDlbHtfTrYQvPaXa99ZgMxIyuEZtOdr+6p4jGPcHfvHf9OUE+eb6lfN1Oo1LTNYjD10064zPd12O49zdlm94mJv0lUcFx0Gq0MqAyYdpe28DWFxYozuD5n5yj0G5CC17Q4GRB3tH11K8Ov0/q0tW3fMeXas4l6NU4iVXfjjzXNVO01FjR3tVodu1l1mY3t3SAJp03vjc2H4r8vp+y9W04ir2b6w7F2LUHVzyXBYXtjia7slKmGk2bALjJ00C2sP2L4piIzlzBN5cGCPIXX0KexdSZxPZynqKxw2a/Ems+KoxvrdZWI7W0WzDnP8hZbOB/Y4DetWk8mifxct/h/7OsJRvkzn+q49hZfR0vYkfq+33crdXHh5v/8ALnvMUqLr6GCfkrtHg/FK98mRp3sPndetYXhFJnwU2N6AAK8wQvqaXsvQp4ea3U3l5ng/2VVHgGvXM7hs/NdBgf2aYSnq0vP9RldaSo95svbXp9KnEOU6lp8qeG4NRpiGU2t8gArTWjSE4Z1Tly7R2YLuxySTeqSJhRpaxqDqDtZRpcIpNfnawB3P+yMx0WPofyXKv7Yvp1sj2zBhwANp0IO605zPxdaa41vHPZDqN3FwdY10+SFh6jarQ9hDmm/6jorNJkD19BZGoKi03BuLajff0/VFa0DQJBQdWAIGs/lqUUQlCxGaLGBaSBJA3+YT1KU+89JixTsdlAzOk67+sQNAgTRmBzN1kRrI6rI4z2roYeBnBdMQ0ZiDFhYgAk21RuK8JbWgufVcy8tbUcxl4gkMuYjedVm4fsbhoAcwua+YaajnRAnUmYt6W8lytv8A0sznw4zinbwVMzadGnSBJh7KYzl1yZLhZ0Tp1vK42tiqpPhpCc2Yu12IgTtB5le0N/Z7hJHhqEAlwBeSJvc7nU77qw3szhG/7mwMEnMR1vK4Tpakzme/7s4ny8JqUMQ+xB8gqFbhNW8gzsI22PX05L1/tP2Fy1O/w9Jr26lgJkReR4jI6fiul7PYWjVpB5wzWOBjxU4dIAmC4ZiJ3385Wq6d8+HSLzw8KwHYTEV5yU3kgwYaSBYEX8l0XD/2L4l16hp0xr4jp6Nle32aNLfQ3Q6xDgWOtMj65FdY058y3F5edcG/ZFhoJNYVDuGQBPIkyV0vC/2d4Oi0A0g9w1c+XGfW3pCot4DisNWDqZNRk85IBMkFu4XaKRpVjwm+08qGG4HRpnwU2M38LQBbTQK8XBSKE9i6oT+m+/JSZ1umpshTQIBOoOqQmeyboEXmeifVKeag8oJPqQoxKiy+qI0ImTZEyXfBJDIZVHG8Kp1D42zydoR0JVqjVzD8kSeaqcoYXCspiGNDR0+aOqzalpHw/L+ydmbPzB36R+qJCTsQQRa1upJMwAi1aIeLz8j5KUIFTExM7GIidre6NCB8eEAQI3AF1HNmu03Ag6TB0vptrvdMWB+tjEH1v9FTpUiDNhAygDlM3lEQw7HAj4tDnJ3O2+uvorAAnYT7/qma8Hce8rhMZx/E4SvlcX1GmJzEZTN4Ai1ihM4djUx0XOU3NpOaxgknQX+aVTDZ/ECYm7SYg/eixg/3jVC4bimYmm2szedR95pgyCNQRqEbFYunh6ZqVXhrZu53N1hYDyCgNh6ZEzYTIEzFhv5gn1RKpMEt19/oqozGsrMPdvDvcaEGCDeDEeqh3sSbMInwwLiLC2p6qAxr6/ebeZ5RJNtoRO5tANj667i6kaQO2uv9+aZ9WDEbTqAAB5qqmXAalDqHfURz39FDPmu2xiPSf/V09OmQd955aWj1+aonSed78kWVGE5QNpp7KNSvAsCVIOlM4IIyHJAZUHFVi1pyi42+aq0OKBzspB89lEyvF0nkQosaR+aXdIheqqSC+tCjWdFxPRRYZ11UlMp96ORST5EkMqFR5a5uwGsfe5BWqfiaJEdChtcHgH2Q5LXEuPRo+t1WeBCS085P0EdhjQW3HJDo1ZFxB5JVXuBEadNUHH8W4lisPiCZLmOdLTMNy8vMBdXwvHNxFIVBbUW5tN0SoxrxBaHDdpgj06p6DG02BtNoAmABYAnVCI7j2bJJPU/JJ1QHwmRIOtulkHvw7wn3Gn1MKLsKZJIk3vNp2PSEaMWGWgkNAEAgRoNo5/QRzSbUYBUYHSIII+onWEZkxfXdYfbDidShQFSkYId4jAda9r8/7Ikw1w0U2taxoAs1rRZoF/0Kq4+lTxDHUKkQ6wi4kXBBgXBCweA9su/qClVaAXfA4WOaJAIkgGx03FxddGMIdMwiQdDmEOBgGYFxsPRQic8OMwvZrF4WqHUv3jc18rhlI5uDjIcBaw0813wcoPrtGpA8zCqYt33ozNLQG38IM6mCNQRfptKLHYbEVi06wIJkCST/AC36XUGVA+zhBuARoY1E3BtHMeyjh3Ew10OBkiYLoEQTc89ZkRrdWG0QCDLjGkmQPrqikyjBBtaTvJJEXkn6CNKZQe4jQT69FRN9QDVDDw4fU3ChQxGazozDXl9X9YTimGSQOv4AIE4hgLiYAF+QA3QsHxalWnuqjXxrB/JTrkFpa8CHCDfYhcNiuxWIoVRUwrswHwtLspb06tRmZnw74oBoNBkj1U6DiWjNZ0CR1gT+KmSkqRqIL35tNU1RlrIVJkaKAlGRY+qnKi56yuIY57HWuCmWZlq990SWJ/jLv5QkmYTc1M8ENHKU9OuHHaRpy9ENhzC9iPzU6dGI5DSFQ3dHML33J+QCsNqAktP/ALBUS4G0qLMNDi7mAPbRFTeIFrARfkN0h4vP8Hf3RUOrOomOQRcGp0JBExzt4rGYVh1UDUgKqyuHGAbjQ/jB5pPeQTbWJ525dCPZDIuIdBk3EWvbNNp8+ajE+B4DmPBEEbRJBB219k1B0EgGRE9AeXt8kYMAuAB5BF5ZVLslh21BUaHAtIc0ZvCCJiLTF9CYWmcSBNnGNSBIFp9bEaTquZr9vWtquaKZLG/FLoqHmWt3jlMrZAbVaKlNwcx0O2gkCAb2OgkEagckZiY8DVS4y6mZDoDo1gSLb3BjmOSbA2MCS2CTZwDTIgDML2JnyndSwlItJsQ2AIJBJImXWsLZR6dFZlTCwTGAaNAnWBHyU5QqtdrRLiB5+UqFRgqMEEwbgix9DFlWhKzSR4TlPuNbyNwhYWo/RwNtzrrp1PlYdU+GpFovAA0aNGgddSdyo9+KjHd09rjBALXBwDotJHVEHqOIBIF4keeyAMVoJzSJ0ja9/wAl55g+0OKwlYMr53N++HSY/qaTeNl32GrtqNbUYTDhI9b6KRLMWyK2kLObBtaeR6orLASUMODGgbadT+pUHvDtNQZgqglZ1um8KvRxRk28PXVCFUgkyPLSb6QjuaOSiZGc9AqdLIVbExtO5Qm4sO0PmFMkyjXrxNrn8PJDFWfC45glWeDqqTsTl19/1XObOeV3uKfJJZ327qmU3GXQNAF1NtYc4QRUD5bN0E0yTLjou7YlVh+HTrz9VZw2l7wYB5pUvhE6wnqPgese6L/sYFOqv2qDB8pHNWJRqJyHWp8vUAxPXmmpnNY7aOAIv0nVFzIeIYSLEjy5bx1Qwmyrs7XbkfJB+2mAdbAkRETbXnNlDvbQ9uVvUyRG5PPyTxBEnXR0Aj1B0PXdEmWTxvsjTxPjYe7ffSRfR2hkTF1Y7L8JqYam9lRzXDNLIJPhgC8gXkLWpsgczMmeanKERHJ0HF41tOM03sIEyeXn+hQ8TiywgZZneYAvFzsi5g8WMwYsdCOqLMlVY14g9DGpadjGkqLRkl73STGYxaxtDQJmT+KhDaQJAJLnDzLnG19gPwUKtQO8D2lmbS4INxEEaGQNQETImJc2ox1My0vaW3EG4IkTYkcl523h+L4fVDsxfTFs25bex8rmF3L6bsxL87hlgZbjNOoA+HTca7q3Qe7K3N8UCfOL6dVlme6vWwVPE02mtSa6QHZXC4kacwiANpNa1jQAIY1osBAsOggJYnEERECXAEm4Ez13MD1VT7e10tcQQfvC3KDedzEi0q8KtOrBxyzlcCCN4Ov0OqB3bhJ8RdtuCfPkoHBxMQSbAkkRcmYjWfkrLqiiCOequJxUECwsTfouc7ccTxFFjH0CQ0E94QAXD+Wx2VDgfa8YiKdYAPPwkaO8uqzNsMzLpKmJD7Gxi3IgoEkEGB1M6oTmG3isDPX3QMVxJjCA57Wk6Am5XKbMTK5UxHM/iqlbELI4jiYk6gxB5c1SocRcPC4zMkcxHNee+rEJnLczN5BJZf2pJcvWgdzRoQRznVXpQw5V3Vbm95gDovruvCxUqwdYsSotrScrhrofkosdmEOFwiClpfS4RS7ggRIvueqODAQxVG5CDiTBnURA5AqLlcBTys/DkgiTZx9RbXyV3MhEo1KQN4BMWJVWiXNOVwkGfCBNtjG0mdSrkqFSmCIKLKLKmUc2c9S2DF+Y+SjWxLmu0GWM06kgC4Am53nkq9R/dRcmALAQ2CYAGzRO9yjMdYOaJYdWxoZglv6eyJlYa7O24IBsQf7HRQqPyBrWgCTAmcogEnrNkOririHAAguzETpFr+c+hQBim1PCTN/C5sgZgMw10dBncG/kiZEOLa8928gOOha4G+og7OkSARtuqr8AQXnuw5z25QQ4ADUyc12mcptPwiFP7IQCAGeItJcJEZSCIYBY2JiYkkq7mU5TJ2kgCTJgSeZi5VbHVoymS1sw4ixFjlvsJgE9VW4nVy5S7MWDNmAJF7ZJgi2o1iXBUcJxB4nM0inmDCDLspccoguMuAloM/zbEGZNjKxR4pJcCCaYic0Zmh0AZotvpqB5EKy7C2cA6A6xkS7yzH85Vd2FZES4N/lzHL5QdB0BCevxBrTFyTeACTG5sLCVnPxZys1sWG/EQ3lKo4+uIDozNAdIm19HW5ER6qviMWT+8pkOgOaRveLxzBAtuJWZSxuUghwlxa1zZEyZDnQIjY6aTK52vCTK8zFmJdBY6ARyLrQJ1E29Vm1OzWHFRtRrS0tdmAa6GyOis1A0GconX62VLFcVh0ATAzG4A1garhbUiGcrmJ4kGmLkxNhMLku1WB7+KtI5nNER06dVaxGN70EsdDogidRNtPmqtBhDhYgk+LZsQvNbWmO8DO4BxGrm7p4dGt5tHmtwMHKE6Urz3tunPCn9Uyj3reYSXMemU0Kv8fqEkl+kdZGo/EfIKyUkkFI7o5/hp0kFfC/EPX5FX0kkIJJJJGpVsd/u/wDMand/H/0f+adJGVdn3P8ANd8iq2H+Af55/JOkpKS0isTtH9zzSSSEXK/8I/8AKf8A8FZDf9lof81H/uNSSWJSWo9Z7v8AaD/lD/uJJLMinR/j1fJvyQ8T/G9D+aSS5SzIVdYHFvid/l/+aSS8uoyp4P8Aie/yWhv7JJLy2U6HW+A+SSS5qz0kkkH/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8" name="AutoShape 12" descr="data:image/jpeg;base64,/9j/4AAQSkZJRgABAQAAAQABAAD/2wCEAAkGBhQSERUUExMUFBUWGBcVFRgYFxcXFBcXFRQVFxQWGBcXHCYeGBojGhQUHy8gIycpLCwsFR4xNTAqNSYrLCkBCQoKDgwOFw8PGikcHCQpKSksKSwpKSkpLCwpKSksKSkpKS8sKSkpKSkpLCkpKSwsKSopKSkpKSkpKSwsLCkpKf/AABEIAOEA4QMBIgACEQEDEQH/xAAcAAABBQEBAQAAAAAAAAAAAAADAAECBAUGBwj/xABCEAABAwIEAwYDBQYDCAMAAAABAAIRAyEEEjFBBVFhBhMicYGRMrHwFEKhwdEHIzNSYuEVc4I0Q1NykrPC8RZjsv/EABoBAQEBAQEBAQAAAAAAAAAAAAABAgMEBQb/xAAuEQEAAgEDAwEGBQUAAAAAAAAAAQIRAxIxBCFBEwUyUXGh0QYzQoGxFBUWYWP/2gAMAwEAAhEDEQA/AOcOGIsR+iC7hjTtBmbdBERyNp00XUNpqLuHtPTyXz63l8zOOHM/Z302gMBdq55sXOMaAHnz2hTw+LnwVWw42jKcpExpGknLJ1InRbzuGEaX+aDVwcxMgjTY+66x3N3xZY4bTfDmHQyMpka5uciTrBkxGiTaFan/APYLc8xJ+I9ADBgTaVdq8MOVrKWWm0EZonMQNBIuJOp15IZNenOZvetaNR8RhpJsLyXEACDAEkrW2VznyVJ+am51VoY2+szl5kHQnkov4WHHOx7muIO5tMfd1Ggt0VurVZDW1QMzgXkfE1oZcucYs0WvzROH4Bn8SnMOFtY8Ti42O5J3umxjKi6pWaT+7zMbbm90CS4QdyQAPNDpOpOINRoY8HWCGl42HOOvKVdNTEUzL2te2b5dQJJMb2aALiSSkcdRq5WuaZcS0Ai4gDMZ5XypsXIFfhIeSWVIJOc73gZTbYXIGl1cwtOpfPljaN/P0U6fBIdLHZRmzEjU+GMvINFrLRFBNjNrKoprSweEgTuVPBYHMbiwWkMOuGpTw1VT7tLule+zpxh1w9F0wpd0kKKv/ZUWnhFfRMKHcrHx3FGNfldY7Fb+NpGIFiVS/wAJDh+8APUqej3JUGMJ6gqzTwIF1eZRDGgNEgclDuC/SQtekim5w0iEqWFcTe4WnTwAjxBDx1Y0wC1uYbwtxpGGfVwEGycsKvYMd6JE+yuvwgAutxomGRSwmbVH7gNCusw0aXCk3CXutejC4Z89ElsfYQmT0YMOXbRRBQVttFGbRXTY57VSnh0T7JOoB9FeZRRRSTYu1kO4SDpb8UF/CnDaR0XQtpKYpLpGUmkS5SvwtjxD2A7GRfUGOcSNFXw3AQx4c17wNS2SQXEkuJ5zmvP8ouF2bsKHagIbuFD7p912rjymyfDj2Orscc9MuDj4cpENGfK1oMXOXxkuIjRGpPoVsrjE5iGlwynMxxByneD136roa3DTcObmB1tIQX8OYS0loJb8JjSJiB6lb2x4TCjguEtpDKwGDGtzbTVW2YWTA3V0UVdwOE+8R5JMYIrmQ6GEDREIgoK4KSkKS4bO7vFVMUE/cq53ScUU2NbVRlFGNFW6eHhZvGsTUptljM/MdFZphcY7oPpieqq1RPhIsUbh579uYtLDuDZXnUmsHiMDms7WcZc/guAPp1JFQlh+6brW7sDTVPjqzg3NSAfzCngqZqCS0tPIq7FwBlJsQpswHqFpNoABJzOS1FF2qLaDW6CEOtg+8EHRabMJOqsNoLW02sbAcILNyR1VirhFpd2mFKVdq7GX3JSWr9lTJiDY5ZmHRm0FzOD7blsDEUHR/wASj+8b5lh8Q/FdPwrjFDED9zVY8/yg+MebD4h7LNYieHLCYw6I2irYpKbaK1taiFVtFEbRVptJTFJXC7VZtBSFFWhTT92mGoqAKKZ2DadQrYYpCmkdl2s7/DRKtCl0VnInDFZnJFIhWFJP3Ss5UsiN7QBSU6dBGa1Fa1CKgVGgKniaZ20V+oQgOn9EJjKszcBRqYcPBa4SCrYw8305pBpCJEKWA4K2kSWzB21CuQFMk7KbaUouABTJ10RGYcBWA2EkawhlUT5KYE6qUQhhAU0lIhSaxDAWVJGyBJDD58+w4qibHPBgsqAteCNQHc/dQdjaTiPtFM0njRxkEdRVZ+a9P7QcSZhsoqUg6m6TJEguklwJ2PwkWvPRUG8Aw2MYH0HFpE2PiaJEGWu0It9FeOdK8T2+zz/Ng8P47iqQBpYkVmbMr+MEcm1m+IepK6HB/tEY22LoVMP/AFt/fUT/AKmDM31Cw3fswq035qRI1JLHZDNoGQkg6GdrqpUwmKw5h7M3p3T/AGPgd6Qnq3p731+65w9R4bxClXbno1WVW82OBjzAuD0IV0MXi4qYdzwSDQrbFpNCrPT7r/QldFge1GOoW7yni2D7tUd1Xjo9tj6grtXXpPPZqLPSA1Syrl+HftGwzjlrh+EfyrCGHyqt8HvC6qm4OAc0hzTcEGWkdCLFdow6djZUgEQBLKkiIClCUKUIuEYSAUoThqLg7GKOJeQ0kCSNEYBAfTOaZtGnNFVMNVNT4hBHLQqy2nCJChmKJgx6Jm9UQUlLKgEKcKSm4qOSdECJThiYJSik5CptcDBuEfKnJQwYNSLklIBBCE6nlSQcRwV78VTfTxNKRp4hBN499wQtHg/Zmjhi40mkF2suJ5fjYX6LWDExqj9f6bTJ5BVy2nDFXxzhEOYHNJEzBbG9tjbdGq4cugg7gibgWPibGp87IoeBvpqYNvOFJjK4c9xLsJhcS0+B1PMBMAaTIBa8H8lzOP7A1aNsPUljYs54y3E2p1bafyuavQa7nCSJIMZSCQ0bGYEa3k7eSmyiHgzBIMZhuLHyN/kuU6VZTa8peK9MEV6LsvRpe3qDTf4h/pLlHhdRrCThK1TDnVzaRlk/10H2Hq0L111MNBmXZiAbAydAI0WJj+yGExDnF1MNdABywx4LZghwmNdlx9G1fdlNjIwHbjEM/jUmV2fz0DlqeZpPsfRw8l0fCu1GGxBy06oD/wDhv/d1P+l8E+krm6vYCo29OuDp4Ko+Ecu9HicepBWTj+GVWiK1AvYfhcQKjD5PZcHzDfVX1NSnvRk3THL1CE68x4bxqrSA7nEODB92rFej5BxOZvo70XU4Htk4wKtB3/PRPeN9WGHj0BXSutWzcXiXSwpsaqmB4nSrT3bw6NRcOHm0wR7K6bBdctwYlCc+6r4pheJpkcvKOSNhs2UZ9R+KByyVIBSASVMGSBlK8pZQiGaOaaqTl8MSncZsVWpYItdIcY5IGwmLL5BaWkKyRspGFFz0Dk2QaT3TBHqjZZUsqBBqY1AkXJjTBRT5klHuU6GVBxdOk8gNDPMnSEY0gYkXCj3w12O6gaZ9CZkCTBM2P4KsnfiCCbaGAIJ5R73Sfh88xIvDhJFxE6cxHojU2SBOonodTCr8SxooU84ZIm9wInVx56aILFJmWZgAmY2EgWv5T6p6r/DLTMESRBgbwFUwHFWYhvgMEEehi2vSUelQcHTeZuZtEe/JSUyZji6zh4SQAfvTtp5DTop0sFBEEWIOnittMwB0AR+7EzAnnAn3QftJG25tuAPO06e6jWAm42jVLmB7SWmHAGCI1BRnA5rwG5bzZsz+Qj3WHxHsznf31Fxa69pLSDvcWN9j1Wvw5rxSaK2XOJzREfEcvrEIneVLE9ncPWJeaYa4/faMj77ktifM+oWBxPsi+iA6lUNTkDDah3JlvhPsuxew6glxJsSYDR6Jn0w4ZSQTra3Sel9lztpVtym1zPZ7iNRhBrSGnd4nS0BzQfYwuueQ4dDy5Kng8AGOJaYnUczzPVXZVpTbGM5arx3Do0A0QEVRc+FFwnT+y6KdzksifzVbFVXtMtEhBZL1FQouzCS2DuEVRDJF0JFRaOaKWqk1qQbCi/EtGpCxfUrSM2mI+ZETPAhTNeqb+ItHVDfxTk38V87V9sdFpc6kT8u/8O1dC88Q0iol0LIqcSed4Vepiju5fK1vxNoV/LrNvpDtHSWnlud8kuf+0jmkvP8A5R/zn6L/AEc/FrNoCQR5idpUjWbTgOcBynU+ihUxEEjSANd5VXH8NZiWQ4QRpzE8j6L9m+f8l11SQHN8QvofbRRpSfC6HB0yNR69PNZvZ/gj8O5wL5YRYbzIM+0rbnlCEKeH4NTY8ObmHJuY5ZIiY39VbGIGux0NtOesoLKzrRc2kaX5KVOkDcaEaHS5n5orA4jQxNKq59OX0yS613AmLHcjUW6X2W/hfGxr3NLSRv4XRtPK2xRGuDQJI+XWyjWqWBBJF5LSJ0tfzUIjAeNxrKFPM6Q0fmevmh4bHsrtzU3AwdDHLQ+/1KVSiKrclVocx3PmBPQne/5FVOF9mW4ernZUeWxGQxygEu1MCQoZaNFhB3vrOmmvup1KOsGJ+LcmBFp0RVCrVjb9PU7KqC2pA0IFmtn4zeNOW90Z7jFtfrRNTIcA4QSNOnNKnTN8x/CAPIfmgI0yLhImI2CDWrhsS4G5+oG6pji+oDZgxyXl6jq9Lpq79WcQ3Wk24aMyna1ZDuJv2gek/NBfinHVx918LV/EvTV9ytrfR6K9LaeezcqVWjUgeqrP4k0bz5LFdWHNDdjWhfK1fxL1F/y6RHz7/Z3jpK+Zy1ncT5N9yhv4m88h5BY1TiKrv4gV83U9qdfq83mPl2/h2jp6RxDafiidXH3QHYgDdYr8b1QjifMrxTp6mpObzMusViGy/HtQH8R5LJqYmNSB5qjX43SbrUnyXanRzPEGYhuv4gearVMauaqdp2m1Njnna0p2sx1W7KDgOZt819DS9lal+Ks21ax5dD9sSWB/gXEOTfdOvT/ZtX4Ofr0+L1Wk3MPFqLTzRIDbmdh+g/FUuNYt1KlnYJgibTAOphV+F8cZXGU2Jj+y/evi5hquqAy27SQQhuYfKNIGsD9U/wBnkag7zuFYzjSUaNkkAkX3j8Qs7ivHmYez2ugNLhEQQIFvWyvVnEHeLRG5m8/gq+Jwba7e7qt6g7i8SJ0On4ckQsHxBmIYKlJ3PXUTYgjY6fRRsPTIO++adNBEXMmRM+azeDdmRh6heyoS0zLMoDSTHimZzW/FbSixnyQYNYHsnc6BJ0QqtbKLAk7R1TOa2o09bSOczE73RU3EkeEiD730IMpqDnEeIRt5/X1CxOKdr8Lgw4VK4c8ScjfE4eYBhv8AqIXn/HP2tVqhijTdTYDsA98aXc6GjWYAPmokzh6xiMQ1gFwPadzYLIxvaKDlbHtfTrYQvPaXa99ZgMxIyuEZtOdr+6p4jGPcHfvHf9OUE+eb6lfN1Oo1LTNYjD10064zPd12O49zdlm94mJv0lUcFx0Gq0MqAyYdpe28DWFxYozuD5n5yj0G5CC17Q4GRB3tH11K8Ov0/q0tW3fMeXas4l6NU4iVXfjjzXNVO01FjR3tVodu1l1mY3t3SAJp03vjc2H4r8vp+y9W04ir2b6w7F2LUHVzyXBYXtjia7slKmGk2bALjJ00C2sP2L4piIzlzBN5cGCPIXX0KexdSZxPZynqKxw2a/Ems+KoxvrdZWI7W0WzDnP8hZbOB/Y4DetWk8mifxct/h/7OsJRvkzn+q49hZfR0vYkfq+33crdXHh5v/8ALnvMUqLr6GCfkrtHg/FK98mRp3sPndetYXhFJnwU2N6AAK8wQvqaXsvQp4ea3U3l5ng/2VVHgGvXM7hs/NdBgf2aYSnq0vP9RldaSo95svbXp9KnEOU6lp8qeG4NRpiGU2t8gArTWjSE4Z1Tly7R2YLuxySTeqSJhRpaxqDqDtZRpcIpNfnawB3P+yMx0WPofyXKv7Yvp1sj2zBhwANp0IO605zPxdaa41vHPZDqN3FwdY10+SFh6jarQ9hDmm/6jorNJkD19BZGoKi03BuLajff0/VFa0DQJBQdWAIGs/lqUUQlCxGaLGBaSBJA3+YT1KU+89JixTsdlAzOk67+sQNAgTRmBzN1kRrI6rI4z2roYeBnBdMQ0ZiDFhYgAk21RuK8JbWgufVcy8tbUcxl4gkMuYjedVm4fsbhoAcwua+YaajnRAnUmYt6W8lytv8A0sznw4zinbwVMzadGnSBJh7KYzl1yZLhZ0Tp1vK42tiqpPhpCc2Yu12IgTtB5le0N/Z7hJHhqEAlwBeSJvc7nU77qw3szhG/7mwMEnMR1vK4Tpakzme/7s4ny8JqUMQ+xB8gqFbhNW8gzsI22PX05L1/tP2Fy1O/w9Jr26lgJkReR4jI6fiul7PYWjVpB5wzWOBjxU4dIAmC4ZiJ3385Wq6d8+HSLzw8KwHYTEV5yU3kgwYaSBYEX8l0XD/2L4l16hp0xr4jp6Nle32aNLfQ3Q6xDgWOtMj65FdY058y3F5edcG/ZFhoJNYVDuGQBPIkyV0vC/2d4Oi0A0g9w1c+XGfW3pCot4DisNWDqZNRk85IBMkFu4XaKRpVjwm+08qGG4HRpnwU2M38LQBbTQK8XBSKE9i6oT+m+/JSZ1umpshTQIBOoOqQmeyboEXmeifVKeag8oJPqQoxKiy+qI0ImTZEyXfBJDIZVHG8Kp1D42zydoR0JVqjVzD8kSeaqcoYXCspiGNDR0+aOqzalpHw/L+ydmbPzB36R+qJCTsQQRa1upJMwAi1aIeLz8j5KUIFTExM7GIidre6NCB8eEAQI3AF1HNmu03Ag6TB0vptrvdMWB+tjEH1v9FTpUiDNhAygDlM3lEQw7HAj4tDnJ3O2+uvorAAnYT7/qma8Hce8rhMZx/E4SvlcX1GmJzEZTN4Ai1ihM4djUx0XOU3NpOaxgknQX+aVTDZ/ECYm7SYg/eixg/3jVC4bimYmm2szedR95pgyCNQRqEbFYunh6ZqVXhrZu53N1hYDyCgNh6ZEzYTIEzFhv5gn1RKpMEt19/oqozGsrMPdvDvcaEGCDeDEeqh3sSbMInwwLiLC2p6qAxr6/ebeZ5RJNtoRO5tANj667i6kaQO2uv9+aZ9WDEbTqAAB5qqmXAalDqHfURz39FDPmu2xiPSf/V09OmQd955aWj1+aonSed78kWVGE5QNpp7KNSvAsCVIOlM4IIyHJAZUHFVi1pyi42+aq0OKBzspB89lEyvF0nkQosaR+aXdIheqqSC+tCjWdFxPRRYZ11UlMp96ORST5EkMqFR5a5uwGsfe5BWqfiaJEdChtcHgH2Q5LXEuPRo+t1WeBCS085P0EdhjQW3HJDo1ZFxB5JVXuBEadNUHH8W4lisPiCZLmOdLTMNy8vMBdXwvHNxFIVBbUW5tN0SoxrxBaHDdpgj06p6DG02BtNoAmABYAnVCI7j2bJJPU/JJ1QHwmRIOtulkHvw7wn3Gn1MKLsKZJIk3vNp2PSEaMWGWgkNAEAgRoNo5/QRzSbUYBUYHSIII+onWEZkxfXdYfbDidShQFSkYId4jAda9r8/7Ikw1w0U2taxoAs1rRZoF/0Kq4+lTxDHUKkQ6wi4kXBBgXBCweA9su/qClVaAXfA4WOaJAIkgGx03FxddGMIdMwiQdDmEOBgGYFxsPRQic8OMwvZrF4WqHUv3jc18rhlI5uDjIcBaw0813wcoPrtGpA8zCqYt33ozNLQG38IM6mCNQRfptKLHYbEVi06wIJkCST/AC36XUGVA+zhBuARoY1E3BtHMeyjh3Ew10OBkiYLoEQTc89ZkRrdWG0QCDLjGkmQPrqikyjBBtaTvJJEXkn6CNKZQe4jQT69FRN9QDVDDw4fU3ChQxGazozDXl9X9YTimGSQOv4AIE4hgLiYAF+QA3QsHxalWnuqjXxrB/JTrkFpa8CHCDfYhcNiuxWIoVRUwrswHwtLspb06tRmZnw74oBoNBkj1U6DiWjNZ0CR1gT+KmSkqRqIL35tNU1RlrIVJkaKAlGRY+qnKi56yuIY57HWuCmWZlq990SWJ/jLv5QkmYTc1M8ENHKU9OuHHaRpy9ENhzC9iPzU6dGI5DSFQ3dHML33J+QCsNqAktP/ALBUS4G0qLMNDi7mAPbRFTeIFrARfkN0h4vP8Hf3RUOrOomOQRcGp0JBExzt4rGYVh1UDUgKqyuHGAbjQ/jB5pPeQTbWJ525dCPZDIuIdBk3EWvbNNp8+ajE+B4DmPBEEbRJBB219k1B0EgGRE9AeXt8kYMAuAB5BF5ZVLslh21BUaHAtIc0ZvCCJiLTF9CYWmcSBNnGNSBIFp9bEaTquZr9vWtquaKZLG/FLoqHmWt3jlMrZAbVaKlNwcx0O2gkCAb2OgkEagckZiY8DVS4y6mZDoDo1gSLb3BjmOSbA2MCS2CTZwDTIgDML2JnyndSwlItJsQ2AIJBJImXWsLZR6dFZlTCwTGAaNAnWBHyU5QqtdrRLiB5+UqFRgqMEEwbgix9DFlWhKzSR4TlPuNbyNwhYWo/RwNtzrrp1PlYdU+GpFovAA0aNGgddSdyo9+KjHd09rjBALXBwDotJHVEHqOIBIF4keeyAMVoJzSJ0ja9/wAl55g+0OKwlYMr53N++HSY/qaTeNl32GrtqNbUYTDhI9b6KRLMWyK2kLObBtaeR6orLASUMODGgbadT+pUHvDtNQZgqglZ1um8KvRxRk28PXVCFUgkyPLSb6QjuaOSiZGc9AqdLIVbExtO5Qm4sO0PmFMkyjXrxNrn8PJDFWfC45glWeDqqTsTl19/1XObOeV3uKfJJZ327qmU3GXQNAF1NtYc4QRUD5bN0E0yTLjou7YlVh+HTrz9VZw2l7wYB5pUvhE6wnqPgese6L/sYFOqv2qDB8pHNWJRqJyHWp8vUAxPXmmpnNY7aOAIv0nVFzIeIYSLEjy5bx1Qwmyrs7XbkfJB+2mAdbAkRETbXnNlDvbQ9uVvUyRG5PPyTxBEnXR0Aj1B0PXdEmWTxvsjTxPjYe7ffSRfR2hkTF1Y7L8JqYam9lRzXDNLIJPhgC8gXkLWpsgczMmeanKERHJ0HF41tOM03sIEyeXn+hQ8TiywgZZneYAvFzsi5g8WMwYsdCOqLMlVY14g9DGpadjGkqLRkl73STGYxaxtDQJmT+KhDaQJAJLnDzLnG19gPwUKtQO8D2lmbS4INxEEaGQNQETImJc2ox1My0vaW3EG4IkTYkcl523h+L4fVDsxfTFs25bex8rmF3L6bsxL87hlgZbjNOoA+HTca7q3Qe7K3N8UCfOL6dVlme6vWwVPE02mtSa6QHZXC4kacwiANpNa1jQAIY1osBAsOggJYnEERECXAEm4Ez13MD1VT7e10tcQQfvC3KDedzEi0q8KtOrBxyzlcCCN4Ov0OqB3bhJ8RdtuCfPkoHBxMQSbAkkRcmYjWfkrLqiiCOequJxUECwsTfouc7ccTxFFjH0CQ0E94QAXD+Wx2VDgfa8YiKdYAPPwkaO8uqzNsMzLpKmJD7Gxi3IgoEkEGB1M6oTmG3isDPX3QMVxJjCA57Wk6Am5XKbMTK5UxHM/iqlbELI4jiYk6gxB5c1SocRcPC4zMkcxHNee+rEJnLczN5BJZf2pJcvWgdzRoQRznVXpQw5V3Vbm95gDovruvCxUqwdYsSotrScrhrofkosdmEOFwiClpfS4RS7ggRIvueqODAQxVG5CDiTBnURA5AqLlcBTys/DkgiTZx9RbXyV3MhEo1KQN4BMWJVWiXNOVwkGfCBNtjG0mdSrkqFSmCIKLKLKmUc2c9S2DF+Y+SjWxLmu0GWM06kgC4Am53nkq9R/dRcmALAQ2CYAGzRO9yjMdYOaJYdWxoZglv6eyJlYa7O24IBsQf7HRQqPyBrWgCTAmcogEnrNkOririHAAguzETpFr+c+hQBim1PCTN/C5sgZgMw10dBncG/kiZEOLa8928gOOha4G+og7OkSARtuqr8AQXnuw5z25QQ4ADUyc12mcptPwiFP7IQCAGeItJcJEZSCIYBY2JiYkkq7mU5TJ2kgCTJgSeZi5VbHVoymS1sw4ixFjlvsJgE9VW4nVy5S7MWDNmAJF7ZJgi2o1iXBUcJxB4nM0inmDCDLspccoguMuAloM/zbEGZNjKxR4pJcCCaYic0Zmh0AZotvpqB5EKy7C2cA6A6xkS7yzH85Vd2FZES4N/lzHL5QdB0BCevxBrTFyTeACTG5sLCVnPxZys1sWG/EQ3lKo4+uIDozNAdIm19HW5ER6qviMWT+8pkOgOaRveLxzBAtuJWZSxuUghwlxa1zZEyZDnQIjY6aTK52vCTK8zFmJdBY6ARyLrQJ1E29Vm1OzWHFRtRrS0tdmAa6GyOis1A0GconX62VLFcVh0ATAzG4A1garhbUiGcrmJ4kGmLkxNhMLku1WB7+KtI5nNER06dVaxGN70EsdDogidRNtPmqtBhDhYgk+LZsQvNbWmO8DO4BxGrm7p4dGt5tHmtwMHKE6Urz3tunPCn9Uyj3reYSXMemU0Kv8fqEkl+kdZGo/EfIKyUkkFI7o5/hp0kFfC/EPX5FX0kkIJJJJGpVsd/u/wDMand/H/0f+adJGVdn3P8ANd8iq2H+Af55/JOkpKS0isTtH9zzSSSEXK/8I/8AKf8A8FZDf9lof81H/uNSSWJSWo9Z7v8AaD/lD/uJJLMinR/j1fJvyQ8T/G9D+aSS5SzIVdYHFvid/l/+aSS8uoyp4P8Aie/yWhv7JJLy2U6HW+A+SSS5qz0kkkH/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 name="1 Başlık"/>
          <p:cNvSpPr txBox="1">
            <a:spLocks/>
          </p:cNvSpPr>
          <p:nvPr/>
        </p:nvSpPr>
        <p:spPr>
          <a:xfrm>
            <a:off x="6012160" y="332656"/>
            <a:ext cx="2592288" cy="1224136"/>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rgbClr val="FF0000"/>
                  </a:solidFill>
                  <a:prstDash val="solid"/>
                </a:ln>
                <a:solidFill>
                  <a:srgbClr val="FF0000"/>
                </a:solidFill>
              </a:rPr>
              <a:t>KİMLER</a:t>
            </a:r>
          </a:p>
          <a:p>
            <a:pPr lvl="0" algn="ctr" fontAlgn="auto">
              <a:spcAft>
                <a:spcPts val="0"/>
              </a:spcAft>
              <a:defRPr/>
            </a:pPr>
            <a:r>
              <a:rPr lang="tr-TR" sz="2400" dirty="0" smtClean="0">
                <a:ln w="10541" cmpd="sng">
                  <a:solidFill>
                    <a:srgbClr val="FF0000"/>
                  </a:solidFill>
                  <a:prstDash val="solid"/>
                </a:ln>
                <a:solidFill>
                  <a:srgbClr val="FF0000"/>
                </a:solidFill>
              </a:rPr>
              <a:t>ÇEVRE GÖREVLİSİ</a:t>
            </a:r>
          </a:p>
          <a:p>
            <a:pPr lvl="0" algn="ctr" fontAlgn="auto">
              <a:spcAft>
                <a:spcPts val="0"/>
              </a:spcAft>
              <a:defRPr/>
            </a:pPr>
            <a:r>
              <a:rPr lang="tr-TR" sz="2400" dirty="0" smtClean="0">
                <a:ln w="10541" cmpd="sng">
                  <a:solidFill>
                    <a:srgbClr val="FF0000"/>
                  </a:solidFill>
                  <a:prstDash val="solid"/>
                </a:ln>
                <a:solidFill>
                  <a:srgbClr val="FF0000"/>
                </a:solidFill>
              </a:rPr>
              <a:t>OLABİLİR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9464"/>
                                        </p:tgtEl>
                                        <p:attrNameLst>
                                          <p:attrName>style.visibility</p:attrName>
                                        </p:attrNameLst>
                                      </p:cBhvr>
                                      <p:to>
                                        <p:strVal val="visible"/>
                                      </p:to>
                                    </p:set>
                                    <p:animEffect transition="in" filter="box(in)">
                                      <p:cBhvr>
                                        <p:cTn id="18" dur="500"/>
                                        <p:tgtEl>
                                          <p:spTgt spid="1946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box(in)">
                                      <p:cBhvr>
                                        <p:cTn id="23"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1">
        <p:bldAsOne/>
      </p:bldGraphic>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18</a:t>
            </a:fld>
            <a:endParaRPr lang="tr-TR"/>
          </a:p>
        </p:txBody>
      </p:sp>
      <p:sp>
        <p:nvSpPr>
          <p:cNvPr id="4" name="3 Altbilgi Yer Tutucusu"/>
          <p:cNvSpPr>
            <a:spLocks noGrp="1"/>
          </p:cNvSpPr>
          <p:nvPr>
            <p:ph type="ftr" sz="quarter" idx="12"/>
          </p:nvPr>
        </p:nvSpPr>
        <p:spPr>
          <a:xfrm>
            <a:off x="1871700" y="6520259"/>
            <a:ext cx="6156684" cy="365125"/>
          </a:xfrm>
        </p:spPr>
        <p:txBody>
          <a:bodyPr/>
          <a:lstStyle/>
          <a:p>
            <a:pPr algn="l">
              <a:defRPr/>
            </a:pPr>
            <a:r>
              <a:rPr lang="tr-TR" dirty="0"/>
              <a:t>Çevre Mevzuatı Kapsamında Farkındalığın Artırılması Eğitim Semineri-KOCAELİ</a:t>
            </a:r>
          </a:p>
        </p:txBody>
      </p:sp>
      <p:sp>
        <p:nvSpPr>
          <p:cNvPr id="6" name="2 İçerik Yer Tutucusu"/>
          <p:cNvSpPr txBox="1">
            <a:spLocks/>
          </p:cNvSpPr>
          <p:nvPr/>
        </p:nvSpPr>
        <p:spPr>
          <a:xfrm>
            <a:off x="467544" y="4077072"/>
            <a:ext cx="8229600" cy="2232149"/>
          </a:xfrm>
          <a:prstGeom prst="rect">
            <a:avLst/>
          </a:prstGeom>
        </p:spPr>
        <p:txBody>
          <a:bodyPr/>
          <a:lstStyle/>
          <a:p>
            <a:pPr marL="933450" marR="0" lvl="1" indent="-533400" algn="just" defTabSz="914400" rtl="0" eaLnBrk="1" fontAlgn="auto" latinLnBrk="0" hangingPunct="1">
              <a:lnSpc>
                <a:spcPct val="100000"/>
              </a:lnSpc>
              <a:spcBef>
                <a:spcPct val="20000"/>
              </a:spcBef>
              <a:spcAft>
                <a:spcPts val="0"/>
              </a:spcAft>
              <a:buClr>
                <a:srgbClr val="0F6FC6"/>
              </a:buClr>
              <a:buSzTx/>
              <a:buFont typeface="Wingdings" pitchFamily="2" charset="2"/>
              <a:buChar char="Ø"/>
              <a:tabLst/>
              <a:defRPr/>
            </a:pPr>
            <a:r>
              <a:rPr kumimoji="0" lang="tr-TR" sz="2000" b="0" i="0" u="none" strike="noStrike" kern="1200" cap="none" spc="0" normalizeH="0" baseline="0" noProof="0" dirty="0" smtClean="0">
                <a:ln>
                  <a:noFill/>
                </a:ln>
                <a:solidFill>
                  <a:srgbClr val="CC0000"/>
                </a:solidFill>
                <a:effectLst/>
                <a:uLnTx/>
                <a:uFillTx/>
                <a:latin typeface="+mn-lt"/>
                <a:ea typeface="+mn-ea"/>
                <a:cs typeface="+mn-cs"/>
              </a:rPr>
              <a:t>Sınav içeriği</a:t>
            </a:r>
            <a:r>
              <a:rPr kumimoji="0" lang="tr-TR" sz="2000" b="0" i="0" u="none" strike="noStrike" kern="1200" cap="none" spc="0" normalizeH="0" baseline="0" noProof="0" dirty="0" smtClean="0">
                <a:ln>
                  <a:noFill/>
                </a:ln>
                <a:solidFill>
                  <a:prstClr val="black"/>
                </a:solidFill>
                <a:effectLst/>
                <a:uLnTx/>
                <a:uFillTx/>
                <a:latin typeface="+mn-lt"/>
                <a:ea typeface="+mn-ea"/>
                <a:cs typeface="+mn-cs"/>
              </a:rPr>
              <a:t> Bakanlıkça belirlenen; </a:t>
            </a:r>
            <a:r>
              <a:rPr kumimoji="0" lang="tr-TR" sz="2000" b="0" i="0" u="none" strike="noStrike" kern="1200" cap="none" spc="0" normalizeH="0" baseline="0" noProof="0" dirty="0" smtClean="0">
                <a:ln>
                  <a:noFill/>
                </a:ln>
                <a:solidFill>
                  <a:srgbClr val="CC0000"/>
                </a:solidFill>
                <a:effectLst/>
                <a:uLnTx/>
                <a:uFillTx/>
                <a:latin typeface="+mn-lt"/>
                <a:ea typeface="+mn-ea"/>
                <a:cs typeface="+mn-cs"/>
              </a:rPr>
              <a:t>çevre mevzuatı ve uygulamaları</a:t>
            </a:r>
            <a:r>
              <a:rPr kumimoji="0" lang="tr-TR" sz="2000" b="0" i="0" u="none" strike="noStrike" kern="1200" cap="none" spc="0" normalizeH="0" baseline="0" noProof="0" dirty="0" smtClean="0">
                <a:ln>
                  <a:noFill/>
                </a:ln>
                <a:solidFill>
                  <a:prstClr val="black"/>
                </a:solidFill>
                <a:effectLst/>
                <a:uLnTx/>
                <a:uFillTx/>
                <a:latin typeface="+mn-lt"/>
                <a:ea typeface="+mn-ea"/>
                <a:cs typeface="+mn-cs"/>
              </a:rPr>
              <a:t> konularını kapsar.</a:t>
            </a:r>
          </a:p>
          <a:p>
            <a:pPr marL="933450" marR="0" lvl="1" indent="-533400" algn="just" defTabSz="914400" rtl="0" eaLnBrk="1" fontAlgn="auto" latinLnBrk="0" hangingPunct="1">
              <a:lnSpc>
                <a:spcPct val="100000"/>
              </a:lnSpc>
              <a:spcBef>
                <a:spcPct val="20000"/>
              </a:spcBef>
              <a:spcAft>
                <a:spcPts val="0"/>
              </a:spcAft>
              <a:buClr>
                <a:srgbClr val="0F6FC6"/>
              </a:buClr>
              <a:buSzTx/>
              <a:buFont typeface="Wingdings" pitchFamily="2" charset="2"/>
              <a:buChar char="Ø"/>
              <a:tabLst/>
              <a:defRPr/>
            </a:pPr>
            <a:r>
              <a:rPr kumimoji="0" lang="tr-TR" sz="2000" b="0" i="0" u="none" strike="noStrike" kern="1200" cap="none" spc="0" normalizeH="0" baseline="0" noProof="0" dirty="0" smtClean="0">
                <a:ln>
                  <a:noFill/>
                </a:ln>
                <a:solidFill>
                  <a:prstClr val="black"/>
                </a:solidFill>
                <a:effectLst/>
                <a:uLnTx/>
                <a:uFillTx/>
                <a:latin typeface="+mn-lt"/>
                <a:ea typeface="+mn-ea"/>
                <a:cs typeface="+mn-cs"/>
              </a:rPr>
              <a:t>Sınav, Bakanlığın belirlediği usul ve esaslar çerçevesinde </a:t>
            </a:r>
            <a:r>
              <a:rPr kumimoji="0" lang="tr-TR" sz="2000" b="0" i="0" u="none" strike="noStrike" kern="1200" cap="none" spc="0" normalizeH="0" baseline="0" noProof="0" dirty="0" smtClean="0">
                <a:ln>
                  <a:noFill/>
                </a:ln>
                <a:solidFill>
                  <a:srgbClr val="CC0000"/>
                </a:solidFill>
                <a:effectLst/>
                <a:uLnTx/>
                <a:uFillTx/>
                <a:latin typeface="+mn-lt"/>
                <a:ea typeface="+mn-ea"/>
                <a:cs typeface="+mn-cs"/>
              </a:rPr>
              <a:t>Bakanlıkça yapılır veya yaptırılır</a:t>
            </a:r>
            <a:r>
              <a:rPr kumimoji="0" lang="tr-TR" sz="2000" b="0" i="0" u="none" strike="noStrike" kern="1200" cap="none" spc="0" normalizeH="0" baseline="0" noProof="0" dirty="0" smtClean="0">
                <a:ln>
                  <a:noFill/>
                </a:ln>
                <a:solidFill>
                  <a:prstClr val="black"/>
                </a:solidFill>
                <a:effectLst/>
                <a:uLnTx/>
                <a:uFillTx/>
                <a:latin typeface="+mn-lt"/>
                <a:ea typeface="+mn-ea"/>
                <a:cs typeface="+mn-cs"/>
              </a:rPr>
              <a:t>.</a:t>
            </a:r>
          </a:p>
          <a:p>
            <a:pPr marL="933450" marR="0" lvl="1" indent="-533400" algn="just" defTabSz="914400" rtl="0" eaLnBrk="1" fontAlgn="auto" latinLnBrk="0" hangingPunct="1">
              <a:lnSpc>
                <a:spcPct val="100000"/>
              </a:lnSpc>
              <a:spcBef>
                <a:spcPct val="20000"/>
              </a:spcBef>
              <a:spcAft>
                <a:spcPts val="0"/>
              </a:spcAft>
              <a:buClr>
                <a:srgbClr val="0F6FC6"/>
              </a:buClr>
              <a:buSzTx/>
              <a:buFont typeface="Wingdings" pitchFamily="2" charset="2"/>
              <a:buChar char="Ø"/>
              <a:tabLst/>
              <a:defRPr/>
            </a:pPr>
            <a:r>
              <a:rPr kumimoji="0" lang="tr-TR" sz="2000" b="0" i="0" u="none" strike="noStrike" kern="1200" cap="none" spc="0" normalizeH="0" baseline="0" noProof="0" dirty="0" smtClean="0">
                <a:ln>
                  <a:noFill/>
                </a:ln>
                <a:solidFill>
                  <a:prstClr val="black"/>
                </a:solidFill>
                <a:effectLst/>
                <a:uLnTx/>
                <a:uFillTx/>
                <a:latin typeface="+mn-lt"/>
                <a:ea typeface="+mn-ea"/>
                <a:cs typeface="+mn-cs"/>
              </a:rPr>
              <a:t>Sınavda </a:t>
            </a:r>
            <a:r>
              <a:rPr kumimoji="0" lang="tr-TR" sz="2000" b="0" i="0" u="none" strike="noStrike" kern="1200" cap="none" spc="0" normalizeH="0" baseline="0" noProof="0" dirty="0" smtClean="0">
                <a:ln>
                  <a:noFill/>
                </a:ln>
                <a:solidFill>
                  <a:srgbClr val="CC0000"/>
                </a:solidFill>
                <a:effectLst/>
                <a:uLnTx/>
                <a:uFillTx/>
                <a:latin typeface="+mn-lt"/>
                <a:ea typeface="+mn-ea"/>
                <a:cs typeface="+mn-cs"/>
              </a:rPr>
              <a:t>70 ve üzeri puan alanlar başarılı</a:t>
            </a:r>
            <a:r>
              <a:rPr kumimoji="0" lang="tr-TR" sz="2000" b="0" i="0" u="none" strike="noStrike" kern="1200" cap="none" spc="0" normalizeH="0" baseline="0" noProof="0" dirty="0" smtClean="0">
                <a:ln>
                  <a:noFill/>
                </a:ln>
                <a:solidFill>
                  <a:prstClr val="black"/>
                </a:solidFill>
                <a:effectLst/>
                <a:uLnTx/>
                <a:uFillTx/>
                <a:latin typeface="+mn-lt"/>
                <a:ea typeface="+mn-ea"/>
                <a:cs typeface="+mn-cs"/>
              </a:rPr>
              <a:t> olmuş sayılır ve çevre görevlisi belgesini almaya hak kazanır. </a:t>
            </a:r>
          </a:p>
          <a:p>
            <a:pPr marL="933450" marR="0" lvl="1" indent="-533400" algn="just" defTabSz="914400" rtl="0" eaLnBrk="1" fontAlgn="auto" latinLnBrk="0" hangingPunct="1">
              <a:lnSpc>
                <a:spcPct val="100000"/>
              </a:lnSpc>
              <a:spcBef>
                <a:spcPct val="20000"/>
              </a:spcBef>
              <a:spcAft>
                <a:spcPts val="0"/>
              </a:spcAft>
              <a:buClrTx/>
              <a:buSzTx/>
              <a:tabLst/>
              <a:defRPr/>
            </a:pPr>
            <a:endParaRPr kumimoji="0" lang="tr-TR" sz="28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pic>
        <p:nvPicPr>
          <p:cNvPr id="1026" name="Picture 2" descr="http://t3.gstatic.com/images?q=tbn:ANd9GcSHz1EdXh2UX0-M2OnyEg8mDPVgvYMTYRACDNfWhxDlB6EuuDBzwg"/>
          <p:cNvPicPr>
            <a:picLocks noChangeAspect="1" noChangeArrowheads="1"/>
          </p:cNvPicPr>
          <p:nvPr/>
        </p:nvPicPr>
        <p:blipFill>
          <a:blip r:embed="rId2" cstate="print"/>
          <a:srcRect/>
          <a:stretch>
            <a:fillRect/>
          </a:stretch>
        </p:blipFill>
        <p:spPr bwMode="auto">
          <a:xfrm>
            <a:off x="899592" y="2204864"/>
            <a:ext cx="1944216" cy="1450685"/>
          </a:xfrm>
          <a:prstGeom prst="rect">
            <a:avLst/>
          </a:prstGeom>
          <a:noFill/>
        </p:spPr>
      </p:pic>
      <p:pic>
        <p:nvPicPr>
          <p:cNvPr id="1028" name="Picture 4" descr="http://t0.gstatic.com/images?q=tbn:ANd9GcTkbh6oWdcOHbmN3ZzHLUUn4KWO8JMXMg109TqkMX8cPfgiKBqF"/>
          <p:cNvPicPr>
            <a:picLocks noChangeAspect="1" noChangeArrowheads="1"/>
          </p:cNvPicPr>
          <p:nvPr/>
        </p:nvPicPr>
        <p:blipFill>
          <a:blip r:embed="rId3" cstate="print"/>
          <a:srcRect/>
          <a:stretch>
            <a:fillRect/>
          </a:stretch>
        </p:blipFill>
        <p:spPr bwMode="auto">
          <a:xfrm>
            <a:off x="6228184" y="2132856"/>
            <a:ext cx="2088232" cy="1510805"/>
          </a:xfrm>
          <a:prstGeom prst="rect">
            <a:avLst/>
          </a:prstGeom>
          <a:noFill/>
        </p:spPr>
      </p:pic>
      <p:sp>
        <p:nvSpPr>
          <p:cNvPr id="1030" name="AutoShape 6" descr="data:image/jpeg;base64,/9j/4AAQSkZJRgABAQAAAQABAAD/2wCEAAkGBhQSEBMUExIVFBUVGRQVFBcWGBgXGBcXFxYVFxQYFxYXGyYeFxkjGhUUHy8hJCcpLCwvFh4xNTAqNSYrLCkBCQoKDgwOGg8PGiklHyQyLC0sNTUuLCwpLCw0MC8sKSopLSo1LSwsLCwpLCwsLCwsLykpLCwpKSwpLCwsLCwsKf/AABEIAHgAoAMBIgACEQEDEQH/xAAbAAABBQEBAAAAAAAAAAAAAAAFAAMEBgcCAf/EAEkQAAIBAwEDCAYIAgYJBQAAAAECAwAEEQUGEiEHEzFBUWFxkSKBobHB0SMyQlJicpKiFIIkM0NjsuEVU1Rzg6PC8PEIFhcmRP/EABoBAAIDAQEAAAAAAAAAAAAAAAMEAQIFAAb/xAA1EQACAQIDBAcGBgMAAAAAAAABAgADEQQhMRITFEEFYYGRobHBMjNCQ1FxBiJS0fDxFSPh/9oADAMBAAIRAxEAPwDQtt9RlheLm5GTeD5Axg4K8eI6eNVRttJl6blh4lR7xVp5RF9GA/icftB+FUKyQc+/AHKKeIB6GYdfjWPUVnxJTaI/qa1IquHDlQf7hRduZf8Aa/alSItu5v8AaFP6KjLAPuj9IqRHbD7o8h8qNwjj5hgjiUPwCSo9t5j/AG6eS1Kj2vmP9qvktR4bQdg8h8qIQWQ7B5Cp4dx8wyhrofgE6j2nmP8AaL5LTybRS/fXyFPxWYHUB6hUhYVHZ7KoVK5GpK7xTogjA2hl/B5f510NoJfweX+dSQF7q9yvdUbwD5o7xIuP0SONfk/B5f510Nfk7E9vzp3K91ebyd1Rv1Hzh3idl+ief6ff7q+2vDtC/wBxfM0t5e6mreaKXf3GVtxij447rDpU9hqOJW198PCVOyNVnTbSsPsL5mmX2tYf2a+Zpi5uYwxUniOB4UzPb03u62yG2sjplrLkKvtJ5x//AN7EdMa+pj8qKaDtB/Es43N0KAc5z0mqnNDRLk5i9Bz+FPbvGqjeK6gtcHqnHdsjELa0ulKlSp6Jyq8oEf0EZ7JAPNTVBs1+nPeh/wAQPxrRdukza+DofePjVDtYvpl/K/8A01l1MsWP59ZpUzfDESfHFU6C3pW9vRW1tq0CYjOLe0qcQEGT5V0zBBQXWrpuZlbODuELjqLeiCO/jXKu1KM1oH2l1JodR02VyVhZp7d8nChpFXmyR8atTOB0kDxI+dU5uSiA6gI5P4mW1jt+ddpZXIaffwuD1EIGPrqHyb7BWU1qs95HzjXM0gtlkdz9Gu9uqBnicKx9VZHSHRAxlQOG2craX9RC0qxpi0usmqQr9aaIeLr86jS7TWigFrqAA9H0i8fDjVX2U2Cs7uGVOYiD22oSK7EZYwxyF1Qk9RQhfAUU2L0+1klubwWsZinuFtrVViUqI4crzmMYUM4ck9wpIfhxOdQ93/YXij9JJfbqwH/7Ij+XLe4U0eUGx6py2BvejFK3o/e+r0cDx7qi2u0KWllqci2sZa2u5Yk4KOceSQY6vRA31GO6rBYW6tPdxuQo5m3swRw4mGSSQDv+kz6qKPw7hxqzeH7SOKeB/wD5AtsZVLlgVLgrA+CgxlgT0jiOPfQvQNQuY5pI0tZ4jdXkk4aWMKph3UyDx4HAo7tEzNziWxAIt7O3gJ4qGnnG4SOsBY1OO6iG5N/pJVkYNHFagIftO7uokkdQMLncwAO+oxHRmHwmHd1ucuZ7uUqKzMwvB+pf10n5vlRHT7pJYvQcMU9CTHSrDpB7Diht9/Wv+Y/CqryXTk6nqy59HeVsd4cjPlXraotgqPUF8pp9IZUk/nKXC8TAJ7AT5DNFNgo8RP8A8MftqFqa4VvBvcaL7GpiBvze5VrMOdVe2Zg923ZD9KlSpqLwJtfHm0k7tw+TCqNZw/SJ/MPYflWg7Rpm1lH4fcQapVlH6SePvBrNxAtXUx6if9LCGLW3og7hB8KBbSbVQ6dbmWU5PRHGPrO3UB2DtNR9ndZa7s4Lh8BpVLEDoHpEYHlTqLtGJM1oUllLHJofqs6Kic46ohlhDMxwAN8E5J8KmVD1TSIrmMxTpziEht3JHEdHEUzbKwgYO1DlUty+po13Fzaokdru8SztG3OMGH1gGYD1VBg5XdPtjZ28MLzwwRhedVDvRsF3RuKRxJ45PDpqDtPstaQtYCK1iQPdKrkAkkBGIUknoJFH44FX6qKvgoHurE6R6T4NgmzckX1tNPCYTiAWva0p2l7YypBqa2tndNLezTOj7uFjVxuqeP2sFvXiiWl7SapDDZw2thzMVuoEiyOuZuHHJ6VG8S3DtoxpmyU2phpXupbe13mSFIeDyhSVaV26gWBwB1DNQdteS22tbVWjmumlkmt4VLzEgmWVVOQB93eo6Ni6iBvyrflmfUQLCiptmfCAL837xSxyyWNuklz/ABjZky2/vBgvTxUFRTN5rUjFzLrcQ35DIwgjyd8x80cYHRucKuF7yc2EWrafbx2ylSlzPNvkuWVFRYw28ejeJPqqwW+ysMetq8cEaRrZEYVFC7xnxnGOndzRNzXPtVe5QPO8rt0xoveTMnURSlcXmo3bsRmOEbrjmQFUsv2QA2Ae80Y2Qu7yzl5iLT5mnuGebNzKFLW8fBFyc4I3uPjR3k2kWIarqso4STyKh7UVzgDxZlHqqzXp/wDsVr3WVwfOVK44NXUrVZmB+p/a0g1L6ACUebVtQkhnuuZtoo4pmhZWZndpFkVCqEcD6RwD3GvOSAZv9Wb8YH/Mk4eyjmswbken2Z+s8s99OO5XZ1B8ZJU/RQXkUGZdUbtmA/dIfjWhULbkA6aDshaju9MFzfPLsl61Yeg/h8qN7LJiA97N8vhQPVW9E/y/4hVg2cX+jr3lj+40gvvR9j6Snyz9xClKlSpuAkPV1zBKPwP/AITVGsDxU94q/wB2uUYdqsPYaznT5eC/y/Cs/Fe8QxyhmjCUrlK5NbyeRrqOU3I6eb6GjX7qDoIHnVl5M3zpVsD9nnVPiJDw9tHtprC4ubR4racQyNw3iOlccV3ulc9orGrDXdR0SXmZoyYiSTG/FG7WjfqPhT1NuRiTCbdSoFsxtrbX6/RPuyY9KF+Dj8p6HHhR00eDgjavSGubVlj4TIyTQZ6OcjOQP5hkeVCdM2ijuI2wwSZQwkic7ro4ByMHqz11bcf9+3NZ9tJZLqcctwESK3hyqXGAJrlwQnBvswgnp66x+lcJRrorVG2SDYdd+VucdwmJeiSFFwZpmz0ccukW8aTGMPBGgkjYBlO6Adwn7Wc1UNV2EFtqWlBLm5mV52aRJ5DIC0MbSK4B6DwI9YqdbbKaFYlJWljDRkMu/cFgrDrChsZz3VXda5X4X1SGWGGW4htklVObGN+aYBc8RwUKpA6+JrS0i8u9p9LtFcN1W1pDF4NNI0h9i0Qh2gEmmy3gA3hHcYx0/RtIFA9ajzrNNN17WHubue208RG7aM70/wBhY49xQM4z25x11xBsLfR2qwXOrLbW4BzGuB9ZizjJIz6VJVOkMNTNmcX6sz4XlwjHlLcdXtNH02xtbtd8uEUphW+kyryO+90AO3SeyhGrcpNjHraT89zsaWjxZiBfMjTBt0Y6TgVWd/RLQuZbmW/kdSjZzJkEgnB4AHIHEGhuzvKdaWNsEjsQ829K2+26AFZyUG9gscLuj1VQY16gJpUmOlr/AJb987YtqZd7fXRe3VxfbjxxhEhhEgw3Nx5klYjqBZh+moHIZJmG/f78yn9rH41Rr/a7UdRDRxQHckzkRRscgnOC56vKtR5N9nHsdPCSjdlkcySD7vQqqe8AcfGtWvUUoqLyh6tRGVUTQQ3qb8B3svvz8KtOzw/o0XhnzJqm6lL9X82fIE1ddDH9Gh/Ih8wD8aRX3vZ6yjZU+30k6lSpU1ATlxwrJ7ebGfwkj9LEfCtZNY9cNuyzr2SSjyc1n43LZPXHsIL7QlvtripN3aRXEZjmjWRD0hhn/wAUDguPnU+C676aIihEznavkSaM89p0hyvHmmOGH+7f4Gh2g8qtxbPzGpRuwXhvkYmTxB4SD21s8F5ULXtmbW+j3LiIN2MODr+VukVKuRKFZWNpNdSXTJXtZVk53m4FZeleedUOV6VOCfOj93Z2sVr/AA8zRJCEEW67BRugY7enPHxrJdrOSW6s957R3nhOGYLwkXdOVLKD6WCOkVXLDYfUb1t4Qytnjvy5A8ctWf0hgjjSh29kL5y9JxTvlLnfJs5bHgHuGH2UZmHmcCozcssdum5YWEcK9rHjntwvT6zUjRuQGVuNzcpGPuxgufM4Aq76TyQabBgmJpm7ZWJ/auBVf8fROVVmf7k27hYSd4eWUyW55SdVvDupK4z9mBce1Rn205ZclmqXbb0iFQeO/O/HyJJrfraCGAYjSOMDqUBfdXr6gOrJ8AaappSo+7UL2SLM0zHSf/T/ABjBubpm7ViXdH6m4+yrlpnJ5p1tjctkZh9qT0z48eHsopJfnsA8T8s1Elve2QDwGfaa5q68zLrQY8oRa4CjCgKB1AADyFD7m77Tjx4e+oUt8nWXbxbA/bigc+0q89zSWz5BwX3PRHDOd48T6qHxK/CLw4wxGuUm6heKegg4Dk46vQOOPR01pmmriGMdiIP2istNlcTZCQyMDwzu4HfxNavAuFA7AB7KJhmaoxci2glcQoRQoN9Y5SpUqdikVY1rHo3l0v8Aeye3j8a2Wsd2oTd1K6Hayt+qNflSGPH5AY9gvbI6pNgm4DwHuFSY56ALeMABlRgY6CT7cCvf4w9bt6sD3CuOMpDrkjCVDLTHdYp9NUUfaHq4+6qgLgdmfHJ99PpqFAONB0WX4QjUy4LqnYD6xj310dVPcPWT8KqDaqFHFgPE499Q32uhBwJN9vuoC58hVN/UbQSNwi6mXd9T/F5DFRpNSHj4k1W7ee7mGYrOTdPQ8zLCn7jk+oGpy7N3RGZbiGEf3aFz+uUqD6ga61VtZwFMaSc2qHqwPCoF3rqpxeVV8WA+NOpsnC315bm47QGKr5IEHtNTbfZm2TitlAD2yYc+0N76kYctrJNUDQSrTbXwDH0jMDw3lR2HmBx9VENM1O3mdEBvGZiBhLWQAZ6y7dA76tFvGY883zceeJ3EOPUCQB6hTxu5T0zN+kfOjphQMyD4QbVzoCPGTIdlLVelS5/ExPsHCiNvDDGMIir4Ae+q8ZZP9a36V+VcNI46ZCfUPhTIC0xfZt3Rclny2vOWKPVgZSvDdAGDnpPZXY1ZSjsAfQznvx2VUmem5Lg4xk4znFA4oiF4e8usmpoqoWO7v4Az2ntqTvVnX8WwIIY5HEdeD3ZolZa8WuYmIJyFjPpcMk43sdGalMWCbGQ2HIFxLrWQbexsNTl3QzFkhIABJ6COgDurX64KjOeGe2mK1LerswVGru22pjFpszeS/UtnA7Xwg/cc+yiqcn06qXnljiUcTgNIR6gAK06S4AqFPqNAGCpiHOMczJtWiji3VtYbu/lb6oCmKIDtZwvsyKZteTrU7kg3EsNkn3EJd8eCk8fFq1Rr1mzjoHST0Ad5ND5NTz/VjnD99srEPDrf1cO+rrRppyzlGqu/PKANM5KLGL0pTLdMOlpX3E9arj2k0ciNvGhjt7dCp4MI1CJjvkPE+rNNtEWOZGMh6geCD8sY4D15NO4ouyTrlBbQHXFvueJYJ+GMbv7z6XlikqgHIUZ7TxPmcmughr0Qk1YU1HKQXYzwyE1yTUlLM0/Hp9XlJACmu0gJotHp1SUshXToF/hMAk9A40OupBvHHRw6fbwoxrt9zf0agekuSe7PRVbd6QxNX4RHKFP4p68lMPJXjvTTNWcTHAIi1P6ddCN98gkhW3PzEYBPhk1GpVANjeWIuLTU6i3D0qVehmLBc5JqJuHeHo7w6+OAPifVSpVBkg2jclizkb5yB9VBwQfy/aPec08tia9pVwULpOJJ1jq6dTyabXlKpkSQmn0+lkKVKunR1bYdlOCMUqVdOnYWkRSpV06VLapvpV/L8TQB3pUqxcR7ZmnR9gRvOa8IxSpUC2V4a+do5NBu4z1jNNkUqVXqqFawlEYlbmf/2Q=="/>
          <p:cNvSpPr>
            <a:spLocks noChangeAspect="1" noChangeArrowheads="1"/>
          </p:cNvSpPr>
          <p:nvPr/>
        </p:nvSpPr>
        <p:spPr bwMode="auto">
          <a:xfrm>
            <a:off x="0" y="-547688"/>
            <a:ext cx="1524000" cy="1143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032" name="AutoShape 8" descr="data:image/jpeg;base64,/9j/4AAQSkZJRgABAQAAAQABAAD/2wCEAAkGBhQSEBMUExIVFBUVGRQVFBcWGBgXGBcXFxYVFxQYFxYXGyYeFxkjGhUUHy8hJCcpLCwvFh4xNTAqNSYrLCkBCQoKDgwOGg8PGiklHyQyLC0sNTUuLCwpLCw0MC8sKSopLSo1LSwsLCwpLCwsLCwsLykpLCwpKSwpLCwsLCwsKf/AABEIAHgAoAMBIgACEQEDEQH/xAAbAAABBQEBAAAAAAAAAAAAAAAFAAMEBgcCAf/EAEkQAAIBAwEDCAYIAgYJBQAAAAECAwAEEQUGEiEHEzFBUWFxkSKBobHB0SMyQlJicpKiFIIkM0NjsuEVU1Rzg6PC8PEIFhcmRP/EABoBAAIDAQEAAAAAAAAAAAAAAAMEAQIFAAb/xAA1EQACAQIDBAcGBgMAAAAAAAABAgADEQQhMRITFEEFYYGRobHBMjNCQ1FxBiJS0fDxFSPh/9oADAMBAAIRAxEAPwDQtt9RlheLm5GTeD5Axg4K8eI6eNVRttJl6blh4lR7xVp5RF9GA/icftB+FUKyQc+/AHKKeIB6GYdfjWPUVnxJTaI/qa1IquHDlQf7hRduZf8Aa/alSItu5v8AaFP6KjLAPuj9IqRHbD7o8h8qNwjj5hgjiUPwCSo9t5j/AG6eS1Kj2vmP9qvktR4bQdg8h8qIQWQ7B5Cp4dx8wyhrofgE6j2nmP8AaL5LTybRS/fXyFPxWYHUB6hUhYVHZ7KoVK5GpK7xTogjA2hl/B5f510NoJfweX+dSQF7q9yvdUbwD5o7xIuP0SONfk/B5f510Nfk7E9vzp3K91ebyd1Rv1Hzh3idl+ief6ff7q+2vDtC/wBxfM0t5e6mreaKXf3GVtxij447rDpU9hqOJW198PCVOyNVnTbSsPsL5mmX2tYf2a+Zpi5uYwxUniOB4UzPb03u62yG2sjplrLkKvtJ5x//AN7EdMa+pj8qKaDtB/Es43N0KAc5z0mqnNDRLk5i9Bz+FPbvGqjeK6gtcHqnHdsjELa0ulKlSp6Jyq8oEf0EZ7JAPNTVBs1+nPeh/wAQPxrRdukza+DofePjVDtYvpl/K/8A01l1MsWP59ZpUzfDESfHFU6C3pW9vRW1tq0CYjOLe0qcQEGT5V0zBBQXWrpuZlbODuELjqLeiCO/jXKu1KM1oH2l1JodR02VyVhZp7d8nChpFXmyR8atTOB0kDxI+dU5uSiA6gI5P4mW1jt+ddpZXIaffwuD1EIGPrqHyb7BWU1qs95HzjXM0gtlkdz9Gu9uqBnicKx9VZHSHRAxlQOG2craX9RC0qxpi0usmqQr9aaIeLr86jS7TWigFrqAA9H0i8fDjVX2U2Cs7uGVOYiD22oSK7EZYwxyF1Qk9RQhfAUU2L0+1klubwWsZinuFtrVViUqI4crzmMYUM4ck9wpIfhxOdQ93/YXij9JJfbqwH/7Ij+XLe4U0eUGx6py2BvejFK3o/e+r0cDx7qi2u0KWllqci2sZa2u5Yk4KOceSQY6vRA31GO6rBYW6tPdxuQo5m3swRw4mGSSQDv+kz6qKPw7hxqzeH7SOKeB/wD5AtsZVLlgVLgrA+CgxlgT0jiOPfQvQNQuY5pI0tZ4jdXkk4aWMKph3UyDx4HAo7tEzNziWxAIt7O3gJ4qGnnG4SOsBY1OO6iG5N/pJVkYNHFagIftO7uokkdQMLncwAO+oxHRmHwmHd1ucuZ7uUqKzMwvB+pf10n5vlRHT7pJYvQcMU9CTHSrDpB7Diht9/Wv+Y/CqryXTk6nqy59HeVsd4cjPlXraotgqPUF8pp9IZUk/nKXC8TAJ7AT5DNFNgo8RP8A8MftqFqa4VvBvcaL7GpiBvze5VrMOdVe2Zg923ZD9KlSpqLwJtfHm0k7tw+TCqNZw/SJ/MPYflWg7Rpm1lH4fcQapVlH6SePvBrNxAtXUx6if9LCGLW3og7hB8KBbSbVQ6dbmWU5PRHGPrO3UB2DtNR9ndZa7s4Lh8BpVLEDoHpEYHlTqLtGJM1oUllLHJofqs6Kic46ohlhDMxwAN8E5J8KmVD1TSIrmMxTpziEht3JHEdHEUzbKwgYO1DlUty+po13Fzaokdru8SztG3OMGH1gGYD1VBg5XdPtjZ28MLzwwRhedVDvRsF3RuKRxJ45PDpqDtPstaQtYCK1iQPdKrkAkkBGIUknoJFH44FX6qKvgoHurE6R6T4NgmzckX1tNPCYTiAWva0p2l7YypBqa2tndNLezTOj7uFjVxuqeP2sFvXiiWl7SapDDZw2thzMVuoEiyOuZuHHJ6VG8S3DtoxpmyU2phpXupbe13mSFIeDyhSVaV26gWBwB1DNQdteS22tbVWjmumlkmt4VLzEgmWVVOQB93eo6Ni6iBvyrflmfUQLCiptmfCAL837xSxyyWNuklz/ABjZky2/vBgvTxUFRTN5rUjFzLrcQ35DIwgjyd8x80cYHRucKuF7yc2EWrafbx2ylSlzPNvkuWVFRYw28ejeJPqqwW+ysMetq8cEaRrZEYVFC7xnxnGOndzRNzXPtVe5QPO8rt0xoveTMnURSlcXmo3bsRmOEbrjmQFUsv2QA2Ae80Y2Qu7yzl5iLT5mnuGebNzKFLW8fBFyc4I3uPjR3k2kWIarqso4STyKh7UVzgDxZlHqqzXp/wDsVr3WVwfOVK44NXUrVZmB+p/a0g1L6ACUebVtQkhnuuZtoo4pmhZWZndpFkVCqEcD6RwD3GvOSAZv9Wb8YH/Mk4eyjmswbken2Z+s8s99OO5XZ1B8ZJU/RQXkUGZdUbtmA/dIfjWhULbkA6aDshaju9MFzfPLsl61Yeg/h8qN7LJiA97N8vhQPVW9E/y/4hVg2cX+jr3lj+40gvvR9j6Snyz9xClKlSpuAkPV1zBKPwP/AITVGsDxU94q/wB2uUYdqsPYaznT5eC/y/Cs/Fe8QxyhmjCUrlK5NbyeRrqOU3I6eb6GjX7qDoIHnVl5M3zpVsD9nnVPiJDw9tHtprC4ubR4racQyNw3iOlccV3ulc9orGrDXdR0SXmZoyYiSTG/FG7WjfqPhT1NuRiTCbdSoFsxtrbX6/RPuyY9KF+Dj8p6HHhR00eDgjavSGubVlj4TIyTQZ6OcjOQP5hkeVCdM2ijuI2wwSZQwkic7ro4ByMHqz11bcf9+3NZ9tJZLqcctwESK3hyqXGAJrlwQnBvswgnp66x+lcJRrorVG2SDYdd+VucdwmJeiSFFwZpmz0ccukW8aTGMPBGgkjYBlO6Adwn7Wc1UNV2EFtqWlBLm5mV52aRJ5DIC0MbSK4B6DwI9YqdbbKaFYlJWljDRkMu/cFgrDrChsZz3VXda5X4X1SGWGGW4htklVObGN+aYBc8RwUKpA6+JrS0i8u9p9LtFcN1W1pDF4NNI0h9i0Qh2gEmmy3gA3hHcYx0/RtIFA9ajzrNNN17WHubue208RG7aM70/wBhY49xQM4z25x11xBsLfR2qwXOrLbW4BzGuB9ZizjJIz6VJVOkMNTNmcX6sz4XlwjHlLcdXtNH02xtbtd8uEUphW+kyryO+90AO3SeyhGrcpNjHraT89zsaWjxZiBfMjTBt0Y6TgVWd/RLQuZbmW/kdSjZzJkEgnB4AHIHEGhuzvKdaWNsEjsQ829K2+26AFZyUG9gscLuj1VQY16gJpUmOlr/AJb987YtqZd7fXRe3VxfbjxxhEhhEgw3Nx5klYjqBZh+moHIZJmG/f78yn9rH41Rr/a7UdRDRxQHckzkRRscgnOC56vKtR5N9nHsdPCSjdlkcySD7vQqqe8AcfGtWvUUoqLyh6tRGVUTQQ3qb8B3svvz8KtOzw/o0XhnzJqm6lL9X82fIE1ddDH9Gh/Ih8wD8aRX3vZ6yjZU+30k6lSpU1ATlxwrJ7ebGfwkj9LEfCtZNY9cNuyzr2SSjyc1n43LZPXHsIL7QlvtripN3aRXEZjmjWRD0hhn/wAUDguPnU+C676aIihEznavkSaM89p0hyvHmmOGH+7f4Gh2g8qtxbPzGpRuwXhvkYmTxB4SD21s8F5ULXtmbW+j3LiIN2MODr+VukVKuRKFZWNpNdSXTJXtZVk53m4FZeleedUOV6VOCfOj93Z2sVr/AA8zRJCEEW67BRugY7enPHxrJdrOSW6s957R3nhOGYLwkXdOVLKD6WCOkVXLDYfUb1t4Qytnjvy5A8ctWf0hgjjSh29kL5y9JxTvlLnfJs5bHgHuGH2UZmHmcCozcssdum5YWEcK9rHjntwvT6zUjRuQGVuNzcpGPuxgufM4Aq76TyQabBgmJpm7ZWJ/auBVf8fROVVmf7k27hYSd4eWUyW55SdVvDupK4z9mBce1Rn205ZclmqXbb0iFQeO/O/HyJJrfraCGAYjSOMDqUBfdXr6gOrJ8AaappSo+7UL2SLM0zHSf/T/ABjBubpm7ViXdH6m4+yrlpnJ5p1tjctkZh9qT0z48eHsopJfnsA8T8s1Elve2QDwGfaa5q68zLrQY8oRa4CjCgKB1AADyFD7m77Tjx4e+oUt8nWXbxbA/bigc+0q89zSWz5BwX3PRHDOd48T6qHxK/CLw4wxGuUm6heKegg4Dk46vQOOPR01pmmriGMdiIP2istNlcTZCQyMDwzu4HfxNavAuFA7AB7KJhmaoxci2glcQoRQoN9Y5SpUqdikVY1rHo3l0v8Aeye3j8a2Wsd2oTd1K6Hayt+qNflSGPH5AY9gvbI6pNgm4DwHuFSY56ALeMABlRgY6CT7cCvf4w9bt6sD3CuOMpDrkjCVDLTHdYp9NUUfaHq4+6qgLgdmfHJ99PpqFAONB0WX4QjUy4LqnYD6xj310dVPcPWT8KqDaqFHFgPE499Q32uhBwJN9vuoC58hVN/UbQSNwi6mXd9T/F5DFRpNSHj4k1W7ee7mGYrOTdPQ8zLCn7jk+oGpy7N3RGZbiGEf3aFz+uUqD6ga61VtZwFMaSc2qHqwPCoF3rqpxeVV8WA+NOpsnC315bm47QGKr5IEHtNTbfZm2TitlAD2yYc+0N76kYctrJNUDQSrTbXwDH0jMDw3lR2HmBx9VENM1O3mdEBvGZiBhLWQAZ6y7dA76tFvGY883zceeJ3EOPUCQB6hTxu5T0zN+kfOjphQMyD4QbVzoCPGTIdlLVelS5/ExPsHCiNvDDGMIir4Ae+q8ZZP9a36V+VcNI46ZCfUPhTIC0xfZt3Rclny2vOWKPVgZSvDdAGDnpPZXY1ZSjsAfQznvx2VUmem5Lg4xk4znFA4oiF4e8usmpoqoWO7v4Az2ntqTvVnX8WwIIY5HEdeD3ZolZa8WuYmIJyFjPpcMk43sdGalMWCbGQ2HIFxLrWQbexsNTl3QzFkhIABJ6COgDurX64KjOeGe2mK1LerswVGru22pjFpszeS/UtnA7Xwg/cc+yiqcn06qXnljiUcTgNIR6gAK06S4AqFPqNAGCpiHOMczJtWiji3VtYbu/lb6oCmKIDtZwvsyKZteTrU7kg3EsNkn3EJd8eCk8fFq1Rr1mzjoHST0Ad5ND5NTz/VjnD99srEPDrf1cO+rrRppyzlGqu/PKANM5KLGL0pTLdMOlpX3E9arj2k0ciNvGhjt7dCp4MI1CJjvkPE+rNNtEWOZGMh6geCD8sY4D15NO4ouyTrlBbQHXFvueJYJ+GMbv7z6XlikqgHIUZ7TxPmcmughr0Qk1YU1HKQXYzwyE1yTUlLM0/Hp9XlJACmu0gJotHp1SUshXToF/hMAk9A40OupBvHHRw6fbwoxrt9zf0agekuSe7PRVbd6QxNX4RHKFP4p68lMPJXjvTTNWcTHAIi1P6ddCN98gkhW3PzEYBPhk1GpVANjeWIuLTU6i3D0qVehmLBc5JqJuHeHo7w6+OAPifVSpVBkg2jclizkb5yB9VBwQfy/aPec08tia9pVwULpOJJ1jq6dTyabXlKpkSQmn0+lkKVKunR1bYdlOCMUqVdOnYWkRSpV06VLapvpV/L8TQB3pUqxcR7ZmnR9gRvOa8IxSpUC2V4a+do5NBu4z1jNNkUqVXqqFawlEYlbmf/2Q=="/>
          <p:cNvSpPr>
            <a:spLocks noChangeAspect="1" noChangeArrowheads="1"/>
          </p:cNvSpPr>
          <p:nvPr/>
        </p:nvSpPr>
        <p:spPr bwMode="auto">
          <a:xfrm>
            <a:off x="0" y="-547688"/>
            <a:ext cx="1524000" cy="11430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 name="1 Başlık"/>
          <p:cNvSpPr txBox="1">
            <a:spLocks/>
          </p:cNvSpPr>
          <p:nvPr/>
        </p:nvSpPr>
        <p:spPr>
          <a:xfrm>
            <a:off x="2771800" y="260648"/>
            <a:ext cx="3888432" cy="504056"/>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GÖREVLİSİ SINAVI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par>
                                <p:cTn id="12" presetID="3" presetClass="entr" presetSubtype="1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linds(horizontal)">
                                      <p:cBhvr>
                                        <p:cTn id="14" dur="500"/>
                                        <p:tgtEl>
                                          <p:spTgt spid="1026"/>
                                        </p:tgtEl>
                                      </p:cBhvr>
                                    </p:animEffect>
                                  </p:childTnLst>
                                </p:cTn>
                              </p:par>
                              <p:par>
                                <p:cTn id="15" presetID="3" presetClass="entr" presetSubtype="1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19</a:t>
            </a:fld>
            <a:endParaRPr lang="tr-TR"/>
          </a:p>
        </p:txBody>
      </p:sp>
      <p:sp>
        <p:nvSpPr>
          <p:cNvPr id="4" name="3 Altbilgi Yer Tutucusu"/>
          <p:cNvSpPr>
            <a:spLocks noGrp="1"/>
          </p:cNvSpPr>
          <p:nvPr>
            <p:ph type="ftr" sz="quarter" idx="12"/>
          </p:nvPr>
        </p:nvSpPr>
        <p:spPr>
          <a:xfrm>
            <a:off x="1691680" y="6520259"/>
            <a:ext cx="6264696" cy="365125"/>
          </a:xfrm>
        </p:spPr>
        <p:txBody>
          <a:bodyPr/>
          <a:lstStyle/>
          <a:p>
            <a:pPr algn="l">
              <a:defRPr/>
            </a:pPr>
            <a:r>
              <a:rPr lang="tr-TR" dirty="0"/>
              <a:t>Çevre Mevzuatı Kapsamında Farkındalığın Artırılması Eğitim Semineri-KOCAELİ</a:t>
            </a:r>
          </a:p>
        </p:txBody>
      </p:sp>
      <p:pic>
        <p:nvPicPr>
          <p:cNvPr id="8" name="Picture 2"/>
          <p:cNvPicPr>
            <a:picLocks noChangeAspect="1" noChangeArrowheads="1"/>
          </p:cNvPicPr>
          <p:nvPr/>
        </p:nvPicPr>
        <p:blipFill>
          <a:blip r:embed="rId2" cstate="print"/>
          <a:srcRect l="15826" t="20367" r="17848" b="11380"/>
          <a:stretch>
            <a:fillRect/>
          </a:stretch>
        </p:blipFill>
        <p:spPr>
          <a:xfrm>
            <a:off x="871538" y="1350963"/>
            <a:ext cx="7408862" cy="4765675"/>
          </a:xfrm>
          <a:prstGeom prst="round2DiagRect">
            <a:avLst>
              <a:gd name="adj1" fmla="val 16667"/>
              <a:gd name="adj2" fmla="val 0"/>
            </a:avLst>
          </a:prstGeom>
          <a:ln w="88900" cap="sq">
            <a:solidFill>
              <a:srgbClr val="F2850E"/>
            </a:solidFill>
            <a:miter lim="800000"/>
          </a:ln>
          <a:effectLst>
            <a:outerShdw blurRad="254000" algn="tl" rotWithShape="0">
              <a:srgbClr val="000000">
                <a:alpha val="43000"/>
              </a:srgbClr>
            </a:outerShdw>
          </a:effectLst>
        </p:spPr>
      </p:pic>
      <p:sp>
        <p:nvSpPr>
          <p:cNvPr id="9" name="1 Başlık"/>
          <p:cNvSpPr txBox="1">
            <a:spLocks/>
          </p:cNvSpPr>
          <p:nvPr/>
        </p:nvSpPr>
        <p:spPr>
          <a:xfrm>
            <a:off x="2699792" y="332656"/>
            <a:ext cx="3888432" cy="504056"/>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GÖREVLİSİ BELGESİ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2</a:t>
            </a:fld>
            <a:endParaRPr lang="tr-TR"/>
          </a:p>
        </p:txBody>
      </p:sp>
      <p:sp>
        <p:nvSpPr>
          <p:cNvPr id="4" name="3 Altbilgi Yer Tutucusu"/>
          <p:cNvSpPr>
            <a:spLocks noGrp="1"/>
          </p:cNvSpPr>
          <p:nvPr>
            <p:ph type="ftr" sz="quarter" idx="12"/>
          </p:nvPr>
        </p:nvSpPr>
        <p:spPr>
          <a:xfrm>
            <a:off x="1449424" y="6520259"/>
            <a:ext cx="7011008" cy="365125"/>
          </a:xfrm>
        </p:spPr>
        <p:txBody>
          <a:bodyPr/>
          <a:lstStyle/>
          <a:p>
            <a:pPr algn="l">
              <a:defRPr/>
            </a:pPr>
            <a:r>
              <a:rPr lang="tr-TR" dirty="0"/>
              <a:t>Çevre Mevzuatı Kapsamında Farkındalığın Artırılması Eğitim Semineri-KOCAELİ</a:t>
            </a:r>
          </a:p>
        </p:txBody>
      </p:sp>
      <p:sp>
        <p:nvSpPr>
          <p:cNvPr id="8" name="AutoShape 48"/>
          <p:cNvSpPr>
            <a:spLocks noChangeArrowheads="1"/>
          </p:cNvSpPr>
          <p:nvPr/>
        </p:nvSpPr>
        <p:spPr bwMode="gray">
          <a:xfrm>
            <a:off x="1547664" y="5373216"/>
            <a:ext cx="4513263" cy="508000"/>
          </a:xfrm>
          <a:prstGeom prst="roundRect">
            <a:avLst>
              <a:gd name="adj" fmla="val 50000"/>
            </a:avLst>
          </a:prstGeom>
          <a:noFill/>
          <a:ln w="28575" algn="ctr">
            <a:solidFill>
              <a:schemeClr val="tx2">
                <a:lumMod val="60000"/>
                <a:lumOff val="40000"/>
              </a:schemeClr>
            </a:solidFill>
            <a:round/>
            <a:headEnd/>
            <a:tailEnd/>
          </a:ln>
        </p:spPr>
        <p:txBody>
          <a:bodyPr wrap="none" anchor="ctr"/>
          <a:lstStyle/>
          <a:p>
            <a:pPr eaLnBrk="0" hangingPunct="0"/>
            <a:r>
              <a:rPr lang="tr-TR" sz="2400" dirty="0" smtClean="0">
                <a:solidFill>
                  <a:schemeClr val="tx2"/>
                </a:solidFill>
              </a:rPr>
              <a:t>Çevre Danışmanlık Firmaları</a:t>
            </a:r>
            <a:endParaRPr lang="en-US" sz="2400" dirty="0" smtClean="0">
              <a:solidFill>
                <a:schemeClr val="tx2"/>
              </a:solidFill>
            </a:endParaRPr>
          </a:p>
        </p:txBody>
      </p:sp>
      <p:sp>
        <p:nvSpPr>
          <p:cNvPr id="9" name="AutoShape 49"/>
          <p:cNvSpPr>
            <a:spLocks noChangeArrowheads="1"/>
          </p:cNvSpPr>
          <p:nvPr/>
        </p:nvSpPr>
        <p:spPr bwMode="gray">
          <a:xfrm>
            <a:off x="2051720" y="4725144"/>
            <a:ext cx="4818062" cy="508000"/>
          </a:xfrm>
          <a:prstGeom prst="roundRect">
            <a:avLst>
              <a:gd name="adj" fmla="val 50000"/>
            </a:avLst>
          </a:prstGeom>
          <a:noFill/>
          <a:ln w="28575" algn="ctr">
            <a:solidFill>
              <a:schemeClr val="tx2">
                <a:lumMod val="60000"/>
                <a:lumOff val="40000"/>
              </a:schemeClr>
            </a:solidFill>
            <a:round/>
            <a:headEnd/>
            <a:tailEnd/>
          </a:ln>
        </p:spPr>
        <p:txBody>
          <a:bodyPr wrap="none" anchor="ctr"/>
          <a:lstStyle/>
          <a:p>
            <a:pPr eaLnBrk="0" hangingPunct="0"/>
            <a:r>
              <a:rPr lang="tr-TR" sz="2400" b="1" dirty="0" smtClean="0">
                <a:solidFill>
                  <a:schemeClr val="tx2"/>
                </a:solidFill>
              </a:rPr>
              <a:t>Çevre Yönetim Birimleri</a:t>
            </a:r>
            <a:endParaRPr lang="en-US" sz="2400" b="1" dirty="0">
              <a:solidFill>
                <a:schemeClr val="tx2"/>
              </a:solidFill>
            </a:endParaRPr>
          </a:p>
        </p:txBody>
      </p:sp>
      <p:sp>
        <p:nvSpPr>
          <p:cNvPr id="10" name="AutoShape 50"/>
          <p:cNvSpPr>
            <a:spLocks noChangeArrowheads="1"/>
          </p:cNvSpPr>
          <p:nvPr/>
        </p:nvSpPr>
        <p:spPr bwMode="gray">
          <a:xfrm>
            <a:off x="2411760" y="4077072"/>
            <a:ext cx="4551363" cy="508000"/>
          </a:xfrm>
          <a:prstGeom prst="roundRect">
            <a:avLst>
              <a:gd name="adj" fmla="val 50000"/>
            </a:avLst>
          </a:prstGeom>
          <a:noFill/>
          <a:ln w="28575" algn="ctr">
            <a:solidFill>
              <a:schemeClr val="tx2">
                <a:lumMod val="60000"/>
                <a:lumOff val="40000"/>
              </a:schemeClr>
            </a:solidFill>
            <a:round/>
            <a:headEnd/>
            <a:tailEnd/>
          </a:ln>
        </p:spPr>
        <p:txBody>
          <a:bodyPr wrap="none" anchor="ctr"/>
          <a:lstStyle/>
          <a:p>
            <a:pPr eaLnBrk="0" hangingPunct="0"/>
            <a:r>
              <a:rPr lang="tr-TR" sz="2400" b="1" dirty="0" smtClean="0">
                <a:solidFill>
                  <a:schemeClr val="tx2"/>
                </a:solidFill>
              </a:rPr>
              <a:t>Çevre Görevlileri</a:t>
            </a:r>
            <a:endParaRPr lang="en-US" sz="2400" b="1" dirty="0">
              <a:solidFill>
                <a:schemeClr val="tx2"/>
              </a:solidFill>
            </a:endParaRPr>
          </a:p>
        </p:txBody>
      </p:sp>
      <p:sp>
        <p:nvSpPr>
          <p:cNvPr id="11" name="AutoShape 51"/>
          <p:cNvSpPr>
            <a:spLocks noChangeArrowheads="1"/>
          </p:cNvSpPr>
          <p:nvPr/>
        </p:nvSpPr>
        <p:spPr bwMode="gray">
          <a:xfrm>
            <a:off x="2411760" y="3429000"/>
            <a:ext cx="4419600" cy="508000"/>
          </a:xfrm>
          <a:prstGeom prst="roundRect">
            <a:avLst>
              <a:gd name="adj" fmla="val 50000"/>
            </a:avLst>
          </a:prstGeom>
          <a:noFill/>
          <a:ln w="28575" algn="ctr">
            <a:solidFill>
              <a:schemeClr val="tx2">
                <a:lumMod val="60000"/>
                <a:lumOff val="40000"/>
              </a:schemeClr>
            </a:solidFill>
            <a:round/>
            <a:headEnd/>
            <a:tailEnd/>
          </a:ln>
        </p:spPr>
        <p:txBody>
          <a:bodyPr wrap="none" anchor="ctr"/>
          <a:lstStyle/>
          <a:p>
            <a:pPr eaLnBrk="0" hangingPunct="0"/>
            <a:r>
              <a:rPr lang="tr-TR" sz="2400" dirty="0" smtClean="0">
                <a:solidFill>
                  <a:schemeClr val="tx2"/>
                </a:solidFill>
              </a:rPr>
              <a:t>Çevre Görevlisi Bulundurma</a:t>
            </a:r>
            <a:endParaRPr lang="en-US" sz="2400" b="1" dirty="0">
              <a:solidFill>
                <a:schemeClr val="tx2"/>
              </a:solidFill>
            </a:endParaRPr>
          </a:p>
        </p:txBody>
      </p:sp>
      <p:sp>
        <p:nvSpPr>
          <p:cNvPr id="12" name="AutoShape 52"/>
          <p:cNvSpPr>
            <a:spLocks noChangeArrowheads="1"/>
          </p:cNvSpPr>
          <p:nvPr/>
        </p:nvSpPr>
        <p:spPr bwMode="gray">
          <a:xfrm>
            <a:off x="1619672" y="2132856"/>
            <a:ext cx="4419600" cy="508000"/>
          </a:xfrm>
          <a:prstGeom prst="roundRect">
            <a:avLst>
              <a:gd name="adj" fmla="val 50000"/>
            </a:avLst>
          </a:prstGeom>
          <a:noFill/>
          <a:ln w="28575" algn="ctr">
            <a:solidFill>
              <a:schemeClr val="tx2">
                <a:lumMod val="60000"/>
                <a:lumOff val="40000"/>
              </a:schemeClr>
            </a:solidFill>
            <a:round/>
            <a:headEnd/>
            <a:tailEnd/>
          </a:ln>
        </p:spPr>
        <p:txBody>
          <a:bodyPr wrap="none" anchor="ctr"/>
          <a:lstStyle/>
          <a:p>
            <a:pPr eaLnBrk="0" hangingPunct="0"/>
            <a:r>
              <a:rPr lang="tr-TR" sz="2400" b="1" dirty="0" smtClean="0">
                <a:solidFill>
                  <a:schemeClr val="tx2"/>
                </a:solidFill>
              </a:rPr>
              <a:t>Yasal Düzenlemeler</a:t>
            </a:r>
            <a:endParaRPr lang="en-US" sz="2400" b="1" dirty="0">
              <a:solidFill>
                <a:schemeClr val="tx2"/>
              </a:solidFill>
            </a:endParaRPr>
          </a:p>
        </p:txBody>
      </p:sp>
      <p:grpSp>
        <p:nvGrpSpPr>
          <p:cNvPr id="13" name="Group 53"/>
          <p:cNvGrpSpPr>
            <a:grpSpLocks/>
          </p:cNvGrpSpPr>
          <p:nvPr/>
        </p:nvGrpSpPr>
        <p:grpSpPr bwMode="auto">
          <a:xfrm>
            <a:off x="1259632" y="2204864"/>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r-TR"/>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r-TR"/>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tr-TR">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tr-TR"/>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tr-TR">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tr-TR"/>
            </a:p>
          </p:txBody>
        </p:sp>
      </p:grpSp>
      <p:grpSp>
        <p:nvGrpSpPr>
          <p:cNvPr id="20" name="Group 60"/>
          <p:cNvGrpSpPr>
            <a:grpSpLocks/>
          </p:cNvGrpSpPr>
          <p:nvPr/>
        </p:nvGrpSpPr>
        <p:grpSpPr bwMode="auto">
          <a:xfrm>
            <a:off x="2051720" y="3501008"/>
            <a:ext cx="381000" cy="381000"/>
            <a:chOff x="2078" y="1680"/>
            <a:chExt cx="1615" cy="1615"/>
          </a:xfrm>
        </p:grpSpPr>
        <p:sp>
          <p:nvSpPr>
            <p:cNvPr id="21"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r-TR"/>
            </a:p>
          </p:txBody>
        </p:sp>
        <p:sp>
          <p:nvSpPr>
            <p:cNvPr id="22"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r-TR"/>
            </a:p>
          </p:txBody>
        </p:sp>
        <p:sp>
          <p:nvSpPr>
            <p:cNvPr id="23"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tr-TR">
                <a:latin typeface="+mn-lt"/>
                <a:cs typeface="+mn-cs"/>
              </a:endParaRPr>
            </a:p>
          </p:txBody>
        </p:sp>
        <p:sp>
          <p:nvSpPr>
            <p:cNvPr id="24"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tr-TR"/>
            </a:p>
          </p:txBody>
        </p:sp>
        <p:sp>
          <p:nvSpPr>
            <p:cNvPr id="25"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tr-TR">
                <a:latin typeface="+mn-lt"/>
                <a:cs typeface="+mn-cs"/>
              </a:endParaRPr>
            </a:p>
          </p:txBody>
        </p:sp>
        <p:sp>
          <p:nvSpPr>
            <p:cNvPr id="26"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tr-TR"/>
            </a:p>
          </p:txBody>
        </p:sp>
      </p:grpSp>
      <p:grpSp>
        <p:nvGrpSpPr>
          <p:cNvPr id="27" name="Group 67"/>
          <p:cNvGrpSpPr>
            <a:grpSpLocks/>
          </p:cNvGrpSpPr>
          <p:nvPr/>
        </p:nvGrpSpPr>
        <p:grpSpPr bwMode="auto">
          <a:xfrm>
            <a:off x="2051720" y="4149080"/>
            <a:ext cx="381000" cy="381000"/>
            <a:chOff x="2078" y="1680"/>
            <a:chExt cx="1615" cy="1615"/>
          </a:xfrm>
        </p:grpSpPr>
        <p:sp>
          <p:nvSpPr>
            <p:cNvPr id="28"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r-TR"/>
            </a:p>
          </p:txBody>
        </p:sp>
        <p:sp>
          <p:nvSpPr>
            <p:cNvPr id="29"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r-TR"/>
            </a:p>
          </p:txBody>
        </p:sp>
        <p:sp>
          <p:nvSpPr>
            <p:cNvPr id="30"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tr-TR">
                <a:latin typeface="+mn-lt"/>
                <a:cs typeface="+mn-cs"/>
              </a:endParaRPr>
            </a:p>
          </p:txBody>
        </p:sp>
        <p:sp>
          <p:nvSpPr>
            <p:cNvPr id="31"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tr-TR"/>
            </a:p>
          </p:txBody>
        </p:sp>
        <p:sp>
          <p:nvSpPr>
            <p:cNvPr id="32"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tr-TR">
                <a:latin typeface="+mn-lt"/>
                <a:cs typeface="+mn-cs"/>
              </a:endParaRPr>
            </a:p>
          </p:txBody>
        </p:sp>
        <p:sp>
          <p:nvSpPr>
            <p:cNvPr id="33"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endParaRPr lang="tr-TR"/>
            </a:p>
          </p:txBody>
        </p:sp>
      </p:grpSp>
      <p:grpSp>
        <p:nvGrpSpPr>
          <p:cNvPr id="34" name="Group 74"/>
          <p:cNvGrpSpPr>
            <a:grpSpLocks/>
          </p:cNvGrpSpPr>
          <p:nvPr/>
        </p:nvGrpSpPr>
        <p:grpSpPr bwMode="auto">
          <a:xfrm>
            <a:off x="1691680" y="4725144"/>
            <a:ext cx="381000" cy="381000"/>
            <a:chOff x="2078" y="1680"/>
            <a:chExt cx="1615" cy="1615"/>
          </a:xfrm>
        </p:grpSpPr>
        <p:sp>
          <p:nvSpPr>
            <p:cNvPr id="35" name="Oval 7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r-TR"/>
            </a:p>
          </p:txBody>
        </p:sp>
        <p:sp>
          <p:nvSpPr>
            <p:cNvPr id="36" name="Oval 7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r-TR"/>
            </a:p>
          </p:txBody>
        </p:sp>
        <p:sp>
          <p:nvSpPr>
            <p:cNvPr id="37" name="Oval 77"/>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tr-TR">
                <a:latin typeface="+mn-lt"/>
                <a:cs typeface="+mn-cs"/>
              </a:endParaRPr>
            </a:p>
          </p:txBody>
        </p:sp>
        <p:sp>
          <p:nvSpPr>
            <p:cNvPr id="38" name="Oval 78"/>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endParaRPr lang="tr-TR"/>
            </a:p>
          </p:txBody>
        </p:sp>
        <p:sp>
          <p:nvSpPr>
            <p:cNvPr id="39" name="Oval 79"/>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tr-TR">
                <a:latin typeface="+mn-lt"/>
                <a:cs typeface="+mn-cs"/>
              </a:endParaRPr>
            </a:p>
          </p:txBody>
        </p:sp>
        <p:sp>
          <p:nvSpPr>
            <p:cNvPr id="40" name="Oval 80"/>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endParaRPr lang="tr-TR"/>
            </a:p>
          </p:txBody>
        </p:sp>
      </p:grpSp>
      <p:grpSp>
        <p:nvGrpSpPr>
          <p:cNvPr id="41" name="Group 81"/>
          <p:cNvGrpSpPr>
            <a:grpSpLocks/>
          </p:cNvGrpSpPr>
          <p:nvPr/>
        </p:nvGrpSpPr>
        <p:grpSpPr bwMode="auto">
          <a:xfrm>
            <a:off x="1259632" y="5445224"/>
            <a:ext cx="355600" cy="381000"/>
            <a:chOff x="2078" y="1680"/>
            <a:chExt cx="1615" cy="1615"/>
          </a:xfrm>
        </p:grpSpPr>
        <p:sp>
          <p:nvSpPr>
            <p:cNvPr id="42"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r-TR"/>
            </a:p>
          </p:txBody>
        </p:sp>
        <p:sp>
          <p:nvSpPr>
            <p:cNvPr id="43"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r-TR"/>
            </a:p>
          </p:txBody>
        </p:sp>
        <p:sp>
          <p:nvSpPr>
            <p:cNvPr id="44"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tr-TR">
                <a:latin typeface="+mn-lt"/>
                <a:cs typeface="+mn-cs"/>
              </a:endParaRPr>
            </a:p>
          </p:txBody>
        </p:sp>
        <p:sp>
          <p:nvSpPr>
            <p:cNvPr id="45"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endParaRPr lang="tr-TR"/>
            </a:p>
          </p:txBody>
        </p:sp>
        <p:sp>
          <p:nvSpPr>
            <p:cNvPr id="46"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tr-TR">
                <a:latin typeface="+mn-lt"/>
                <a:cs typeface="+mn-cs"/>
              </a:endParaRPr>
            </a:p>
          </p:txBody>
        </p:sp>
        <p:sp>
          <p:nvSpPr>
            <p:cNvPr id="47"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endParaRPr lang="tr-TR"/>
            </a:p>
          </p:txBody>
        </p:sp>
      </p:grpSp>
      <p:sp>
        <p:nvSpPr>
          <p:cNvPr id="48" name="AutoShape 51"/>
          <p:cNvSpPr>
            <a:spLocks noChangeArrowheads="1"/>
          </p:cNvSpPr>
          <p:nvPr/>
        </p:nvSpPr>
        <p:spPr bwMode="gray">
          <a:xfrm>
            <a:off x="1115616" y="6021288"/>
            <a:ext cx="4435475" cy="508000"/>
          </a:xfrm>
          <a:prstGeom prst="roundRect">
            <a:avLst>
              <a:gd name="adj" fmla="val 50000"/>
            </a:avLst>
          </a:prstGeom>
          <a:noFill/>
          <a:ln w="28575" algn="ctr">
            <a:solidFill>
              <a:schemeClr val="tx2">
                <a:lumMod val="60000"/>
                <a:lumOff val="40000"/>
              </a:schemeClr>
            </a:solidFill>
            <a:round/>
            <a:headEnd/>
            <a:tailEnd/>
          </a:ln>
        </p:spPr>
        <p:txBody>
          <a:bodyPr wrap="none" anchor="ctr"/>
          <a:lstStyle/>
          <a:p>
            <a:pPr eaLnBrk="0" hangingPunct="0"/>
            <a:r>
              <a:rPr lang="tr-TR" sz="2400" b="1" dirty="0" smtClean="0">
                <a:solidFill>
                  <a:schemeClr val="tx2"/>
                </a:solidFill>
              </a:rPr>
              <a:t>Başvuru Şekli</a:t>
            </a:r>
            <a:endParaRPr lang="en-US" sz="2400" b="1" dirty="0">
              <a:solidFill>
                <a:schemeClr val="tx2"/>
              </a:solidFill>
            </a:endParaRPr>
          </a:p>
        </p:txBody>
      </p:sp>
      <p:grpSp>
        <p:nvGrpSpPr>
          <p:cNvPr id="49" name="Group 60"/>
          <p:cNvGrpSpPr>
            <a:grpSpLocks/>
          </p:cNvGrpSpPr>
          <p:nvPr/>
        </p:nvGrpSpPr>
        <p:grpSpPr bwMode="auto">
          <a:xfrm>
            <a:off x="755576" y="6093296"/>
            <a:ext cx="381000" cy="381000"/>
            <a:chOff x="2078" y="1680"/>
            <a:chExt cx="1615" cy="1615"/>
          </a:xfrm>
        </p:grpSpPr>
        <p:sp>
          <p:nvSpPr>
            <p:cNvPr id="50" name="Oval 61"/>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r-TR"/>
            </a:p>
          </p:txBody>
        </p:sp>
        <p:sp>
          <p:nvSpPr>
            <p:cNvPr id="51" name="Oval 62"/>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r-TR"/>
            </a:p>
          </p:txBody>
        </p:sp>
        <p:sp>
          <p:nvSpPr>
            <p:cNvPr id="52" name="Oval 63"/>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tr-TR">
                <a:latin typeface="+mn-lt"/>
                <a:cs typeface="+mn-cs"/>
              </a:endParaRPr>
            </a:p>
          </p:txBody>
        </p:sp>
        <p:sp>
          <p:nvSpPr>
            <p:cNvPr id="53" name="Oval 64"/>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tr-TR"/>
            </a:p>
          </p:txBody>
        </p:sp>
        <p:sp>
          <p:nvSpPr>
            <p:cNvPr id="54" name="Oval 65"/>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tr-TR">
                <a:latin typeface="+mn-lt"/>
                <a:cs typeface="+mn-cs"/>
              </a:endParaRPr>
            </a:p>
          </p:txBody>
        </p:sp>
        <p:sp>
          <p:nvSpPr>
            <p:cNvPr id="55" name="Oval 66"/>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tr-TR"/>
            </a:p>
          </p:txBody>
        </p:sp>
      </p:grpSp>
      <p:grpSp>
        <p:nvGrpSpPr>
          <p:cNvPr id="64" name="Group 81"/>
          <p:cNvGrpSpPr>
            <a:grpSpLocks/>
          </p:cNvGrpSpPr>
          <p:nvPr/>
        </p:nvGrpSpPr>
        <p:grpSpPr bwMode="auto">
          <a:xfrm>
            <a:off x="1691680" y="2852936"/>
            <a:ext cx="355600" cy="381000"/>
            <a:chOff x="2078" y="1680"/>
            <a:chExt cx="1615" cy="1615"/>
          </a:xfrm>
        </p:grpSpPr>
        <p:sp>
          <p:nvSpPr>
            <p:cNvPr id="65"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r-TR"/>
            </a:p>
          </p:txBody>
        </p:sp>
        <p:sp>
          <p:nvSpPr>
            <p:cNvPr id="66"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r-TR"/>
            </a:p>
          </p:txBody>
        </p:sp>
        <p:sp>
          <p:nvSpPr>
            <p:cNvPr id="67"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tr-TR">
                <a:latin typeface="+mn-lt"/>
                <a:cs typeface="+mn-cs"/>
              </a:endParaRPr>
            </a:p>
          </p:txBody>
        </p:sp>
        <p:sp>
          <p:nvSpPr>
            <p:cNvPr id="68"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endParaRPr lang="tr-TR"/>
            </a:p>
          </p:txBody>
        </p:sp>
        <p:sp>
          <p:nvSpPr>
            <p:cNvPr id="69"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tr-TR">
                <a:latin typeface="+mn-lt"/>
                <a:cs typeface="+mn-cs"/>
              </a:endParaRPr>
            </a:p>
          </p:txBody>
        </p:sp>
        <p:sp>
          <p:nvSpPr>
            <p:cNvPr id="70"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endParaRPr lang="tr-TR"/>
            </a:p>
          </p:txBody>
        </p:sp>
      </p:grpSp>
      <p:sp>
        <p:nvSpPr>
          <p:cNvPr id="71" name="AutoShape 48"/>
          <p:cNvSpPr>
            <a:spLocks noChangeArrowheads="1"/>
          </p:cNvSpPr>
          <p:nvPr/>
        </p:nvSpPr>
        <p:spPr bwMode="gray">
          <a:xfrm>
            <a:off x="2020053" y="2780928"/>
            <a:ext cx="4513263" cy="508000"/>
          </a:xfrm>
          <a:prstGeom prst="roundRect">
            <a:avLst>
              <a:gd name="adj" fmla="val 50000"/>
            </a:avLst>
          </a:prstGeom>
          <a:noFill/>
          <a:ln w="28575" algn="ctr">
            <a:solidFill>
              <a:schemeClr val="tx2">
                <a:lumMod val="60000"/>
                <a:lumOff val="40000"/>
              </a:schemeClr>
            </a:solidFill>
            <a:round/>
            <a:headEnd/>
            <a:tailEnd/>
          </a:ln>
        </p:spPr>
        <p:txBody>
          <a:bodyPr wrap="none" anchor="ctr"/>
          <a:lstStyle/>
          <a:p>
            <a:pPr eaLnBrk="0" hangingPunct="0"/>
            <a:r>
              <a:rPr lang="tr-TR" sz="2400" b="1" dirty="0" smtClean="0">
                <a:solidFill>
                  <a:schemeClr val="tx2"/>
                </a:solidFill>
              </a:rPr>
              <a:t>Yönetmelik</a:t>
            </a:r>
            <a:endParaRPr lang="en-US" sz="2400" b="1" dirty="0">
              <a:solidFill>
                <a:schemeClr val="tx2"/>
              </a:solidFill>
            </a:endParaRPr>
          </a:p>
        </p:txBody>
      </p:sp>
      <p:sp>
        <p:nvSpPr>
          <p:cNvPr id="74" name="AutoShape 52"/>
          <p:cNvSpPr>
            <a:spLocks noChangeArrowheads="1"/>
          </p:cNvSpPr>
          <p:nvPr/>
        </p:nvSpPr>
        <p:spPr bwMode="gray">
          <a:xfrm>
            <a:off x="3203848" y="332656"/>
            <a:ext cx="2520280" cy="508000"/>
          </a:xfrm>
          <a:prstGeom prst="roundRect">
            <a:avLst>
              <a:gd name="adj" fmla="val 50000"/>
            </a:avLst>
          </a:prstGeom>
          <a:noFill/>
          <a:ln w="38100" algn="ctr">
            <a:solidFill>
              <a:schemeClr val="accent1"/>
            </a:solidFill>
            <a:round/>
            <a:headEnd/>
            <a:tailEnd/>
          </a:ln>
        </p:spPr>
        <p:txBody>
          <a:bodyPr wrap="none" anchor="ct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İÇERİK</a:t>
            </a:r>
            <a:endParaRPr lang="tr-TR" sz="2400" dirty="0">
              <a:ln w="10541" cmpd="sng">
                <a:solidFill>
                  <a:schemeClr val="accent1">
                    <a:shade val="88000"/>
                    <a:satMod val="110000"/>
                  </a:schemeClr>
                </a:solidFill>
                <a:prstDash val="solid"/>
              </a:ln>
              <a:solidFill>
                <a:srgbClr val="6699FF"/>
              </a:solidFill>
            </a:endParaRPr>
          </a:p>
        </p:txBody>
      </p:sp>
      <p:sp>
        <p:nvSpPr>
          <p:cNvPr id="62" name="AutoShape 50"/>
          <p:cNvSpPr>
            <a:spLocks noChangeArrowheads="1"/>
          </p:cNvSpPr>
          <p:nvPr/>
        </p:nvSpPr>
        <p:spPr bwMode="gray">
          <a:xfrm>
            <a:off x="1219291" y="1412776"/>
            <a:ext cx="4551363" cy="508000"/>
          </a:xfrm>
          <a:prstGeom prst="roundRect">
            <a:avLst>
              <a:gd name="adj" fmla="val 50000"/>
            </a:avLst>
          </a:prstGeom>
          <a:noFill/>
          <a:ln w="28575" algn="ctr">
            <a:solidFill>
              <a:schemeClr val="tx2">
                <a:lumMod val="60000"/>
                <a:lumOff val="40000"/>
              </a:schemeClr>
            </a:solidFill>
            <a:round/>
            <a:headEnd/>
            <a:tailEnd/>
          </a:ln>
        </p:spPr>
        <p:txBody>
          <a:bodyPr wrap="none" anchor="ctr"/>
          <a:lstStyle/>
          <a:p>
            <a:pPr eaLnBrk="0" hangingPunct="0"/>
            <a:r>
              <a:rPr lang="tr-TR" sz="2400" b="1" dirty="0" smtClean="0">
                <a:solidFill>
                  <a:schemeClr val="tx2"/>
                </a:solidFill>
              </a:rPr>
              <a:t>Çevre Görevlisi Kavramı</a:t>
            </a:r>
            <a:endParaRPr lang="en-US" sz="2400" b="1" dirty="0">
              <a:solidFill>
                <a:schemeClr val="tx2"/>
              </a:solidFill>
            </a:endParaRPr>
          </a:p>
        </p:txBody>
      </p:sp>
      <p:grpSp>
        <p:nvGrpSpPr>
          <p:cNvPr id="63" name="Group 67"/>
          <p:cNvGrpSpPr>
            <a:grpSpLocks/>
          </p:cNvGrpSpPr>
          <p:nvPr/>
        </p:nvGrpSpPr>
        <p:grpSpPr bwMode="auto">
          <a:xfrm>
            <a:off x="845804" y="1484784"/>
            <a:ext cx="381000" cy="381000"/>
            <a:chOff x="2078" y="1680"/>
            <a:chExt cx="1615" cy="1615"/>
          </a:xfrm>
        </p:grpSpPr>
        <p:sp>
          <p:nvSpPr>
            <p:cNvPr id="72" name="Oval 6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r-TR"/>
            </a:p>
          </p:txBody>
        </p:sp>
        <p:sp>
          <p:nvSpPr>
            <p:cNvPr id="73" name="Oval 69"/>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r-TR"/>
            </a:p>
          </p:txBody>
        </p:sp>
        <p:sp>
          <p:nvSpPr>
            <p:cNvPr id="75" name="Oval 70"/>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p:spPr>
          <p:txBody>
            <a:bodyPr wrap="none" anchor="ctr">
              <a:spAutoFit/>
            </a:bodyPr>
            <a:lstStyle/>
            <a:p>
              <a:pPr fontAlgn="auto">
                <a:spcBef>
                  <a:spcPts val="0"/>
                </a:spcBef>
                <a:spcAft>
                  <a:spcPts val="0"/>
                </a:spcAft>
                <a:defRPr/>
              </a:pPr>
              <a:endParaRPr lang="tr-TR">
                <a:latin typeface="+mn-lt"/>
                <a:cs typeface="+mn-cs"/>
              </a:endParaRPr>
            </a:p>
          </p:txBody>
        </p:sp>
        <p:sp>
          <p:nvSpPr>
            <p:cNvPr id="76" name="Oval 71"/>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tr-TR"/>
            </a:p>
          </p:txBody>
        </p:sp>
        <p:sp>
          <p:nvSpPr>
            <p:cNvPr id="77" name="Oval 72"/>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p:spPr>
          <p:txBody>
            <a:bodyPr anchor="ctr">
              <a:spAutoFit/>
            </a:bodyPr>
            <a:lstStyle/>
            <a:p>
              <a:pPr fontAlgn="auto">
                <a:spcBef>
                  <a:spcPts val="0"/>
                </a:spcBef>
                <a:spcAft>
                  <a:spcPts val="0"/>
                </a:spcAft>
                <a:defRPr/>
              </a:pPr>
              <a:endParaRPr lang="tr-TR">
                <a:latin typeface="+mn-lt"/>
                <a:cs typeface="+mn-cs"/>
              </a:endParaRPr>
            </a:p>
          </p:txBody>
        </p:sp>
        <p:sp>
          <p:nvSpPr>
            <p:cNvPr id="78" name="Oval 73"/>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endParaRPr lang="tr-T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20</a:t>
            </a:fld>
            <a:endParaRPr lang="tr-TR"/>
          </a:p>
        </p:txBody>
      </p:sp>
      <p:sp>
        <p:nvSpPr>
          <p:cNvPr id="4" name="3 Altbilgi Yer Tutucusu"/>
          <p:cNvSpPr>
            <a:spLocks noGrp="1"/>
          </p:cNvSpPr>
          <p:nvPr>
            <p:ph type="ftr" sz="quarter" idx="12"/>
          </p:nvPr>
        </p:nvSpPr>
        <p:spPr>
          <a:xfrm>
            <a:off x="1619672" y="6520259"/>
            <a:ext cx="6480720" cy="365125"/>
          </a:xfrm>
        </p:spPr>
        <p:txBody>
          <a:bodyPr/>
          <a:lstStyle/>
          <a:p>
            <a:pPr algn="l">
              <a:defRPr/>
            </a:pPr>
            <a:r>
              <a:rPr lang="tr-TR" dirty="0"/>
              <a:t>Çevre Mevzuatı Kapsamında Farkındalığın Artırılması Eğitim Semineri-KOCAELİ</a:t>
            </a:r>
          </a:p>
        </p:txBody>
      </p:sp>
      <p:graphicFrame>
        <p:nvGraphicFramePr>
          <p:cNvPr id="6" name="5 Diyagram"/>
          <p:cNvGraphicFramePr/>
          <p:nvPr/>
        </p:nvGraphicFramePr>
        <p:xfrm>
          <a:off x="467544" y="1412776"/>
          <a:ext cx="7992888" cy="1008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Başlık"/>
          <p:cNvSpPr txBox="1">
            <a:spLocks/>
          </p:cNvSpPr>
          <p:nvPr/>
        </p:nvSpPr>
        <p:spPr>
          <a:xfrm>
            <a:off x="2843808" y="260648"/>
            <a:ext cx="3888432" cy="93610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GÖREVLİLERİNİN YÜKÜMLÜLÜKLERİ</a:t>
            </a:r>
          </a:p>
        </p:txBody>
      </p:sp>
      <p:graphicFrame>
        <p:nvGraphicFramePr>
          <p:cNvPr id="13" name="12 Diyagram"/>
          <p:cNvGraphicFramePr/>
          <p:nvPr>
            <p:extLst>
              <p:ext uri="{D42A27DB-BD31-4B8C-83A1-F6EECF244321}">
                <p14:modId xmlns:p14="http://schemas.microsoft.com/office/powerpoint/2010/main" val="3135930942"/>
              </p:ext>
            </p:extLst>
          </p:nvPr>
        </p:nvGraphicFramePr>
        <p:xfrm>
          <a:off x="350422" y="2551457"/>
          <a:ext cx="7992888" cy="1080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13 Diyagram"/>
          <p:cNvGraphicFramePr/>
          <p:nvPr>
            <p:extLst>
              <p:ext uri="{D42A27DB-BD31-4B8C-83A1-F6EECF244321}">
                <p14:modId xmlns:p14="http://schemas.microsoft.com/office/powerpoint/2010/main" val="1699384424"/>
              </p:ext>
            </p:extLst>
          </p:nvPr>
        </p:nvGraphicFramePr>
        <p:xfrm>
          <a:off x="395536" y="3618130"/>
          <a:ext cx="7920880" cy="10081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14 Diyagram"/>
          <p:cNvGraphicFramePr/>
          <p:nvPr>
            <p:extLst>
              <p:ext uri="{D42A27DB-BD31-4B8C-83A1-F6EECF244321}">
                <p14:modId xmlns:p14="http://schemas.microsoft.com/office/powerpoint/2010/main" val="1658647021"/>
              </p:ext>
            </p:extLst>
          </p:nvPr>
        </p:nvGraphicFramePr>
        <p:xfrm>
          <a:off x="467544" y="4671356"/>
          <a:ext cx="7992888" cy="96348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15 Diyagram"/>
          <p:cNvGraphicFramePr/>
          <p:nvPr>
            <p:extLst>
              <p:ext uri="{D42A27DB-BD31-4B8C-83A1-F6EECF244321}">
                <p14:modId xmlns:p14="http://schemas.microsoft.com/office/powerpoint/2010/main" val="2381712658"/>
              </p:ext>
            </p:extLst>
          </p:nvPr>
        </p:nvGraphicFramePr>
        <p:xfrm>
          <a:off x="467544" y="5733256"/>
          <a:ext cx="7992888" cy="89148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lide(fromBottom)">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lide(fromBottom)">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slide(fromBottom)">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lide(fromBottom)">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Graphic spid="13" grpId="0">
        <p:bldAsOne/>
      </p:bldGraphic>
      <p:bldGraphic spid="14" grpId="0">
        <p:bldAsOne/>
      </p:bldGraphic>
      <p:bldGraphic spid="15" grpId="0">
        <p:bldAsOne/>
      </p:bldGraphic>
      <p:bldGraphic spid="1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21</a:t>
            </a:fld>
            <a:endParaRPr lang="tr-TR"/>
          </a:p>
        </p:txBody>
      </p:sp>
      <p:sp>
        <p:nvSpPr>
          <p:cNvPr id="4" name="3 Altbilgi Yer Tutucusu"/>
          <p:cNvSpPr>
            <a:spLocks noGrp="1"/>
          </p:cNvSpPr>
          <p:nvPr>
            <p:ph type="ftr" sz="quarter" idx="12"/>
          </p:nvPr>
        </p:nvSpPr>
        <p:spPr>
          <a:xfrm>
            <a:off x="1619672" y="6520259"/>
            <a:ext cx="6336704" cy="365125"/>
          </a:xfrm>
        </p:spPr>
        <p:txBody>
          <a:bodyPr/>
          <a:lstStyle/>
          <a:p>
            <a:pPr algn="l">
              <a:defRPr/>
            </a:pPr>
            <a:r>
              <a:rPr lang="tr-TR" dirty="0"/>
              <a:t>Çevre Mevzuatı Kapsamında Farkındalığın Artırılması Eğitim Semineri-KOCAELİ</a:t>
            </a:r>
          </a:p>
        </p:txBody>
      </p:sp>
      <p:graphicFrame>
        <p:nvGraphicFramePr>
          <p:cNvPr id="6" name="5 Diyagram"/>
          <p:cNvGraphicFramePr/>
          <p:nvPr/>
        </p:nvGraphicFramePr>
        <p:xfrm>
          <a:off x="539552" y="1484784"/>
          <a:ext cx="7992888"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Başlık"/>
          <p:cNvSpPr txBox="1">
            <a:spLocks/>
          </p:cNvSpPr>
          <p:nvPr/>
        </p:nvSpPr>
        <p:spPr>
          <a:xfrm>
            <a:off x="2843808" y="260648"/>
            <a:ext cx="3888432" cy="93610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GÖREVLİLERİNİN YÜKÜMLÜLÜKLERİ</a:t>
            </a:r>
          </a:p>
        </p:txBody>
      </p:sp>
      <p:graphicFrame>
        <p:nvGraphicFramePr>
          <p:cNvPr id="8" name="7 Diyagram"/>
          <p:cNvGraphicFramePr/>
          <p:nvPr/>
        </p:nvGraphicFramePr>
        <p:xfrm>
          <a:off x="539552" y="5157192"/>
          <a:ext cx="7992888" cy="1152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8 Diyagram"/>
          <p:cNvGraphicFramePr/>
          <p:nvPr/>
        </p:nvGraphicFramePr>
        <p:xfrm>
          <a:off x="539552" y="2636912"/>
          <a:ext cx="7992888" cy="11521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9 Diyagram"/>
          <p:cNvGraphicFramePr/>
          <p:nvPr/>
        </p:nvGraphicFramePr>
        <p:xfrm>
          <a:off x="179512" y="3861048"/>
          <a:ext cx="8208912" cy="108012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Bottom)">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Bottom)">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Graphic spid="8" grpId="0">
        <p:bldAsOne/>
      </p:bldGraphic>
      <p:bldGraphic spid="9" grpId="0">
        <p:bldAsOne/>
      </p:bldGraphic>
      <p:bldGraphic spid="10"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22</a:t>
            </a:fld>
            <a:endParaRPr lang="tr-TR"/>
          </a:p>
        </p:txBody>
      </p:sp>
      <p:sp>
        <p:nvSpPr>
          <p:cNvPr id="4" name="3 Altbilgi Yer Tutucusu"/>
          <p:cNvSpPr>
            <a:spLocks noGrp="1"/>
          </p:cNvSpPr>
          <p:nvPr>
            <p:ph type="ftr" sz="quarter" idx="12"/>
          </p:nvPr>
        </p:nvSpPr>
        <p:spPr>
          <a:xfrm>
            <a:off x="1547664" y="6520259"/>
            <a:ext cx="6408712" cy="365125"/>
          </a:xfrm>
        </p:spPr>
        <p:txBody>
          <a:bodyPr/>
          <a:lstStyle/>
          <a:p>
            <a:pPr algn="l">
              <a:defRPr/>
            </a:pPr>
            <a:r>
              <a:rPr lang="tr-TR" dirty="0"/>
              <a:t>Çevre Mevzuatı Kapsamında Farkındalığın Artırılması Eğitim Semineri-KOCAELİ</a:t>
            </a:r>
          </a:p>
        </p:txBody>
      </p:sp>
      <p:sp>
        <p:nvSpPr>
          <p:cNvPr id="6" name="2 İçerik Yer Tutucusu"/>
          <p:cNvSpPr txBox="1">
            <a:spLocks/>
          </p:cNvSpPr>
          <p:nvPr/>
        </p:nvSpPr>
        <p:spPr>
          <a:xfrm>
            <a:off x="395536" y="1628800"/>
            <a:ext cx="7992888" cy="936104"/>
          </a:xfrm>
          <a:prstGeom prst="rect">
            <a:avLst/>
          </a:prstGeom>
        </p:spPr>
        <p:txBody>
          <a:bodyPr>
            <a:noAutofit/>
          </a:bodyPr>
          <a:lstStyle/>
          <a:p>
            <a:pPr marL="533400" lvl="0" indent="-533400" algn="just" fontAlgn="auto">
              <a:spcBef>
                <a:spcPct val="20000"/>
              </a:spcBef>
              <a:spcAft>
                <a:spcPts val="0"/>
              </a:spcAft>
              <a:buClr>
                <a:schemeClr val="accent3"/>
              </a:buClr>
              <a:buFont typeface="Wingdings" pitchFamily="2" charset="2"/>
              <a:buChar char="v"/>
              <a:defRPr/>
            </a:pP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Çevre görevlisinin hizmet verdiği faaliyet/işletmenin denetimi </a:t>
            </a:r>
            <a:r>
              <a:rPr lang="tr-TR" sz="2000" b="0" dirty="0" smtClean="0">
                <a:solidFill>
                  <a:schemeClr val="accent1">
                    <a:lumMod val="75000"/>
                  </a:schemeClr>
                </a:solidFill>
                <a:latin typeface="+mn-lt"/>
              </a:rPr>
              <a:t>sonunda  denetim görevlileri tarafından “Çevre </a:t>
            </a: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Görevlisi ve Çevre Danışmanlık Firmaları Değerlendirme Formu” doldurulur:</a:t>
            </a:r>
          </a:p>
        </p:txBody>
      </p:sp>
      <p:sp>
        <p:nvSpPr>
          <p:cNvPr id="7" name="1 Başlık"/>
          <p:cNvSpPr txBox="1">
            <a:spLocks/>
          </p:cNvSpPr>
          <p:nvPr/>
        </p:nvSpPr>
        <p:spPr>
          <a:xfrm>
            <a:off x="2267744" y="260648"/>
            <a:ext cx="5040560" cy="881336"/>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GÖREVLİSİ BELGESİNİN</a:t>
            </a:r>
          </a:p>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ASKIYA ALINMASI</a:t>
            </a:r>
          </a:p>
        </p:txBody>
      </p:sp>
      <p:graphicFrame>
        <p:nvGraphicFramePr>
          <p:cNvPr id="12" name="İçerik Yer Tutucusu 12"/>
          <p:cNvGraphicFramePr>
            <a:graphicFrameLocks/>
          </p:cNvGraphicFramePr>
          <p:nvPr/>
        </p:nvGraphicFramePr>
        <p:xfrm>
          <a:off x="467544" y="2814773"/>
          <a:ext cx="8207375" cy="3745279"/>
        </p:xfrm>
        <a:graphic>
          <a:graphicData uri="http://schemas.openxmlformats.org/drawingml/2006/table">
            <a:tbl>
              <a:tblPr/>
              <a:tblGrid>
                <a:gridCol w="504056"/>
                <a:gridCol w="3599631"/>
                <a:gridCol w="720849"/>
                <a:gridCol w="1295276"/>
                <a:gridCol w="792956"/>
                <a:gridCol w="1294607"/>
              </a:tblGrid>
              <a:tr h="1046275">
                <a:tc gridSpan="6">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lang="tr-TR" sz="2000" b="1" dirty="0" smtClean="0">
                          <a:solidFill>
                            <a:srgbClr val="0033CC"/>
                          </a:solidFill>
                          <a:latin typeface="+mn-lt"/>
                        </a:rPr>
                        <a:t>ÇEVRE </a:t>
                      </a:r>
                      <a:r>
                        <a:rPr kumimoji="0" lang="tr-TR" sz="2000" b="1" i="0" u="none" strike="noStrike" kern="1200" cap="none" spc="0" normalizeH="0" baseline="0" noProof="0" dirty="0" smtClean="0">
                          <a:ln>
                            <a:noFill/>
                          </a:ln>
                          <a:solidFill>
                            <a:srgbClr val="0033CC"/>
                          </a:solidFill>
                          <a:effectLst/>
                          <a:uLnTx/>
                          <a:uFillTx/>
                          <a:latin typeface="+mn-lt"/>
                          <a:ea typeface="+mn-ea"/>
                          <a:cs typeface="+mn-cs"/>
                        </a:rPr>
                        <a:t>GÖREVLİSİ VE</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2000" b="1" i="0" u="none" strike="noStrike" kern="1200" cap="none" spc="0" normalizeH="0" baseline="0" noProof="0" dirty="0" smtClean="0">
                          <a:ln>
                            <a:noFill/>
                          </a:ln>
                          <a:solidFill>
                            <a:srgbClr val="0033CC"/>
                          </a:solidFill>
                          <a:effectLst/>
                          <a:uLnTx/>
                          <a:uFillTx/>
                          <a:latin typeface="+mn-lt"/>
                          <a:ea typeface="+mn-ea"/>
                          <a:cs typeface="+mn-cs"/>
                        </a:rPr>
                        <a:t>ÇEVRE DANIŞMANLIK FİRMALARI DEĞERLENDİRME FORMU</a:t>
                      </a:r>
                      <a:endParaRPr kumimoji="0" lang="tr-TR" sz="2000" b="1"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20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800" b="0" i="0" u="none" strike="noStrike" cap="none" normalizeH="0" baseline="0" dirty="0" smtClean="0">
                        <a:ln>
                          <a:noFill/>
                        </a:ln>
                        <a:solidFill>
                          <a:srgbClr val="0033CC"/>
                        </a:solidFill>
                        <a:effectLst/>
                        <a:latin typeface="+mn-lt"/>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endParaRPr lang="tr-TR"/>
                    </a:p>
                  </a:txBody>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endParaRPr lang="tr-TR"/>
                    </a:p>
                  </a:txBody>
                  <a:tcPr/>
                </a:tc>
              </a:tr>
              <a:tr h="851213">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mn-lt"/>
                          <a:ea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smtClean="0">
                          <a:ln>
                            <a:noFill/>
                          </a:ln>
                          <a:solidFill>
                            <a:srgbClr val="0033CC"/>
                          </a:solidFill>
                          <a:effectLst/>
                          <a:latin typeface="+mn-lt"/>
                          <a:cs typeface="Times New Roman" pitchFamily="18" charset="0"/>
                        </a:rPr>
                        <a:t>Yükümlülükler</a:t>
                      </a:r>
                      <a:endParaRPr kumimoji="0" lang="tr-TR" sz="20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rgbClr val="0033CC"/>
                          </a:solidFill>
                          <a:effectLst/>
                          <a:latin typeface="+mn-lt"/>
                          <a:cs typeface="Times New Roman" pitchFamily="18" charset="0"/>
                        </a:rPr>
                        <a:t>Çevre Görevlisi</a:t>
                      </a:r>
                      <a:endParaRPr kumimoji="0" lang="tr-TR" sz="1800" b="0" i="0" u="none" strike="noStrike" cap="none" normalizeH="0" baseline="0" dirty="0" smtClean="0">
                        <a:ln>
                          <a:noFill/>
                        </a:ln>
                        <a:solidFill>
                          <a:srgbClr val="0033CC"/>
                        </a:solidFill>
                        <a:effectLst/>
                        <a:latin typeface="+mn-lt"/>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rgbClr val="0033CC"/>
                          </a:solidFill>
                          <a:effectLst/>
                          <a:latin typeface="+mn-lt"/>
                          <a:cs typeface="Times New Roman" pitchFamily="18" charset="0"/>
                        </a:rPr>
                        <a:t>Ceza Puanı</a:t>
                      </a:r>
                      <a:endParaRPr kumimoji="0" lang="tr-TR" sz="1800" b="0" i="0" u="none" strike="noStrike" cap="none" normalizeH="0" baseline="0" dirty="0" smtClean="0">
                        <a:ln>
                          <a:noFill/>
                        </a:ln>
                        <a:solidFill>
                          <a:srgbClr val="0033CC"/>
                        </a:solidFill>
                        <a:effectLst/>
                        <a:latin typeface="+mn-lt"/>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endParaRPr lang="tr-TR"/>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rgbClr val="0033CC"/>
                          </a:solidFill>
                          <a:effectLst/>
                          <a:latin typeface="+mn-lt"/>
                          <a:cs typeface="Times New Roman" pitchFamily="18" charset="0"/>
                        </a:rPr>
                        <a:t>Çevre Danışmanlık Firmalarında Ceza Puanı *</a:t>
                      </a:r>
                      <a:endParaRPr kumimoji="0" lang="tr-TR" sz="1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endParaRPr lang="tr-TR"/>
                    </a:p>
                  </a:txBody>
                  <a:tcPr/>
                </a:tc>
              </a:tr>
              <a:tr h="391067">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rgbClr val="0033CC"/>
                          </a:solidFill>
                          <a:effectLst/>
                          <a:latin typeface="+mn-lt"/>
                          <a:cs typeface="Times New Roman" pitchFamily="18" charset="0"/>
                        </a:rPr>
                        <a:t>Puan</a:t>
                      </a:r>
                      <a:endParaRPr kumimoji="0" lang="tr-TR" sz="1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rgbClr val="0033CC"/>
                          </a:solidFill>
                          <a:effectLst/>
                          <a:latin typeface="+mn-lt"/>
                          <a:cs typeface="Times New Roman" pitchFamily="18" charset="0"/>
                        </a:rPr>
                        <a:t>Verilen Ceza Puanı</a:t>
                      </a:r>
                      <a:endParaRPr kumimoji="0" lang="tr-TR" sz="1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rgbClr val="0033CC"/>
                          </a:solidFill>
                          <a:effectLst/>
                          <a:latin typeface="+mn-lt"/>
                          <a:cs typeface="Times New Roman" pitchFamily="18" charset="0"/>
                        </a:rPr>
                        <a:t>Puan</a:t>
                      </a:r>
                      <a:endParaRPr kumimoji="0" lang="tr-TR" sz="1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rgbClr val="0033CC"/>
                          </a:solidFill>
                          <a:effectLst/>
                          <a:latin typeface="+mn-lt"/>
                          <a:cs typeface="Times New Roman" pitchFamily="18" charset="0"/>
                        </a:rPr>
                        <a:t>Verilen Ceza Puanı</a:t>
                      </a:r>
                      <a:endParaRPr kumimoji="0" lang="tr-TR" sz="1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104490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mn-lt"/>
                          <a:cs typeface="Times New Roman" pitchFamily="18" charset="0"/>
                        </a:rPr>
                        <a:t>1</a:t>
                      </a:r>
                      <a:endParaRPr kumimoji="0" lang="tr-TR"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7E7A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Sorumlusu olduğu tesis veya faaliyetin yılda bir defadan az olmamak üzere, ilgili yönetmelik hükümlerini de dikkate alarak iç tetkiki gerçekleştirdi mi?</a:t>
                      </a:r>
                      <a:endParaRPr kumimoji="0" lang="tr-TR"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7E7A3"/>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mn-lt"/>
                          <a:cs typeface="Times New Roman" pitchFamily="18" charset="0"/>
                        </a:rPr>
                        <a:t>2</a:t>
                      </a:r>
                      <a:endParaRPr kumimoji="0" lang="tr-TR"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7E7A3"/>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mn-lt"/>
                          <a:cs typeface="Times New Roman" pitchFamily="18" charset="0"/>
                        </a:rPr>
                        <a:t> </a:t>
                      </a:r>
                      <a:endParaRPr kumimoji="0" lang="tr-TR"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7E7A3"/>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smtClean="0">
                          <a:ln>
                            <a:noFill/>
                          </a:ln>
                          <a:solidFill>
                            <a:schemeClr val="tx1"/>
                          </a:solidFill>
                          <a:effectLst/>
                          <a:latin typeface="+mn-lt"/>
                          <a:cs typeface="Times New Roman" pitchFamily="18" charset="0"/>
                        </a:rPr>
                        <a:t>1</a:t>
                      </a:r>
                      <a:endParaRPr kumimoji="0" lang="tr-TR" sz="16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7E7A3"/>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cs typeface="Times New Roman" pitchFamily="18" charset="0"/>
                        </a:rPr>
                        <a:t> </a:t>
                      </a:r>
                      <a:endParaRPr kumimoji="0" lang="tr-TR" sz="16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7E7A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23</a:t>
            </a:fld>
            <a:endParaRPr lang="tr-TR"/>
          </a:p>
        </p:txBody>
      </p:sp>
      <p:sp>
        <p:nvSpPr>
          <p:cNvPr id="4" name="3 Altbilgi Yer Tutucusu"/>
          <p:cNvSpPr>
            <a:spLocks noGrp="1"/>
          </p:cNvSpPr>
          <p:nvPr>
            <p:ph type="ftr" sz="quarter" idx="12"/>
          </p:nvPr>
        </p:nvSpPr>
        <p:spPr>
          <a:xfrm>
            <a:off x="1691680" y="6520259"/>
            <a:ext cx="6336704" cy="365125"/>
          </a:xfrm>
        </p:spPr>
        <p:txBody>
          <a:bodyPr/>
          <a:lstStyle/>
          <a:p>
            <a:pPr algn="l">
              <a:defRPr/>
            </a:pPr>
            <a:r>
              <a:rPr lang="tr-TR" dirty="0"/>
              <a:t>Çevre Mevzuatı Kapsamında Farkındalığın Artırılması Eğitim Semineri-KOCAELİ</a:t>
            </a:r>
          </a:p>
        </p:txBody>
      </p:sp>
      <p:sp>
        <p:nvSpPr>
          <p:cNvPr id="6" name="2 İçerik Yer Tutucusu"/>
          <p:cNvSpPr txBox="1">
            <a:spLocks/>
          </p:cNvSpPr>
          <p:nvPr/>
        </p:nvSpPr>
        <p:spPr>
          <a:xfrm>
            <a:off x="467544" y="1700808"/>
            <a:ext cx="7992888" cy="4320480"/>
          </a:xfrm>
          <a:prstGeom prst="rect">
            <a:avLst/>
          </a:prstGeom>
        </p:spPr>
        <p:txBody>
          <a:bodyPr>
            <a:noAutofit/>
          </a:bodyPr>
          <a:lstStyle/>
          <a:p>
            <a:pPr marL="933450" marR="0" lvl="1" indent="-533400" algn="just" defTabSz="914400" rtl="0" eaLnBrk="1" fontAlgn="auto" latinLnBrk="0" hangingPunct="1">
              <a:lnSpc>
                <a:spcPct val="100000"/>
              </a:lnSpc>
              <a:spcBef>
                <a:spcPct val="20000"/>
              </a:spcBef>
              <a:spcAft>
                <a:spcPts val="0"/>
              </a:spcAft>
              <a:buClrTx/>
              <a:buSzTx/>
              <a:buFont typeface="Arial" charset="0"/>
              <a:buChar char="•"/>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933450" marR="0" lvl="1" indent="-533400" algn="just" defTabSz="914400" rtl="0" eaLnBrk="1" fontAlgn="auto" latinLnBrk="0" hangingPunct="1">
              <a:lnSpc>
                <a:spcPct val="100000"/>
              </a:lnSpc>
              <a:spcBef>
                <a:spcPct val="20000"/>
              </a:spcBef>
              <a:spcAft>
                <a:spcPts val="0"/>
              </a:spcAft>
              <a:buClrTx/>
              <a:buSzTx/>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476250" lvl="1" indent="-533400" algn="just" fontAlgn="auto">
              <a:spcBef>
                <a:spcPct val="20000"/>
              </a:spcBef>
              <a:spcAft>
                <a:spcPts val="0"/>
              </a:spcAft>
              <a:buFont typeface="Wingdings" pitchFamily="2" charset="2"/>
              <a:buChar char="v"/>
              <a:defRPr/>
            </a:pPr>
            <a:r>
              <a:rPr lang="tr-TR" sz="2400" b="0" dirty="0">
                <a:solidFill>
                  <a:schemeClr val="accent1">
                    <a:lumMod val="75000"/>
                  </a:schemeClr>
                </a:solidFill>
                <a:latin typeface="+mn-lt"/>
              </a:rPr>
              <a:t>Toplam ceza puanı 100 olan çevre görevlisinin belgesi </a:t>
            </a:r>
            <a:r>
              <a:rPr lang="tr-TR" sz="2400" b="0" dirty="0" smtClean="0">
                <a:solidFill>
                  <a:schemeClr val="accent1">
                    <a:lumMod val="75000"/>
                  </a:schemeClr>
                </a:solidFill>
                <a:latin typeface="+mn-lt"/>
              </a:rPr>
              <a:t>  </a:t>
            </a:r>
          </a:p>
          <a:p>
            <a:pPr marL="0" lvl="1" algn="just" fontAlgn="auto">
              <a:spcBef>
                <a:spcPct val="20000"/>
              </a:spcBef>
              <a:spcAft>
                <a:spcPts val="0"/>
              </a:spcAft>
              <a:defRPr/>
            </a:pPr>
            <a:r>
              <a:rPr lang="tr-TR" sz="2400" b="0" dirty="0">
                <a:solidFill>
                  <a:schemeClr val="accent1">
                    <a:lumMod val="75000"/>
                  </a:schemeClr>
                </a:solidFill>
                <a:latin typeface="+mn-lt"/>
              </a:rPr>
              <a:t> </a:t>
            </a:r>
            <a:r>
              <a:rPr lang="tr-TR" sz="2400" b="0" dirty="0" smtClean="0">
                <a:solidFill>
                  <a:schemeClr val="accent1">
                    <a:lumMod val="75000"/>
                  </a:schemeClr>
                </a:solidFill>
                <a:latin typeface="+mn-lt"/>
              </a:rPr>
              <a:t>       Bakanlık </a:t>
            </a:r>
            <a:r>
              <a:rPr lang="tr-TR" sz="2400" b="0" dirty="0">
                <a:solidFill>
                  <a:schemeClr val="accent1">
                    <a:lumMod val="75000"/>
                  </a:schemeClr>
                </a:solidFill>
                <a:latin typeface="+mn-lt"/>
              </a:rPr>
              <a:t>tarafından </a:t>
            </a:r>
            <a:r>
              <a:rPr lang="tr-TR" sz="2400" b="0" dirty="0">
                <a:solidFill>
                  <a:srgbClr val="FF0000"/>
                </a:solidFill>
                <a:latin typeface="+mn-lt"/>
              </a:rPr>
              <a:t>üç ay süre ile askıya alınır</a:t>
            </a:r>
            <a:r>
              <a:rPr lang="tr-TR" sz="2400" b="0" dirty="0">
                <a:solidFill>
                  <a:schemeClr val="accent1">
                    <a:lumMod val="75000"/>
                  </a:schemeClr>
                </a:solidFill>
                <a:latin typeface="+mn-lt"/>
              </a:rPr>
              <a:t>. </a:t>
            </a:r>
          </a:p>
          <a:p>
            <a:pPr marL="476250" indent="-533400" algn="just" fontAlgn="auto">
              <a:spcBef>
                <a:spcPct val="20000"/>
              </a:spcBef>
              <a:spcAft>
                <a:spcPts val="0"/>
              </a:spcAft>
              <a:buFont typeface="Wingdings" pitchFamily="2" charset="2"/>
              <a:buChar char="v"/>
              <a:defRPr/>
            </a:pPr>
            <a:endParaRPr kumimoji="0" lang="tr-TR" sz="2400" b="0" i="0" u="none" strike="noStrike" kern="1200" cap="none" spc="0" normalizeH="0" baseline="0" noProof="0" dirty="0" smtClean="0">
              <a:ln>
                <a:noFill/>
              </a:ln>
              <a:solidFill>
                <a:srgbClr val="FF0000"/>
              </a:solidFill>
              <a:effectLst/>
              <a:uLnTx/>
              <a:uFillTx/>
              <a:latin typeface="+mn-lt"/>
              <a:ea typeface="+mn-ea"/>
              <a:cs typeface="+mn-cs"/>
            </a:endParaRPr>
          </a:p>
          <a:p>
            <a:pPr marL="476250" indent="-533400" algn="just" fontAlgn="auto">
              <a:spcBef>
                <a:spcPct val="20000"/>
              </a:spcBef>
              <a:spcAft>
                <a:spcPts val="0"/>
              </a:spcAft>
              <a:buFont typeface="Wingdings" pitchFamily="2" charset="2"/>
              <a:buChar char="v"/>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Puanlamalar </a:t>
            </a:r>
            <a:r>
              <a:rPr kumimoji="0" lang="tr-TR" sz="2400" b="0" i="0" u="none" strike="noStrike" kern="1200" cap="none" spc="0" normalizeH="0" baseline="0" noProof="0" dirty="0" smtClean="0">
                <a:ln>
                  <a:noFill/>
                </a:ln>
                <a:solidFill>
                  <a:srgbClr val="FF0000"/>
                </a:solidFill>
                <a:effectLst/>
                <a:uLnTx/>
                <a:uFillTx/>
                <a:latin typeface="+mn-lt"/>
                <a:ea typeface="+mn-ea"/>
                <a:cs typeface="+mn-cs"/>
              </a:rPr>
              <a:t>beş yıllık </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dönemlerde değerlendirilir. </a:t>
            </a:r>
          </a:p>
          <a:p>
            <a:pPr marL="476250" indent="-533400" algn="just" fontAlgn="auto">
              <a:spcBef>
                <a:spcPct val="20000"/>
              </a:spcBef>
              <a:spcAft>
                <a:spcPts val="0"/>
              </a:spcAf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476250" indent="-533400" algn="just" fontAlgn="auto">
              <a:spcBef>
                <a:spcPct val="20000"/>
              </a:spcBef>
              <a:spcAft>
                <a:spcPts val="0"/>
              </a:spcAft>
              <a:buFont typeface="Wingdings" pitchFamily="2" charset="2"/>
              <a:buChar char="v"/>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Yeni vize dönemine girildiğinde </a:t>
            </a:r>
            <a:r>
              <a:rPr kumimoji="0" lang="tr-TR" sz="2400" b="0" i="0" u="none" strike="noStrike" kern="1200" cap="none" spc="0" normalizeH="0" baseline="0" noProof="0" dirty="0" smtClean="0">
                <a:ln>
                  <a:noFill/>
                </a:ln>
                <a:solidFill>
                  <a:srgbClr val="FF0000"/>
                </a:solidFill>
                <a:effectLst/>
                <a:uLnTx/>
                <a:uFillTx/>
                <a:latin typeface="+mn-lt"/>
                <a:ea typeface="+mn-ea"/>
                <a:cs typeface="+mn-cs"/>
              </a:rPr>
              <a:t>puan sıfırlanıp </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puanlama tekrar başlatılır.</a:t>
            </a:r>
          </a:p>
        </p:txBody>
      </p:sp>
      <p:sp>
        <p:nvSpPr>
          <p:cNvPr id="7" name="1 Başlık"/>
          <p:cNvSpPr txBox="1">
            <a:spLocks/>
          </p:cNvSpPr>
          <p:nvPr/>
        </p:nvSpPr>
        <p:spPr>
          <a:xfrm>
            <a:off x="2267744" y="260648"/>
            <a:ext cx="5040560" cy="881336"/>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GÖREVLİSİ BELGESİNİN</a:t>
            </a:r>
          </a:p>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ASKIYA ALINMASI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box(in)">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ox(i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box(in)">
                                      <p:cBhvr>
                                        <p:cTn id="21" dur="500"/>
                                        <p:tgtEl>
                                          <p:spTgt spid="6">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box(in)">
                                      <p:cBhvr>
                                        <p:cTn id="2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24</a:t>
            </a:fld>
            <a:endParaRPr lang="tr-TR"/>
          </a:p>
        </p:txBody>
      </p:sp>
      <p:sp>
        <p:nvSpPr>
          <p:cNvPr id="4" name="3 Altbilgi Yer Tutucusu"/>
          <p:cNvSpPr>
            <a:spLocks noGrp="1"/>
          </p:cNvSpPr>
          <p:nvPr>
            <p:ph type="ftr" sz="quarter" idx="12"/>
          </p:nvPr>
        </p:nvSpPr>
        <p:spPr>
          <a:xfrm>
            <a:off x="1691680" y="6520259"/>
            <a:ext cx="6192688" cy="365125"/>
          </a:xfrm>
        </p:spPr>
        <p:txBody>
          <a:bodyPr/>
          <a:lstStyle/>
          <a:p>
            <a:pPr algn="l">
              <a:defRPr/>
            </a:pPr>
            <a:r>
              <a:rPr lang="tr-TR" dirty="0"/>
              <a:t>Çevre Mevzuatı Kapsamında Farkındalığın Artırılması Eğitim Semineri-KOCAELİ</a:t>
            </a:r>
          </a:p>
        </p:txBody>
      </p:sp>
      <p:sp>
        <p:nvSpPr>
          <p:cNvPr id="5" name="1 Başlık"/>
          <p:cNvSpPr txBox="1">
            <a:spLocks/>
          </p:cNvSpPr>
          <p:nvPr/>
        </p:nvSpPr>
        <p:spPr>
          <a:xfrm>
            <a:off x="2843808" y="188640"/>
            <a:ext cx="3672408" cy="93610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200" dirty="0" smtClean="0">
                <a:ln w="10541" cmpd="sng">
                  <a:solidFill>
                    <a:schemeClr val="accent1">
                      <a:shade val="88000"/>
                      <a:satMod val="110000"/>
                    </a:schemeClr>
                  </a:solidFill>
                  <a:prstDash val="solid"/>
                </a:ln>
                <a:solidFill>
                  <a:srgbClr val="6699FF"/>
                </a:solidFill>
              </a:rPr>
              <a:t>ÇEVRE GÖREVLİSİ / ÇDF DEĞERLENDİRME FORMU</a:t>
            </a:r>
          </a:p>
        </p:txBody>
      </p:sp>
      <p:graphicFrame>
        <p:nvGraphicFramePr>
          <p:cNvPr id="8" name="7 Tablo"/>
          <p:cNvGraphicFramePr>
            <a:graphicFrameLocks noGrp="1"/>
          </p:cNvGraphicFramePr>
          <p:nvPr/>
        </p:nvGraphicFramePr>
        <p:xfrm>
          <a:off x="395536" y="1700808"/>
          <a:ext cx="8280919" cy="4568190"/>
        </p:xfrm>
        <a:graphic>
          <a:graphicData uri="http://schemas.openxmlformats.org/drawingml/2006/table">
            <a:tbl>
              <a:tblPr/>
              <a:tblGrid>
                <a:gridCol w="432048"/>
                <a:gridCol w="4752528"/>
                <a:gridCol w="648072"/>
                <a:gridCol w="864096"/>
                <a:gridCol w="720080"/>
                <a:gridCol w="864095"/>
              </a:tblGrid>
              <a:tr h="792088">
                <a:tc gridSpan="6">
                  <a:txBody>
                    <a:bodyPr/>
                    <a:lstStyle/>
                    <a:p>
                      <a:endParaRPr lang="tr-TR" sz="1600" b="1" dirty="0" smtClean="0">
                        <a:solidFill>
                          <a:srgbClr val="0033CC"/>
                        </a:solidFill>
                      </a:endParaRPr>
                    </a:p>
                    <a:p>
                      <a:r>
                        <a:rPr lang="tr-TR" sz="1600" b="1" dirty="0" smtClean="0">
                          <a:solidFill>
                            <a:srgbClr val="0033CC"/>
                          </a:solidFill>
                        </a:rPr>
                        <a:t>Kişi/Firmanın Adı		:</a:t>
                      </a:r>
                    </a:p>
                    <a:p>
                      <a:r>
                        <a:rPr lang="tr-TR" sz="1600" b="1" dirty="0" smtClean="0">
                          <a:solidFill>
                            <a:srgbClr val="0033CC"/>
                          </a:solidFill>
                        </a:rPr>
                        <a:t>Belge/Yeterlik Belge No	:</a:t>
                      </a:r>
                    </a:p>
                    <a:p>
                      <a:r>
                        <a:rPr lang="tr-TR" sz="1600" b="1" dirty="0" smtClean="0">
                          <a:solidFill>
                            <a:srgbClr val="0033CC"/>
                          </a:solidFill>
                        </a:rPr>
                        <a:t>Firmanın Adresi		:</a:t>
                      </a:r>
                      <a:endParaRPr lang="tr-TR" sz="1400" dirty="0">
                        <a:solidFill>
                          <a:srgbClr val="0033CC"/>
                        </a:solidFill>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pPr algn="ctr">
                        <a:lnSpc>
                          <a:spcPct val="115000"/>
                        </a:lnSpc>
                        <a:spcAft>
                          <a:spcPts val="0"/>
                        </a:spcAft>
                      </a:pPr>
                      <a:endParaRPr lang="tr-TR" sz="1400" dirty="0">
                        <a:solidFill>
                          <a:srgbClr val="0033CC"/>
                        </a:solidFill>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pPr algn="ctr">
                        <a:lnSpc>
                          <a:spcPct val="115000"/>
                        </a:lnSpc>
                        <a:spcAft>
                          <a:spcPts val="0"/>
                        </a:spcAft>
                      </a:pPr>
                      <a:endParaRPr lang="tr-TR" sz="1400" dirty="0">
                        <a:solidFill>
                          <a:srgbClr val="0033CC"/>
                        </a:solidFill>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tr-TR"/>
                    </a:p>
                  </a:txBody>
                  <a:tcPr/>
                </a:tc>
                <a:tc hMerge="1">
                  <a:txBody>
                    <a:bodyPr/>
                    <a:lstStyle/>
                    <a:p>
                      <a:pPr algn="ctr">
                        <a:lnSpc>
                          <a:spcPct val="115000"/>
                        </a:lnSpc>
                        <a:spcAft>
                          <a:spcPts val="0"/>
                        </a:spcAft>
                      </a:pPr>
                      <a:endParaRPr lang="tr-TR" sz="1400" dirty="0">
                        <a:solidFill>
                          <a:srgbClr val="0033CC"/>
                        </a:solidFill>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tr-TR"/>
                    </a:p>
                  </a:txBody>
                  <a:tcPr/>
                </a:tc>
              </a:tr>
              <a:tr h="177053">
                <a:tc rowSpan="2">
                  <a:txBody>
                    <a:bodyPr/>
                    <a:lstStyle/>
                    <a:p>
                      <a:pPr algn="ctr">
                        <a:lnSpc>
                          <a:spcPct val="115000"/>
                        </a:lnSpc>
                        <a:spcAft>
                          <a:spcPts val="1000"/>
                        </a:spcAft>
                      </a:pPr>
                      <a:endParaRPr lang="tr-TR" sz="1400" dirty="0">
                        <a:solidFill>
                          <a:srgbClr val="0033CC"/>
                        </a:solidFill>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rowSpan="2">
                  <a:txBody>
                    <a:bodyPr/>
                    <a:lstStyle/>
                    <a:p>
                      <a:pPr algn="ctr">
                        <a:lnSpc>
                          <a:spcPct val="115000"/>
                        </a:lnSpc>
                        <a:spcAft>
                          <a:spcPts val="0"/>
                        </a:spcAft>
                      </a:pPr>
                      <a:r>
                        <a:rPr lang="tr-TR" sz="1400" b="1" dirty="0">
                          <a:solidFill>
                            <a:srgbClr val="0033CC"/>
                          </a:solidFill>
                          <a:latin typeface="+mn-lt"/>
                          <a:ea typeface="Times New Roman"/>
                          <a:cs typeface="Times New Roman"/>
                        </a:rPr>
                        <a:t>Yükümlülükler</a:t>
                      </a:r>
                      <a:endParaRPr lang="tr-TR" sz="1400" dirty="0">
                        <a:solidFill>
                          <a:srgbClr val="0033CC"/>
                        </a:solidFill>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gridSpan="2">
                  <a:txBody>
                    <a:bodyPr/>
                    <a:lstStyle/>
                    <a:p>
                      <a:pPr algn="ctr">
                        <a:lnSpc>
                          <a:spcPct val="115000"/>
                        </a:lnSpc>
                        <a:spcAft>
                          <a:spcPts val="0"/>
                        </a:spcAft>
                      </a:pPr>
                      <a:r>
                        <a:rPr lang="tr-TR" sz="1400" b="1" dirty="0">
                          <a:solidFill>
                            <a:srgbClr val="0033CC"/>
                          </a:solidFill>
                          <a:latin typeface="+mn-lt"/>
                          <a:ea typeface="Times New Roman"/>
                          <a:cs typeface="Times New Roman"/>
                        </a:rPr>
                        <a:t>Çevre Görevlisi</a:t>
                      </a:r>
                      <a:endParaRPr lang="tr-TR" sz="1400" dirty="0">
                        <a:solidFill>
                          <a:srgbClr val="0033CC"/>
                        </a:solidFill>
                        <a:latin typeface="+mn-lt"/>
                        <a:ea typeface="Calibri"/>
                        <a:cs typeface="Times New Roman"/>
                      </a:endParaRPr>
                    </a:p>
                    <a:p>
                      <a:pPr algn="ctr">
                        <a:lnSpc>
                          <a:spcPct val="115000"/>
                        </a:lnSpc>
                        <a:spcAft>
                          <a:spcPts val="0"/>
                        </a:spcAft>
                      </a:pPr>
                      <a:r>
                        <a:rPr lang="tr-TR" sz="1400" b="1" dirty="0">
                          <a:solidFill>
                            <a:srgbClr val="0033CC"/>
                          </a:solidFill>
                          <a:latin typeface="+mn-lt"/>
                          <a:ea typeface="Times New Roman"/>
                          <a:cs typeface="Times New Roman"/>
                        </a:rPr>
                        <a:t>Ceza Puanı</a:t>
                      </a:r>
                      <a:endParaRPr lang="tr-TR" sz="1400" dirty="0">
                        <a:solidFill>
                          <a:srgbClr val="0033CC"/>
                        </a:solidFill>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tr-TR"/>
                    </a:p>
                  </a:txBody>
                  <a:tcPr/>
                </a:tc>
                <a:tc gridSpan="2">
                  <a:txBody>
                    <a:bodyPr/>
                    <a:lstStyle/>
                    <a:p>
                      <a:pPr algn="ctr">
                        <a:lnSpc>
                          <a:spcPct val="115000"/>
                        </a:lnSpc>
                        <a:spcAft>
                          <a:spcPts val="0"/>
                        </a:spcAft>
                      </a:pPr>
                      <a:r>
                        <a:rPr lang="tr-TR" sz="1400" b="1" dirty="0">
                          <a:solidFill>
                            <a:srgbClr val="0033CC"/>
                          </a:solidFill>
                          <a:latin typeface="+mn-lt"/>
                          <a:ea typeface="Times New Roman"/>
                          <a:cs typeface="Times New Roman"/>
                        </a:rPr>
                        <a:t>Çevre Danışmanlık Firmalarında Ceza Puanı *</a:t>
                      </a:r>
                      <a:endParaRPr lang="tr-TR" sz="1400" dirty="0">
                        <a:solidFill>
                          <a:srgbClr val="0033CC"/>
                        </a:solidFill>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hMerge="1">
                  <a:txBody>
                    <a:bodyPr/>
                    <a:lstStyle/>
                    <a:p>
                      <a:endParaRPr lang="tr-TR"/>
                    </a:p>
                  </a:txBody>
                  <a:tcPr/>
                </a:tc>
              </a:tr>
              <a:tr h="177053">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r>
                        <a:rPr lang="tr-TR" sz="1400" b="1" dirty="0">
                          <a:solidFill>
                            <a:srgbClr val="0033CC"/>
                          </a:solidFill>
                          <a:latin typeface="+mn-lt"/>
                          <a:ea typeface="Times New Roman"/>
                          <a:cs typeface="Times New Roman"/>
                        </a:rPr>
                        <a:t>Puan</a:t>
                      </a:r>
                      <a:endParaRPr lang="tr-TR" sz="1400" dirty="0">
                        <a:solidFill>
                          <a:srgbClr val="0033CC"/>
                        </a:solidFill>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15000"/>
                        </a:lnSpc>
                        <a:spcAft>
                          <a:spcPts val="0"/>
                        </a:spcAft>
                      </a:pPr>
                      <a:r>
                        <a:rPr lang="tr-TR" sz="1400" b="1" dirty="0">
                          <a:solidFill>
                            <a:srgbClr val="0033CC"/>
                          </a:solidFill>
                          <a:latin typeface="+mn-lt"/>
                          <a:ea typeface="Times New Roman"/>
                          <a:cs typeface="Times New Roman"/>
                        </a:rPr>
                        <a:t>Verilen Ceza Puanı</a:t>
                      </a:r>
                      <a:endParaRPr lang="tr-TR" sz="1400" dirty="0">
                        <a:solidFill>
                          <a:srgbClr val="0033CC"/>
                        </a:solidFill>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15000"/>
                        </a:lnSpc>
                        <a:spcAft>
                          <a:spcPts val="0"/>
                        </a:spcAft>
                      </a:pPr>
                      <a:r>
                        <a:rPr lang="tr-TR" sz="1400" b="1" dirty="0">
                          <a:solidFill>
                            <a:srgbClr val="0033CC"/>
                          </a:solidFill>
                          <a:latin typeface="+mn-lt"/>
                          <a:ea typeface="Times New Roman"/>
                          <a:cs typeface="Times New Roman"/>
                        </a:rPr>
                        <a:t>Puan</a:t>
                      </a:r>
                      <a:endParaRPr lang="tr-TR" sz="1400" dirty="0">
                        <a:solidFill>
                          <a:srgbClr val="0033CC"/>
                        </a:solidFill>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ctr">
                        <a:lnSpc>
                          <a:spcPct val="115000"/>
                        </a:lnSpc>
                        <a:spcAft>
                          <a:spcPts val="0"/>
                        </a:spcAft>
                      </a:pPr>
                      <a:r>
                        <a:rPr lang="tr-TR" sz="1400" b="1" dirty="0">
                          <a:solidFill>
                            <a:srgbClr val="0033CC"/>
                          </a:solidFill>
                          <a:latin typeface="+mn-lt"/>
                          <a:ea typeface="Times New Roman"/>
                          <a:cs typeface="Times New Roman"/>
                        </a:rPr>
                        <a:t>Verilen Ceza Puanı</a:t>
                      </a:r>
                      <a:endParaRPr lang="tr-TR" sz="1400" dirty="0">
                        <a:solidFill>
                          <a:srgbClr val="0033CC"/>
                        </a:solidFill>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r>
              <a:tr h="413126">
                <a:tc>
                  <a:txBody>
                    <a:bodyPr/>
                    <a:lstStyle/>
                    <a:p>
                      <a:pPr algn="ctr">
                        <a:lnSpc>
                          <a:spcPct val="115000"/>
                        </a:lnSpc>
                        <a:spcAft>
                          <a:spcPts val="0"/>
                        </a:spcAft>
                      </a:pPr>
                      <a:r>
                        <a:rPr lang="tr-TR" sz="1500" dirty="0">
                          <a:latin typeface="+mn-lt"/>
                          <a:ea typeface="Times New Roman"/>
                          <a:cs typeface="Times New Roman"/>
                        </a:rPr>
                        <a:t>1</a:t>
                      </a:r>
                      <a:endParaRPr lang="tr-TR" sz="1500" dirty="0">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just">
                        <a:lnSpc>
                          <a:spcPct val="115000"/>
                        </a:lnSpc>
                        <a:spcAft>
                          <a:spcPts val="0"/>
                        </a:spcAft>
                      </a:pPr>
                      <a:r>
                        <a:rPr lang="tr-TR" sz="1500" dirty="0">
                          <a:latin typeface="+mn-lt"/>
                          <a:ea typeface="Times New Roman"/>
                          <a:cs typeface="Times New Roman"/>
                        </a:rPr>
                        <a:t>Sorumlusu olduğu tesis veya faaliyetin yılda bir defadan az olmamak üzere, ilgili yönetmelik hükümlerini de dikkate alarak iç tetkiki gerçekleştirdi mi?</a:t>
                      </a:r>
                      <a:endParaRPr lang="tr-TR" sz="1500" dirty="0">
                        <a:latin typeface="+mn-lt"/>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r>
                        <a:rPr lang="tr-TR" sz="1500">
                          <a:latin typeface="+mn-lt"/>
                          <a:ea typeface="Times New Roman"/>
                          <a:cs typeface="Times New Roman"/>
                        </a:rPr>
                        <a:t>2</a:t>
                      </a:r>
                      <a:endParaRPr lang="tr-TR" sz="1500">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endParaRPr lang="tr-TR" sz="1500">
                        <a:latin typeface="+mn-lt"/>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r>
                        <a:rPr lang="tr-TR" sz="1500">
                          <a:latin typeface="+mn-lt"/>
                          <a:ea typeface="Times New Roman"/>
                          <a:cs typeface="Times New Roman"/>
                        </a:rPr>
                        <a:t>1</a:t>
                      </a:r>
                      <a:endParaRPr lang="tr-TR" sz="1500">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endParaRPr lang="tr-TR" sz="1500">
                        <a:latin typeface="+mn-lt"/>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r>
              <a:tr h="354108">
                <a:tc rowSpan="3">
                  <a:txBody>
                    <a:bodyPr/>
                    <a:lstStyle/>
                    <a:p>
                      <a:pPr algn="ctr">
                        <a:lnSpc>
                          <a:spcPct val="115000"/>
                        </a:lnSpc>
                        <a:spcAft>
                          <a:spcPts val="0"/>
                        </a:spcAft>
                      </a:pPr>
                      <a:r>
                        <a:rPr lang="tr-TR" sz="1500">
                          <a:latin typeface="+mn-lt"/>
                          <a:ea typeface="Times New Roman"/>
                          <a:cs typeface="Times New Roman"/>
                        </a:rPr>
                        <a:t>2</a:t>
                      </a:r>
                      <a:endParaRPr lang="tr-TR" sz="1500">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just">
                        <a:lnSpc>
                          <a:spcPct val="115000"/>
                        </a:lnSpc>
                        <a:spcAft>
                          <a:spcPts val="0"/>
                        </a:spcAft>
                      </a:pPr>
                      <a:r>
                        <a:rPr lang="tr-TR" sz="1500" dirty="0">
                          <a:latin typeface="+mn-lt"/>
                          <a:ea typeface="Times New Roman"/>
                          <a:cs typeface="Times New Roman"/>
                        </a:rPr>
                        <a:t>a) Uygunsuzluk tespit edildiğinde tesis veya faaliyet sahibine uygunsuzluğun giderilmesi için yazılı önerilerde bulundu mu?</a:t>
                      </a:r>
                      <a:endParaRPr lang="tr-TR" sz="1500" dirty="0">
                        <a:latin typeface="+mn-lt"/>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r>
                        <a:rPr lang="tr-TR" sz="1500">
                          <a:latin typeface="+mn-lt"/>
                          <a:ea typeface="Times New Roman"/>
                          <a:cs typeface="Times New Roman"/>
                        </a:rPr>
                        <a:t>1</a:t>
                      </a:r>
                      <a:endParaRPr lang="tr-TR" sz="1500">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endParaRPr lang="tr-TR" sz="1500">
                        <a:latin typeface="+mn-lt"/>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r>
                        <a:rPr lang="tr-TR" sz="1500">
                          <a:latin typeface="+mn-lt"/>
                          <a:ea typeface="Times New Roman"/>
                          <a:cs typeface="Times New Roman"/>
                        </a:rPr>
                        <a:t>0,5</a:t>
                      </a:r>
                      <a:endParaRPr lang="tr-TR" sz="1500">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endParaRPr lang="tr-TR" sz="1500">
                        <a:latin typeface="+mn-lt"/>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r>
              <a:tr h="177053">
                <a:tc vMerge="1">
                  <a:txBody>
                    <a:bodyPr/>
                    <a:lstStyle/>
                    <a:p>
                      <a:endParaRPr lang="tr-TR"/>
                    </a:p>
                  </a:txBody>
                  <a:tcPr/>
                </a:tc>
                <a:tc>
                  <a:txBody>
                    <a:bodyPr/>
                    <a:lstStyle/>
                    <a:p>
                      <a:pPr algn="just">
                        <a:lnSpc>
                          <a:spcPct val="115000"/>
                        </a:lnSpc>
                        <a:spcAft>
                          <a:spcPts val="0"/>
                        </a:spcAft>
                      </a:pPr>
                      <a:r>
                        <a:rPr lang="tr-TR" sz="1500" dirty="0">
                          <a:latin typeface="+mn-lt"/>
                          <a:ea typeface="Times New Roman"/>
                          <a:cs typeface="Times New Roman"/>
                        </a:rPr>
                        <a:t>b) Uygunsuzlukların giderilip giderilmediğinin takibini yaptı mı?</a:t>
                      </a:r>
                      <a:endParaRPr lang="tr-TR" sz="1500" dirty="0">
                        <a:latin typeface="+mn-lt"/>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r>
                        <a:rPr lang="tr-TR" sz="1500" dirty="0">
                          <a:latin typeface="+mn-lt"/>
                          <a:ea typeface="Times New Roman"/>
                          <a:cs typeface="Times New Roman"/>
                        </a:rPr>
                        <a:t>1</a:t>
                      </a:r>
                      <a:endParaRPr lang="tr-TR" sz="1500" dirty="0">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endParaRPr lang="tr-TR" sz="1500" dirty="0">
                        <a:latin typeface="+mn-lt"/>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r>
                        <a:rPr lang="tr-TR" sz="1500" dirty="0">
                          <a:latin typeface="+mn-lt"/>
                          <a:ea typeface="Times New Roman"/>
                          <a:cs typeface="Times New Roman"/>
                        </a:rPr>
                        <a:t>0,5</a:t>
                      </a:r>
                      <a:endParaRPr lang="tr-TR" sz="1500" dirty="0">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endParaRPr lang="tr-TR" sz="1500">
                        <a:latin typeface="+mn-lt"/>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r>
              <a:tr h="295090">
                <a:tc vMerge="1">
                  <a:txBody>
                    <a:bodyPr/>
                    <a:lstStyle/>
                    <a:p>
                      <a:endParaRPr lang="tr-TR"/>
                    </a:p>
                  </a:txBody>
                  <a:tcPr/>
                </a:tc>
                <a:tc>
                  <a:txBody>
                    <a:bodyPr/>
                    <a:lstStyle/>
                    <a:p>
                      <a:pPr algn="just">
                        <a:lnSpc>
                          <a:spcPct val="115000"/>
                        </a:lnSpc>
                        <a:spcAft>
                          <a:spcPts val="0"/>
                        </a:spcAft>
                      </a:pPr>
                      <a:r>
                        <a:rPr lang="tr-TR" sz="1500" dirty="0">
                          <a:latin typeface="+mn-lt"/>
                          <a:ea typeface="Times New Roman"/>
                          <a:cs typeface="Times New Roman"/>
                        </a:rPr>
                        <a:t>c)Uygunsuzluğun giderilmediği durumda en geç on beş gün içerisinde yetkili makama bildirdi mi?</a:t>
                      </a:r>
                      <a:endParaRPr lang="tr-TR" sz="1500" dirty="0">
                        <a:latin typeface="+mn-lt"/>
                        <a:ea typeface="Calibri"/>
                        <a:cs typeface="Times New Roman"/>
                      </a:endParaRPr>
                    </a:p>
                  </a:txBody>
                  <a:tcPr marL="20079" marR="200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r>
                        <a:rPr lang="tr-TR" sz="1500">
                          <a:latin typeface="+mn-lt"/>
                          <a:ea typeface="Times New Roman"/>
                          <a:cs typeface="Times New Roman"/>
                        </a:rPr>
                        <a:t>1</a:t>
                      </a:r>
                      <a:endParaRPr lang="tr-TR" sz="1500">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endParaRPr lang="tr-TR" sz="1500">
                        <a:latin typeface="+mn-lt"/>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r>
                        <a:rPr lang="tr-TR" sz="1500" dirty="0">
                          <a:latin typeface="+mn-lt"/>
                          <a:ea typeface="Times New Roman"/>
                          <a:cs typeface="Times New Roman"/>
                        </a:rPr>
                        <a:t>0,5</a:t>
                      </a:r>
                      <a:endParaRPr lang="tr-TR" sz="1500" dirty="0">
                        <a:latin typeface="+mn-lt"/>
                        <a:ea typeface="Calibri"/>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c>
                  <a:txBody>
                    <a:bodyPr/>
                    <a:lstStyle/>
                    <a:p>
                      <a:pPr algn="ctr">
                        <a:lnSpc>
                          <a:spcPct val="115000"/>
                        </a:lnSpc>
                        <a:spcAft>
                          <a:spcPts val="0"/>
                        </a:spcAft>
                      </a:pPr>
                      <a:endParaRPr lang="tr-TR" sz="1500" dirty="0">
                        <a:latin typeface="+mn-lt"/>
                        <a:ea typeface="Times New Roman"/>
                        <a:cs typeface="Times New Roman"/>
                      </a:endParaRPr>
                    </a:p>
                  </a:txBody>
                  <a:tcPr marL="20079" marR="20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E7A3"/>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25</a:t>
            </a:fld>
            <a:endParaRPr lang="tr-TR"/>
          </a:p>
        </p:txBody>
      </p:sp>
      <p:sp>
        <p:nvSpPr>
          <p:cNvPr id="4" name="3 Altbilgi Yer Tutucusu"/>
          <p:cNvSpPr>
            <a:spLocks noGrp="1"/>
          </p:cNvSpPr>
          <p:nvPr>
            <p:ph type="ftr" sz="quarter" idx="12"/>
          </p:nvPr>
        </p:nvSpPr>
        <p:spPr>
          <a:xfrm>
            <a:off x="1619672" y="6520259"/>
            <a:ext cx="6408712" cy="365125"/>
          </a:xfrm>
        </p:spPr>
        <p:txBody>
          <a:bodyPr/>
          <a:lstStyle/>
          <a:p>
            <a:pPr algn="l">
              <a:defRPr/>
            </a:pPr>
            <a:r>
              <a:rPr lang="tr-TR" dirty="0"/>
              <a:t>Çevre Mevzuatı Kapsamında Farkındalığın Artırılması Eğitim Semineri-KOCAELİ</a:t>
            </a:r>
          </a:p>
        </p:txBody>
      </p:sp>
      <p:sp>
        <p:nvSpPr>
          <p:cNvPr id="6" name="2 İçerik Yer Tutucusu"/>
          <p:cNvSpPr txBox="1">
            <a:spLocks/>
          </p:cNvSpPr>
          <p:nvPr/>
        </p:nvSpPr>
        <p:spPr>
          <a:xfrm>
            <a:off x="323528" y="1412776"/>
            <a:ext cx="7272808" cy="1872208"/>
          </a:xfrm>
          <a:prstGeom prst="rect">
            <a:avLst/>
          </a:prstGeom>
        </p:spPr>
        <p:txBody>
          <a:bodyPr>
            <a:normAutofit/>
          </a:bodyPr>
          <a:lstStyle/>
          <a:p>
            <a:pPr marL="533400" marR="0" lvl="0" indent="-533400" algn="just" defTabSz="914400" rtl="0" eaLnBrk="1" fontAlgn="auto" latinLnBrk="0" hangingPunct="1">
              <a:lnSpc>
                <a:spcPct val="100000"/>
              </a:lnSpc>
              <a:spcBef>
                <a:spcPct val="20000"/>
              </a:spcBef>
              <a:spcAft>
                <a:spcPts val="0"/>
              </a:spcAft>
              <a:buClr>
                <a:schemeClr val="accent3"/>
              </a:buClr>
              <a:buSzTx/>
              <a:tabLst/>
              <a:defRPr/>
            </a:pP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	Çevre görevlisi belgesi; </a:t>
            </a:r>
          </a:p>
          <a:p>
            <a:pPr marL="533400" marR="0" lvl="0" indent="-533400" algn="just" defTabSz="914400" rtl="0" eaLnBrk="1" fontAlgn="auto" latinLnBrk="0" hangingPunct="1">
              <a:lnSpc>
                <a:spcPct val="100000"/>
              </a:lnSpc>
              <a:spcBef>
                <a:spcPct val="20000"/>
              </a:spcBef>
              <a:spcAft>
                <a:spcPts val="0"/>
              </a:spcAft>
              <a:buClr>
                <a:schemeClr val="accent3"/>
              </a:buClr>
              <a:buSzTx/>
              <a:buFont typeface="Wingdings" pitchFamily="2" charset="2"/>
              <a:buChar char="v"/>
              <a:tabLst/>
              <a:defRPr/>
            </a:pP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Belge başvurusunda </a:t>
            </a:r>
            <a:r>
              <a:rPr kumimoji="0" lang="tr-TR" sz="2000" b="0" i="0" u="none" strike="noStrike" kern="1200" cap="none" spc="0" normalizeH="0" baseline="0" noProof="0" dirty="0" smtClean="0">
                <a:ln>
                  <a:noFill/>
                </a:ln>
                <a:solidFill>
                  <a:srgbClr val="FF0000"/>
                </a:solidFill>
                <a:effectLst/>
                <a:uLnTx/>
                <a:uFillTx/>
                <a:latin typeface="+mn-lt"/>
                <a:ea typeface="+mn-ea"/>
                <a:cs typeface="+mn-cs"/>
              </a:rPr>
              <a:t>yanlış veya yanıltıcı bilgi verildiğinin veya belge düzenlediğinin </a:t>
            </a: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tespit edilmesi hâlinde,</a:t>
            </a:r>
          </a:p>
          <a:p>
            <a:pPr marL="533400" marR="0" lvl="0" indent="-533400" algn="just" defTabSz="914400" rtl="0" eaLnBrk="1" fontAlgn="auto" latinLnBrk="0" hangingPunct="1">
              <a:lnSpc>
                <a:spcPct val="100000"/>
              </a:lnSpc>
              <a:spcBef>
                <a:spcPct val="20000"/>
              </a:spcBef>
              <a:spcAft>
                <a:spcPts val="0"/>
              </a:spcAft>
              <a:buClr>
                <a:schemeClr val="accent3"/>
              </a:buClr>
              <a:buSzTx/>
              <a:buFont typeface="Wingdings" pitchFamily="2" charset="2"/>
              <a:buChar char="v"/>
              <a:tabLst/>
              <a:defRPr/>
            </a:pP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Danışmanlık hizmeti verdiği sürece </a:t>
            </a:r>
            <a:r>
              <a:rPr kumimoji="0" lang="tr-TR" sz="2000" b="0" i="0" u="none" strike="noStrike" kern="1200" cap="none" spc="0" normalizeH="0" baseline="0" noProof="0" dirty="0" smtClean="0">
                <a:ln>
                  <a:noFill/>
                </a:ln>
                <a:solidFill>
                  <a:srgbClr val="FF0000"/>
                </a:solidFill>
                <a:effectLst/>
                <a:uLnTx/>
                <a:uFillTx/>
                <a:latin typeface="+mn-lt"/>
                <a:ea typeface="+mn-ea"/>
                <a:cs typeface="+mn-cs"/>
              </a:rPr>
              <a:t>yetkili makama yanlış ve yanıltıcı belge ve bilgi verdiği </a:t>
            </a: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tespit edilmesi hâlinde,</a:t>
            </a:r>
          </a:p>
        </p:txBody>
      </p:sp>
      <p:sp>
        <p:nvSpPr>
          <p:cNvPr id="7" name="1 Başlık"/>
          <p:cNvSpPr txBox="1">
            <a:spLocks/>
          </p:cNvSpPr>
          <p:nvPr/>
        </p:nvSpPr>
        <p:spPr>
          <a:xfrm>
            <a:off x="2411760" y="404664"/>
            <a:ext cx="5040560" cy="548680"/>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GÖREVLİSİ BELGESİNİN İPTALİ</a:t>
            </a:r>
          </a:p>
        </p:txBody>
      </p:sp>
      <p:sp>
        <p:nvSpPr>
          <p:cNvPr id="25602" name="AutoShape 2" descr="data:image/jpeg;base64,/9j/4AAQSkZJRgABAQAAAQABAAD/2wCEAAkGBhEGERIREREWFBMUExYSERITFBcYGxMZHxchFBoQHxQXGyYfIyUjGRUYJDsjIycpOCw4Fx49PzAqNSY3OCkBCQoKDgwOGg8PGSkkHiQpMDEtMzEvLCoyLTQpLDQvNjU0Niw0NSkrNS8pNCwsNSwsLC81KjQ0LDQ0LC0tKTU1L//AABEIAOEA4QMBIgACEQEDEQH/xAAcAAEAAgIDAQAAAAAAAAAAAAAABAgBBQIDBgf/xABIEAABAgQEAwQGBwUGBAcAAAABAAIDBAURByExQQYSURMyYXEUQlKhwfAiM2KRorHhI0OCssJUcoGz0dIXNXSTCBUWNERzo//EABsBAQACAwEBAAAAAAAAAAAAAAAEBQIDBwEG/8QAKhEAAgIBAwMEAgMBAQEAAAAAAAECAwQFETEhUWESscHwE+EioaJB0XH/2gAMAwEAAhEDEQA/APuKIiAIiIAvieL+L3Z89Pp77vN2TEdh7uxgMI32LhpoM9M4v4vdhz0+nv8Ap5smJhh7uxgMI9bYuGmgz0+Y0Wi+h/TePpnQex+q03XKqO7LLTtOtzrfRDoly+378HqsKsVInBjxJTpcZUmzXG5MsTuOrDe5A01G4NjIMZsw0PY4Oa4BzXNIIcCLhwIyII3VUqpSm1JvR47rvgfBehwrxUicFxBJTpJlS6zXHMyxPrDqw3uQNL3G4ONF6tXk3arpVmBPvB8P4fn3LHouEGM2Ya17HBzXAOa5pBDgRcOBGRBG65qQU4REQBERAEREAREQBEXF7xDBJIAAuScgB1ugESIIILnEAAEkk2AAzJJKrtivio/i55kZEn0YOs94yMwR+TB77XOy54s4rO4peZCQcfR78sSI3WYPQfYHv10XlqTShTm55vPed/SPD81HvvVS8lvpWl2Z9naC5fwvPseswmxZdw05shUHHsL8sKK7WXPsOPsePq+WlhGPEQAg3BFwRuOt1U6rUkVEXGTx3T1+yfnJeswnxZdwy5shPuPo9+WFFdrLn2T9j+Xy09ovVq8nmqaXZgWbPrF8P4fksMi4seIgBBBBFwRmCOt1yW8qQiIgCIiAIiIAviuMGL3o3PT6e/8AaZsmJhh7mxgMI9bYuGmgz7vLGDF70Tnp9Pf+0zZMTDD3NjAYR62xcO7oM+78totF9Es94+nsPY/Vabro1R3ZZadp1udb6IdEuX2+9jNFovof03j6ew9j9Vt0RUlljsl6pHUcTEqxalVUtkv78sKDVKW2pN6PHdd8D4Kci8jJxe6M76K763XYt0zaYV4qROC4gkp0kypdZrjmZYn1h1Yb3IGmo3BsXBjNmGtexwc1wDmuaQQ4EXDgRkQRuqpVSltqTejx3XfA+C9FhXipE4LiCSnSTKl1muOZlifWHVhvcgaajcG6ovVq8nMdV0qzAs7wfD+H59yxyLhBjNmGtexwc1wDmuaQQ4EXDgRkQRuuakFOEREAREQBEWCeXMoA5wYCSbAZknbxVe8WsWHcSudT5Bx7C/LFit1mD7APsePreWvPFzFl3EDnU+nuJgX5I0Zn/wAg7w2n2Op9b+73vHUikCnC5zedT0+yFovvVS8ltpel2Z9my6RXL+/9M0mkinNuc3nvHp9kfOa2CIqSc3N7s6hj49ePWq61skFr6tSRURcZPHdd1+yfnJbBEhNwe6GRj15FbrsW6Zu8KMWH8LubIT7j6PflhxHay59k/Y/l8tLCseIoBBBBFwQbgjUG6qfVqS2oi4yeO67r9k/OS9VhRiw/hV4kJ8n0e/LDiOzMueh6s/LyV1RerV5OYappdmBZs+sHw/h+fcsQi4w4gigOaQQQCCDcEaggrkpBUBERAF8Zxgxf9C56fT3/ALU3ZMTDD9XsYLCPW2Lh3dB9Lu5xfxf9A56fT3/ts2TEdh+q2MFhHr7Fw7ug+l3flVFovotokQfT2Hs/r+S03XRqjuyx07Trc630Q4/6+33sKLRfRLRIg+nsPZ/VbhEVJZZKyXqkdRxMSrEqVVS6L+/LCIiwJQREQBQapS21JvR47rvgfBTkWUZOL3Rpvorvrddi3TNphXipE4LiCSnSTKl1muOZlifWHVhvcgaXuNwbFwYzZhrXscHNcA5rmkEOBFw4EZEEbqqVUpbak3o8d13wPgvRYV4qROC4gkp0kypdZrjmZYn1h1Yb3IGmo3BuqL1avJzHVdKswLO8Hw/h+fcsci4QYzZhrXscHNcA5rmkEOBFw4EZEEbrmpBThERACbL4Di7i0a2XU6nuvCJ5I8Zh+vOhhMI9TqfW/u97ni/i2aqXU6nvvDJ5JiOw/WnQwWEer1cO9oPo97wtHo4p45nZvOp9n7I/1Wi65VLf/pa6ZplmfZ6V0iuX2/Zmj0gU8XObzqen2QtkiKknNzfqkdQx8evGrVVS2SCIixN4REQBa+rUltRbcZPHdd/SfD8lsEWUZOD3RpvoryK3XYt0zc4U4rv4UeJGfJ9Hvyw3uzMueniz8tRkrDw4gjAOaQWkAgg3BBzBBCqhVqS2ot6PHdd/SfD8l6fCnFd/CTxIzxPo1+VjzmZcn82H3ajJXVF6tXk5hqml2YFneD4fw/PuWKRa3/1JJ/2qB/3of+5FIKgrZiHh3Hw4mBFZeJKud+xiuF+U69i/o617He1xYggdMhPtqDeZv+I3aeitDU6ZCrMJ8CPDESFEbyvY7Qj/AFBzuNCAqzYgYfzGGkwIsImJKRHWhRDtv2ES29tDva4sQQIuRQrVuuS90fVpYM/TLrB8+PK+9TKKNIT7ag3mb/EN2nopKpmnF7M6ZXZC2CnB7p8BEReGYREQBERAFBqlLbUm9Hjuu+B8FORZRk4vdGq+iu+t12LdM2mFeKkTguIJKdJMqXWa45mWJ9YdWG9yBpqNwbFwYzZhrXscHNcA5rmkEOBFw4EZEEbqqVUpbak3o8d13wPgvQ4V4qROC4gkp0kypdZrjmZYn1h1Yb3IGl7jcG6ovVq8nMNV0qzAs7wfD+H59yx6+EYv4uGeL6dT33absmI7D9ZsYDCNti4a6DK9+WLuL/pnNT6c+7XfQjzEM3575djDcNurhroMtfn1GowkRzOziH8PgP8AX5Pt1yqW75Nem6bZn2emPSK5fb9maNRxIDmdnEP4fAf6rZoipJzc36pHUMbGrxq1VUtkgiIsSQEREAREQBEXROzrZFpc4+Q3J6BepNvZGFlka4uc3slyYnp1sg0ud/gNyei58BcBTGJkyXvvDlYZAjRQP8ewZfVxB12vc7A44F4GmMTpnmdeHLQyO2ijRo17Fl8i4j7tTsDZyj0eDQYLJeXhiHChjlY0e8k6kk5knW6ucfHVS3fJzXWNXlnT9EOla48+X/4eS/4KUX+x/wD7Rv8Aei9yilFAFFqdMhVmE+BHhiJCiN5XsdoR8CDncaWClIgKuYgYfzGGkwIsImJKRHWhRDtv2ES29tDva4sQQI8hPtqDeZv8Q3aeitDVKXCrMJ8CPDESFEbyvY7Qj4EHO4zFgqzYgYfzGGkwIsImJKRHWhRDtv2ES29tDva4sQQIuRjq1brkvtI1eeDP0T61vldvK+9TKKNIT7ag3mb/ABDdp6KSqZpxezOl12Qtgpwe6fAREXhmEREAREQBQapS21JvR47rvgfBTkWUZOL3Rqvorvrddi3TNVRqKJH6b84h/D4Dx8VtURezm5v1SMMXFrxa1VUtkvvUIiLAkBERAEREARF0zc22SaXuOQ+8noESbeyMZzjXFyk9kuTE5ONkWl7jlsNyegWOCOCZnE6Zubw5aGR2sW2TBr2Tb6uI+7U7A8eC+DJnE6a3ZLwyO1i2yhjXkbfVx/U5KztDocDhyAyXl2BkNgsAN+ridyTmSrnHx1Wt3yc11nWJZsvx19K1/fl/CM0WiweHoDJeXYGQoYs1o97idyTmSdVORFLPnwiIgCIiAKLU6ZCrMJ8CPDESFEbyvY7Qj4EHO4zBAUpEBVzEDD+Yw0mBFhExJSI60KIdt+wiW3tod7XFiCBHkJ9tQbzN/iG7T0VoanTIVZhPgR4YiQojeV7HaEfAg53GhAVZsQMP5jDSYEWETElIjrQoh237CJbe2h3tcWIIEXIx1at1yX2kavPBn6J9a3yu3lfeplFGkJ9tQbzN/iG7T0UlUzTi9mdLrshbBTg90+AiIvDMIiIAiIgCIiAIiIAiIgCIuqammybS95sB7/AIk29kYznGEXKT2SMTc02SaXvNgPeegXTwfwfM4nTXKLsgMI7WLa4hN9kdXm2nwCxwlwlNYnTXIy7IDLGLFIu2E07eLjbIb+AGVneHuHoHC8uyWlmckNg/xcd3uO5PX4BXOPjqtbvk5vrOsyzJfjr6Vr+/L+F9WaBQIHDMBkvLsDIbBkN3Hd5O5O5WxRFLPnQiIgCIiAIiIAiIgCi1OmQqzCfAjwxEhRG8r2O0I+BBzuNCApSICrmIGH8xhpMCLCJiSkR1oUQ7b9hEtvbQ72uLEECPIT7ag3mb/EN2norQ1OmQqzCfAjwxEhRG8r2O0I+BBzuMxYKs2IGH8xhpMCLCJiSkR1oUQ7b9hEtvbQ+ta4sQQIuRjq1brkvtI1eeDP0T61vldvK+9TKKNIT7ag3mb/EN2nopKpmnF7M6XXZC2CnB7p8BEReGYREQBERAEREARF1zEw2VaXONgPmyJb9EeSkoJyk9kjEzMtlGlzjYD5sovCvC01ibNdnD+hBZYxYpF2wWn83G2Q3tsASOPDPDM1iZNCFCHJCZYxYhF2wW+0erjbIb+ABIs9wzwzL8JS7JaWZysbmSe9EdvEcdybfkBYAK4xsf8a9UufY5vrWsvMl+KrpWv9frsvqzw3w5L8KS7JaWZyw276ue7eI525PXy0AAW0RFMPnAiIgCIiAIiIAiIgCIiAIiIAvhOM+KragH0yTtEaTyzMWwcCQb9izyIF3Dpl1Xbi9i8YhfT6e+97smI7DrsYDCPuLh5BfOaNRhIjnfnEP4PDz8VpuuVS3fJZ6bptmdZ6Y9Irl9v34M0Skf+Xjmd33DMXyaOi2iIqOc3OXqZ1HFxq8WpVVrZIIiLEkBERAEREAREQBQqrTRUmWvZwzadr+IU1F7GTi90arqYX1uuxbp8k7CjEs8BRXSc220tEfzOeG/SgvIA7XLNzSALjO1rjobIQI7ZprXscHMcA5rmkEOBFw4EZEEbqqlUpbak3o4d13wPgt5hfilF4FiehznM6ULstSZck99vVh1LR5jO4dd0Xq1eTmOq6VZgT7wfD+H59yyaLrlplk4xsSG4PY9ocx7SCHAi4cCNQQuxSCmCIiAIiIAiIgCIiAIiIAvh2L2LxiF9Pp773uyYjsOuxgMI+4uHkExexeMQvp9Pfe92TEdh12MBhH3Fw8gvnNGowkRzvziH8Hh5+K03XKpbvks9N02zOs9MekVy+378CjUYSI535xD+Dw8/FbVEVJObm/VI6hi4teLWqqlsl/flhERYEkIiIAiIgCIiAIiIAiIgChVOmNqLbHJw7runh5Kai9jJxe6NV1ML4OuxbpkzDLE+LwDF9Em+Z0o52mpgEn61nVp1LR5jO4dZGVmmTzGxIbw9j2hzHtNw4HMOBCqtUqY2otscnDuu6fotrhpibGw+i+izXM6Uc7MamCSfrWdQdS3fUZ3vdUXq1eTmWraTPBnuusHw/h+fcsyi6ZOch1CGyLCeHw3tDmPabhwOhBXcpJShERAEREAREQBfDsXsXjEL6fT33vdkxHYddjAYR9xcPIJi9i8YhfT6e+97smI7DrsYDCPuLh5BfOaNRhIjnfnEP4PDz8VpuuVS3fJZ6bptmdZ6Y9Irl9v34FGowkRzvziH8Hh5+K2qIqSc3N+qR1DFxa8WtVVLZL+/LCIiwJIREQBERAERdcxMNlWlzjYD5siW/RHkpKCcpPZI7EUeRn2VBvM0+YOo8FIXrTi9mY12Qtipwe6fAREXhmEREAREQBRKlTW1FtjkR3XdP0UtF7GTi90a7qYXQddi3T5O/DbEqNh5G9GmeZ8o513N1MIn98zwO7d/PWykjPQ6nDZFhPD4b2hzHtNw4HcFVZqNObUW2dkR3XdPnop+HOI8fDqN6PMXfKPdd7BmYd/3zPiN/Aq6oyFatnycz1bSJ4M/VHrB8Pt4f3qWeRR6fUIVVhMjQXiJDe0OY9puHDqpCklGEREAXw7F7F4xC+n09973ZMR2HXYwGEfcXDyCYvYvGIX0+nvve7JiOw67GAwj7i4eQXzmjUYSI535xD+Dw8/FabrlUt3yWem6bZnWemPSK5fb9+BRqMJEc784h/B4efitqiKknNzfqkdQxcWvFrVVS2S/vywiIsCSEREAREQBEXXMTDZVpc42A+bIlv0R5KSgnKT2SExMNlWlzjYD5soPDfDc1iZNCDBHLCbYxIhF2wW+0erjY2G/gASHDfDc1iXNCDBHLCbYxIhF2wW+0erjY2G/gASLO8LcLS/B8u2WlmWaM3OPeiO3iOO5PuyAsArjGxvx/ylz7HONa1p5b/FV0rX+v12X1Vz4+w7mMNIwiwyYsq82ZFI0OvYxAMgeh3tlYggR5CoNqDeZuvrN3aeitFUadCq8J8GMwRIcRvK9jhcEfO+1gq0YiYdR8N4/bwCXyj3WhxDnyXz7CJb3He2xCyyMdWrdcmjSNXngz9Mutb5XbyvvU4ootPqDai3mbr6zd2n53UpU0ouL2Z0uq2FsFOD3T4CIi8NgREQBERAFFqFPbUW8rtfVdu0/OylIvYycXujXbVC2DhNbp8nLDvEWPhvH7GMC+Ue68SGM+W+Xbw779RvbYjKy9NqUKrwmRoLxEhxG8zHtORHzlY6WKq7PyDag3ldr6rt2nr+ik4fYhTGGsfsooMSUe68SGNtu3h336je1jYgEXOPkK1bPk5pq+kTwZ+qPWt8Pt4f3qWiReJ/4zUX+2t/7Ub/AGLKlFEfKcVsKH8JPM9Ig+jX5nsGZlz8WH3aHJeZpVWbUW9HjvN/qHh+StfEhiMC1wBaQQQRcEHIggqvGK2FD+E3mekAfR780RjczLnr4sPu0OSj30K1eS30vVLMCzvB8r5Xn3NMi19Jqzai2xyeO83+oeH5LYKllFwezOn0X15Fasre6YREWJuCIiAIi65iYbKtLnGwHzZEt+iPJSUE5SeyQmJhsq0ucbAfNlB4b4bmsS5oQYI5YTbGJEIu2C32j1cbGw38ACQ4b4bmsS5oQYI5YTbGJEIu2C32j1cbZDfwAJFneFuFpfg+XbLSzLNGbnHvRHbxHHcn3ZAWAVxjY34/5S59jnGta08t/iq6Vr/X67L6nC3C0vwfLtlpZlmjNzj3ojt4jjuT7sgLALboimHzYUeoU+FVYb4MZgfDe0texwuHDopCICsWI2G8fDqN6RL3fKPdZjzmYd/3L/gd/ArX06otqLbtyI7zen6eKtNPSMOpQ3worA+G9pa9jhcOB2IVa8ScNY2Hkb0mW5nyjnfRdqYRP7l/gdnb+esa/HVq3XJd6Tq88Gfpl1g+V28r71OhFEptSbUW3GRHeb0/RS1Syi4vZnTaboXQVlb3T4CIi8NgREQBEUWoVBtObzO19Vu7j87r2MXJ7I122wqg5zeyXIqNQbTm8zsz6rd3H53U7DjDmPiNH9ImLslGOs94y7Qj9wz4nbzKxhzh1HxGj9vHuyUY6z3jLntn2DPidr9SrLyEhDpcNkGCwMhsaGsY0WDQNldY+Oqlu+Tmer6vPOn6Y9ILhd/L+9Dzf/Cmj/2CD9zv9ywvWopJRhcYkMRQWuAIIIIIuCDkQQuSICu+K+E7+FXmfkAfR780SG3My56jqz8vJeVpNWbURY5PHeb1+0PnJWwewRQQQCCLEEXBGhFlXrFfCd/C7nT8g0+j35okNusufaH2P5fLSPfQrV5LfS9UswLN11g+V8rz7mkRa+k1YVEWOTx3m9ftD5yWwVLODg9mdPx8ivIrVlb3TCIuuYmGyrS5xsB82WKW/RG2UlBOUnskJiYbKtLnGwHzZQeG+G5rEuaEGCOWE2xiRCLtgt9o9XGxsN/AAkOG+G5rEuaEGCOWE2xiRCLtgt9o9XGxsN/AAkWd4W4Wl+D5dstLMs0Zuce9EdvEcdyfdkBYBXGNjfj/AJS59jnGta08t/iq6Vr/AF+uy+pwtwtL8Hy7ZaWZZozc496I7eI47k+7ICwC26Iph82EREAREQBdM5Jw6hDfCisD4b2lr2OFw4HIghdyICs2JeGUbD+L6VK8zpRzsjqYJJ+qf1adA7fQ52vqqbU21Ftxk4d5vTx8lamalWTzHQ4jA9j2lr2OAIcDkWkFVuxOwvi8AxfS5TmdKOd5mXJP1b+rToHHyOdi6NfQrV5LrSdWngz2fWD5XyvPuQ0UKmVNtRbcZOHeb08fJTVSyi4vZnTaboXwVlb3TCIo1QqDae3mdr6rd3Hp+qRi5PZHttsKoOc3slyYqFQbTm8ztfVbu4/O6m4dYdR8R4/bx7slGOtEeMue2fYM+J2v1Kxh3h3HxIj9tGuyUY60SIMubfsId9+p2vuTnZenU6FSYTIMFghw4bQ1jGiwaPnfdXOPjqpbvk5pq+rzzp+mPSC4Xfy/vQzT6fCpUJkGCwMhsaGsY0WDR0UhEUoogiIgCIiALi9giAggEEWIOYI6WXJEBXnFjCZ3DLnT8g0+j35osJusufaH2P5fLTydJqwqIscnjvDr9ofOSti9giAgi4IsQdx0sq94s4TO4ac6fp7T2F+aLCbrLn22j2PD1fLTRfQrV5LbS9UswLN11i+V8ryeemJhsq0ucbAfNlB4b4bmsS5oQYI5YTbGJEIu2C32j1cbGw38ACRx4X4bm8S5lsGH9FjLGNEseSC3d56k2Nm7+ABIs/wtwtL8Hy7ZaWZZozc496I7eI47k+7ICwC1Y+N+P+UuSbrGtSzH+KrpX7//AHx4+pwtwtL8Hy7ZaWZZozc496I7eI47k+7ICwC26Iph84EREAREQBERAEREAXXMS7JtjocRoex7S17HAEOBFi0g6ghdiICtmKGFsXgWJ6ZJ8zpQuzGZMuSe47qw6Bx8jnYu0dLqjak3o4d5vxHgrWR4DZlrmPaHNcC1zXAEOBFi0g5EEbKuWKWFcTgmIZ2SBMqTdzRcmWJ9U9WHQE6aHYmPfQrV5LnStVswJ94PlfK8+5pJ+fbT28zv4W7uPRSsPMPI+JMcxo12SjHWiRBlzb9hDvv1O19yQDjDzD2YxKj9rGJZKQ3WixBlzb9hDvv1Pq3ubkgGzNNpsKkQmQIDBDhQ28rGNGQHznc63Kxx8dVLd8mzV9XnnT9Mela4Xfy/vQU6nQqRCZBgsEOHDaGsY0ZAfO+9ypKIpRRBERAEREAREQBERAFGqX1MX/63/wApREB8x/8ADn/y+Y/6p3+WxfV0RAEREAREQBERAEREAREQBERAFquLP/Yzn/Sx/wDKciIDQ4O/8mkv7j/8169miIAiIgCIiAIiID//2Q=="/>
          <p:cNvSpPr>
            <a:spLocks noChangeAspect="1" noChangeArrowheads="1"/>
          </p:cNvSpPr>
          <p:nvPr/>
        </p:nvSpPr>
        <p:spPr bwMode="auto">
          <a:xfrm>
            <a:off x="0" y="-669925"/>
            <a:ext cx="1400175" cy="14001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4" name="AutoShape 4" descr="data:image/jpeg;base64,/9j/4AAQSkZJRgABAQAAAQABAAD/2wCEAAkGBhQREBUUEBQVEhMWFhUXFxUUEBAUFxYVFxUXFRQYGBQYHigeGBkkGhYZHy8gIycpLCwuFx4xNTAqNycrLCkBCQoKDAwNDQwNDSkYFBgpKSkpKSkpKSkpKSkpKSkpKSkpKSkpKSkpKSkpKSkpKSkpKSkpKSkpKSkpKSkpKSkpKf/AABEIAK8BIAMBIgACEQEDEQH/xAAbAAEAAgMBAQAAAAAAAAAAAAAABAUCAwYBB//EAEAQAAIBAwIDBQUGBAQGAwEAAAECEQADIQQSBTFBEyIyUWEGcYGRsRQjM0JywRViobIkUtHwQ3OCkqLhFlSDU//EABUBAQEAAAAAAAAAAAAAAAAAAAAB/8QAFREBAQAAAAAAAAAAAAAAAAAAAAH/2gAMAwEAAhEDEQA/APuNKUoFKUoFKUoFKVi5waDDVXtqkjpVdptYbo3Hu5IEE9DzqBqNU5ubSx2wZE4McqlcKX7pfXcfmxoqYrnzPzNZi6fOsBXsVRsF81mt8+VawtZRUG0XvSvRdFaq9ojaHFezUcMDyIPPkR0517FBIpUasWf1PzoJdKhFz5n51gzHzPzNBYVgboHUfOq1j51jyoLelVvD+LG6QCoE+RqyoFKUoFKUoFKUoFKUoFKUoFKUoFKUoFKUoFY3OR9xrKsbnI+40HLXz96fRTVrw9ItIP5V+k1T6g965+mugsrAAjkAP6UV7FZAVX3NRcF6Ic25UYshhkCSHDYEnqOhrPiWqa3BUgL+Ym3cbEicrVE8Cvapk40+7/hldpMxfUyoJfBGPC0T5Vlb44xUGLQzB+/Rs8gBkczjPpioJ/ESwtNsLBoEFFDMMjIU8/8ASqG5xa6qybrqAWWbmidcxgsBOOZkf0rpxfUfmH/cvof3HzFbOfI0RyKcU2XC6vpjLMJL3rZyGeGkbQS0mff6VNTjzmIFhp5bdSmRjaIJBmTB/pNXt20CMgN7wD9ai3eF2W8Vq2eR/DTmDI6UEkisStZ15FVWoisSK2kVgy0GplrCK3EVrK0EHgA7/u3f6V0NUXAV+8f03f3Ve1EKUpQKUpQKUpQKUpQKUpQKUpQKUpQKUpQKwu+E+41nWF7wn3H6UHKOJZ/UoPma6SK56wJf33EH9Qa6OKqvIr2vah63iqWWtrc3DtDtUhGYbpAAJHImfdg1BMNajpUPNFPn3Fz1PSoo45ZkjtBIIUyGEEiRzHkJrJONWCQBdSWAKjcASCSBAOeYPyojN9JYaQUtk+Eju/yggj4L8hUuyiqoVRAUAADoByFV93h2muyzJaeZloQz5ywrw8EsFtwWDiSty4vIACQrQTCgZ8qqrNjWFVF/h1iwu9rl22B56m8ZzMQxO7I5e+qO5xUBSLF3UkCDue6mACIjcpJGI6zuNQdnXlccvtY6tsLqSAxM7Dykme8vT08qkWvbIyJCNIBw6g5mMBj0FEWnG+FNeKMhUFd3iLAZgjl7utQdLwW+txS1zu93ce1Zjgye6VzPvq10fGUuGDKN5N19x5GppFFajWJFbdtYEURE4Gv3l33n+41c1V8HXv3v1/61aUClKUClKUClKUClKUClKUClKUClKUClKUCteo8De4/StlatV4G/SfpQc5w8TcX/AJhPyWugiqLhA+8X/wDQ/wBIq+IoAzyzUa9xFUuLbbcCwle6xBiZEjqApMVr/g1hh+En/SI/tqNf09hCUPap3JlH1IG1QxwynmADj3UEbttMST29xZm7m5cAidrEBh4ZbIGJrK1orJbcmpLbQJm5ZYQZgsYkyTHMTyrYDYZjt1NwHvHb9obpljtacAf0rfpRYgr2iXpjxtZYweQwBInpQRLPs4BbChrR55+y2RzCj8vSFj1EDpUD2j0i2LBL9mZYbV2MCzEkgABhnruPkSav7vC7DATbttAgd1cASABHLmfnXEWbq39WWVGNm3vFpVVipYZLFuQLESPMbPWSvNHobrOGu2XunG1d6LbQQBHfYtgAYg8syeV9Z4Fc7xW3YBkbZVpK7jO8xPhyI6n0zs03GdvLTXT6k2V5CWMbpgf7iKlj2guEL2enLklgyi9YZkidpIUnnBPuFEaU4VqNrdywrQu3v3CN094N3RiORHWo17h2pjvabT3Mc+3H9r2+Xxqx/j10BCdJdO5FJCMjMjtuJQjAgADvT+YV7/8AJIXc9i+onb+ESZiT3Rnb/N50FUNOFG65pNpkghOzYxt3bpQjm2IGQTPqJ/D+LBXW2zMQyq6bwQwDflbzg4n4HmCZGp49pw224+xoUgNbcYYAr055iOc1ot8QsXAVW7buKRkC4pMecTI99VVxWLCq3RcRf8NrbuysEZwUiDlWbMgbescxVoRQaeFrBu/8w/Qf61PqJw9fH/zG/apdRClKUClKUClKUClKUClKUClKUClKUClKUCtOs/Db9J+lbq0a78J/0t9KCl4GO+P0Mfm4q21vgfn4WGNs5HSTE+81WcCXvH0Rf6kn9qs9QqlSLgUoRDBo2keRnFBy50InKFlME7dEeoGA1l+YGDjnW69uZiRO9tpGNdaBLGD3QTA5dMdatxwWwWBFtJGQVkcs9DWbcUUOVZbgjcS3ZPthRJO4dPLz+NBQjWMx2ow7ikbU1lwTBiW7S1zJaJnyzWRvqMEhySsFn0LbLinkJVZOQeR6Rmrn+PWDzuoOXiJX+6K2Xb1g+I2jyOTb68jnzoON4pcC2bpKKXKkKw0+nEN1JNu4cTMYxI5xUXhiolpNx0ynvFBdualWIGB3VwTzGOgBzV97WaVBYubFQELPdCjkd3T0mrvgaKdPb5HuL0Bg7RQc1qNMtm6Nq6FDLhA9+8rFGJVhEdWDSeRIHWt2mdkIZLWl3oxUomtcAbQ1tcMOYO5cjkTXVXdDbYgsiMRyJRSRmcEjGc1F1Hs7prm7fYtMWncTbWWkFTPngkUHLfwxQbiDTFXUA7bPFCrtEDClhsG1mYTHhHLEeBGDSLWvVR3wLepW7JMthRI2EGJBnJERk9Xd9n7DXO0Kd+Z3BnBmGHIGPzN/3Go9/wBlLLFSDctlAig27rL3UEID/mA5565oKjV8SuMGuK2qtd7Np9MpAOyIUPG4d046kiM869Ncpe2199N2dztQe103Y3TbwjbdsjbG4TIyY93TH2dOzauo1AO7cHN0Myns+zIBIiObR5sTWi7wLUdNWWEkkXNPafMCPhI5SOZ50EH2dvbLwVRbKOhg27oYbQ29GMkmSLh65Ga6k1zmh0DJq0na0WiSVs21zhAS3OcGI5DHU10lB5o1wf1N9akVrsCB8T9TWygUpSgUpSgUpSgUpSgUpSgUpSgUpSgUpSgVG4l+Dc/Q30qTUXif4Nz9J+lBX8EGX91sf0Jr3j98LZhie8yjFpbs94EjY2MgfDpWXBeVz9QHyUf61u4jo+1TaCBkHvW0uAxONrY+ODQcml+2RtHZqNwMto+z2kIxk7LkTG1cx/UVou6i0VAtvaGBIDa+0Qd2YI3AADHLGa6FvZwxBNkiDj7OVk7YU9y4P6c5Pww/grk7uzsu0nPaahQARtY5mW8sdB1oIbcQLfeo6mYlft1y2hdbalhtuW9sTAnHPOZFY3HIfKm6mCJvcOcNb3RneA0d0jmeXPFbP/jrqsCwhkyxF9STOD+JanqW58xS97OCI7FzkwwOnYgd0jB24BLev9KCHqtIzkkqw3na27S6diRGDutXMAY+Xyi6BxbUNc7NWUhVLPf0rllyoa4O442AnIHIAjM1M1HAdpG1L6ZV57JmAde6G7t3nzPIwGNR7mjcW2S211CxODZuyygtKszd08+pznnNBJ0l29u2q+sshmHMabV2wGUsO+ksogc+kjOa3p7TlLW+5qbY3g9n22muWYe2QbquB12zgeRINVNxH7pbSI4G22rW71y07FVA7rIdsHlA9Qakaj2hX7z7zVqSymWt27qCAWZVWBIncpE8lnlQW49oNRCso0lxWJVQupZNzBlSAWXnuaOXVfOpo41dCbmsAsGYOqai021Qm4NJgZOINc0OKWhcVXvaS41pxG7REEGUZntPbY97ygCSM8sx2TTkExoCCSVbdftnLMwGxRlhOR5yesUHYHjVyXX7NdDKjMM2yGKxCrBmTOMdDWt/aBiBGm1EExJS2I9T3uXr9aoL/Dlbs07PS7lRdgGu1SstuJEELJBWcn0Oah6q7p4Fu2tuAzdk1u/euMqSu5zvIUk7UCrLCYzAIoOk4JxDtrzsEYAgAHdaIATBUhWJDFmY8ogc6vlFc37MOu8gK69xY3WLI7uIHa2xnl1PTrXTgYorJRiva8Fe0QpSlApSlApSlApSlApSlApSlApSlApSlAqLxT8F/dUqo3Efwm9370EHg3gb1uN9FH7VK1NpmHcc2znIRGnyw1RuC/he9n/uj9q18WuuHRbbm3PNgLDAZGWW4ZIAnw/6UGb6fUDw3rZGJ36f1yZVx09OdQNP7PuuR2RlSO7c1aLMbT3NxUCCf6Uuai9BDbmBVpB0gYZ3LBa3c93wIqA2mAWdm0qyn8LX2hE4wJB8ImOgzzoqybh94DursIBxa1biZYmO+kcmn0gDlXhs6nMG8uAcXNJckwBADqI6nyqIuqKZa4qKwJn7ZfACtILAXEhYJke7pW9NVc2NsusSCsffaV5IMFQWGGIyZnw4oNh1GoVDK3jB62LBJUkcgjdAD791R9bqrtuTMZwTpb5ESRnZPlPTmPdW+zq7+2ZcmCw3W9O88xt7jif80gxgilzid8KcSdyiW0eoUBTM4ViT0gjqenQius3rbOwcojMR3rf2iw7PEEnEDJMSzDlNLems926mpWUKbWfT2rhDBdpZ7iAEs3eJJI8XSpR4xcAki0ASRl9RbyI57rePEP8A3msk48FMstuDugrqLRJKiYExk4+dBGfhHaKCG01xQG2lNTqLeGaTJ3PI3Ae6IrcvstZ7L74w5Kk7OyuxtJMLNvwknIjoM+e5uMDbLWe8W2lQbDkTkGd3USYGcVhd4tjFu6uY/BaJ5ZKyBmg5rjb6fT37entYvOGYNf2bQkkFiqpLcoAOenKug4Db09tPxUuEnvXH2gljyH8ogYXoB8a5/wBoOGDU9ldRuyv6W8GW5sIhC47UEEZUgHPL4TXUcB9rNNqlIW5bJBiSGCP0DWy4G5T6T8cEhcaQ2jLWth5AlNvvAJHvqZUbSJb73ZbMsd2zb4hAMx+YQBUqqsZUpSohSlKBSlKBSlKBSlKBSlKBSlKBSlKBSlKBUfiH4Te6pFROKtFlvd+9BE4L+Av/AFH/AMjTiHChdYEtECINu0469GBjnXvCPwLf6f3JrK9xDaxXYzRBJBtx082kc/LpRUS5wIksd1slomdOBKiO6SrAkSqnp4a1PwO5tAUoBLEgPqkGQFBBDk4A5cpzipF7W3FuEZ2yMHT3WxAmGQ+fUjz8q1fxllI7QpGCT2epXunkcqRPp0oj23w26m/aSwM7R9puEgEjJ7QEbgJqRc4PKlTcY5mWSy+IjblYI6+datPxktiLRxLFdQBAAydrKDHX3VvtcT3fkxIBi7ZaARO7B5YPr6UEVvZ0FNrG2xwATprY2qMlQEIwc9cTXlzgr72K9jtaRBF8NtgALIeIhR0qYvFJ/wCFd+FsN/aTWf8AEF27iHUTBm24IPqImPWgrn4ZdVmCZQ4H+L1CsowRAMgGRzHTGZms7vDrkOJdx3Ss3bbTmWw64OIzgg9KnHitrE3FEzEmJjng++s7Wutt4biHlydTz5daClfSvBD27hlf/r6V4IIz3SJPP51r+zAyzo05D/4W7bLBzBI2t55JnlmukRgeRB9xBxXsUHy3ihIlQTBywB1K7hjmtz8skd3lJ5VsvhuyF21i5ahhAxA5iOUftXV+0Wj3A+Vc3oL21oPSceY6/wC/Wg7L2T1i3tOLikneWJ3C0DuwDOwAE45nPnVy3SvnnsxrDo9Y1kn7i+QUPRXOF+fhPrFfQ6qs6UpUQpSlApSlApSlApSlApSlApSlApSlApSlAqDxk/cn4VOqt480Wvj+xoMOG/g2/wBC/Sq/X2NzsdhbP/8ADTXOQg/mD/Pyqw0H4SfoX6CqzV2wSxKSJYz9nsXczP5WDHA99FOIaUloCiR3QRZ1AUKSCvett0Jby58hE01LbXYM+2DMtf1aDkOWCsSenp76xGm7Ntyqo27ZB0178wM+AkEc+hifmRu8SWAIO4hb2sTAMsYYRyPLrJHSiMtTqioWbhhiwWNRZO5Qe803VzBJETgCtW3fJQSMMFKaG4CZgAENJwZBPrnNbburJkBt2Z7uqsE+WFdMLEtHoKwtaaWJKG8on/h6FtwEmAVgiZH+zQZ3NPtUfdSWmY0Z8LCCCUeAZAPPrWm4O6CoAKiMjiFoAMwz6nczT15eVbnLlPCxMdmxbRkykAgfd3PDz5eY5VqFzbb2ZU7i/h1tvBgAbslYBOAYwOVBmmrIgFwATO461uSEkj7xM5IU560t3mYEGbhPk+iuAZnCkD3Dn4qyfVm44TeoYhRCakmU8RJS4mTtPLmZz0rTp9YLisqbbjKwIftNG5MkBRtgR1Ikc0I8qDK7YJlmtRmI+xIxAExBR8rthZ+maGAuBt2lY+511rB3GDE9YyJj4iNdu2clVBOZ/wALbYwwIMizcziZOOeZmtt1yLrIltgiyQSusQDapBKuhIacwBHMUEbiFxTb7zwY3L/i76ypJVs3V/k5HzPx5m+xtuepBIzetv3liVwAZg+VdQddFzsiSSwDSdTqBk/eCC9vbO2SQfIA+tdx22pLFH7SCIbtdGTPMkKwBBOBz8iKCHxDTi/YOzxKNyxzjmQPUfUV2vsrxj7TpkcmXHdf9a8z8cN8a4zQTbYr1HeHu6j6j4jyqdwHWjTa3Zys6iCPINnb8ZlfiKDv6UpQKUpQKUpQKUpQKUpQKUpQKUpQKUpQKUpQKqfaNvuvn9KtqpfaZvu/g37UG3R+BP0r/aKqm02/8hMnn9nssMmeaMJ6Zq0057i/pX6CsW0Fs5NtD/0iqqsvWphtpUkST2OpWTJUz2bE9SfjivTq4G17myN2Re1a94xAllyvLM+cVZfwy1MhYPozr9DWQ0CjwtcXnkXXJyI6kzHSeVQVA1cKDvGHIH+KsMfCD4ricx3hGMSczFPs4foD1/B0VzGAE7pB5kt+45VZ/wAJmYu3YPRjbcf+S5+PkKjang0L4kYkqAH02nPeLQCSAPMfI0RGsWyGG1DzYydJdUeEkjcjkAHIGOZitI1PZkFcQZVWbiFmT+WdwKyZAIP/AKqdY9mArSxR1JM/duhgySAVeBk+VSjwBAALbXbRE+G/eIz/ACljj5UFf9oJ7qOxIfkL43MCWU7u0TmGWAJ9ZrC1cLgAEysljGguyysu0EAjIJwYHWrO3o9zMDduo4OQtwEGQCCoZTgjp0z769ucBnd3gQwIIaxp2DAgRu7oLQw3e8+6gql0oUMezEsIkaCD3WkluyaWBjHwNZ6ULI2gKwxBXW2l3se6OZG3a0Z6+lTLfBto2TZ27X7o0+zDcyAj8pOcVHXgB3Sq2gNgWA2rttEDHiIAmfdQR7eqx37gQQZjW34EA4i4uc4NZape0x4iYkC5orgBY5EOskCfiBipv8OuqDtABKwduqfmWIxvQ8lMj1ERAFabOkvNcXtEuABlkk6K6DABz3Q0T1FBU8Z0RR5UZBn3+Y+IxVVrl32TtyyHeh5GMbh6GP3ruOL6Leprj42OV6xI9SJBHxGKDsfZXjX2rSpc/OO648nXB908/jVxXzr2T1f2bWMk/dXoj0Y+A/MlT7xX0WgUpSgUpSgUpSgUpSgUpSgUpSgUpSgUpSgVRe057p/Sfr/6q9qk9obcg/poM7XhX3D6CtqtUbTagMBtMwB0Nb6DaKyrUrVmDVVmDR7YYQfT3ggyCPUETXgr0GoIXEda9lPC1wGBuQAMDIHhJ55MR5dKgNx0sLgYEK3abAwKGAqwsxABG485wfdV5dthhtYSD6kevSoN7hAEbN5ySd2pu84UDnP+Uf7JqiLoeIqxuMGS620dmgH+RWEAkT6yc5NWv8SXsy0gAYBaVUmAcGJjP9DUN9A4yA4b/Oty0WjqAWXl6VouXLowzvO5sNb07BhmJgjHdkYxIqIWi10iH3rvF19uIUAGygU8ixi4QTJAjqKx4VxFrli2bltyNibisjvMWwFXqCFBPIE84FR7Wp7NiRctqwUqo+zlQGI7TvFD3gFiMefUwJWh1dzaLVrsDtACCb4gKBgyuTEmZ5/OgkNxIq6doSoXfvJXaD4ApIk/5x8Zrbw7UnaqvuLEt3mGObOonr3fLGKx0mjfeWuonNiGDFjJIxBxGT/2r8JxSY9OXyI/eivXEiuT4xw/71iOij6zXWVXmzve57o+UCqOD4jZ3LjDLkH6x8YPxrv/AGX4x9q0yXD4/C4/nXDfA8/jXM6zg8vHSehrq+B6JbVoIihRzjzPUk9TURY0pSgUpSgUpSgUpSgUpSg//9k="/>
          <p:cNvSpPr>
            <a:spLocks noChangeAspect="1" noChangeArrowheads="1"/>
          </p:cNvSpPr>
          <p:nvPr/>
        </p:nvSpPr>
        <p:spPr bwMode="auto">
          <a:xfrm>
            <a:off x="0" y="-800100"/>
            <a:ext cx="2743200" cy="1666875"/>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5606" name="Picture 6" descr="http://www.malatyam.com/haber/evrak-sahteciligi(1).jpg"/>
          <p:cNvPicPr>
            <a:picLocks noChangeAspect="1" noChangeArrowheads="1"/>
          </p:cNvPicPr>
          <p:nvPr/>
        </p:nvPicPr>
        <p:blipFill>
          <a:blip r:embed="rId2" cstate="print"/>
          <a:srcRect/>
          <a:stretch>
            <a:fillRect/>
          </a:stretch>
        </p:blipFill>
        <p:spPr bwMode="auto">
          <a:xfrm>
            <a:off x="7589660" y="1772816"/>
            <a:ext cx="1554340" cy="1224136"/>
          </a:xfrm>
          <a:prstGeom prst="rect">
            <a:avLst/>
          </a:prstGeom>
          <a:noFill/>
        </p:spPr>
      </p:pic>
      <p:sp>
        <p:nvSpPr>
          <p:cNvPr id="25610" name="AutoShape 10" descr="data:image/jpeg;base64,/9j/4AAQSkZJRgABAQAAAQABAAD/2wCEAAkGBhQSERUUExQWFRUWGCAaGRgYGB0bIBsfGhweIBogGhsbHSceGBwjGh4dHy8gIycpLCwsGiIyNTAqNSYrLCkBCQoKDgwOGg8PGiwkHyQsLCwsLCwsLCksLCwpLCkpLCwsLCwpKSksLCwsKSwsKSksLCwsLCwsLCwsLCksLCksLP/AABEIALoBDgMBIgACEQEDEQH/xAAcAAACAwEBAQEAAAAAAAAAAAAFBgMEBwIBAAj/xABDEAACAQIEAwYDBgQFAwIHAAABAhEDIQAEEjEFQVEGEyJhcYEykaEHQrHB0fAUI2LhUnKCovEVM5IkwhYXNFNjc6P/xAAaAQADAQEBAQAAAAAAAAAAAAAAAQIDBAUG/8QAIxEAAgICAwACAwEBAAAAAAAAAAECEQMhEjFBIjIEUXFhE//aAAwDAQACEQMRAD8Azitnj30EMA58RQg+kDlPrh/7F9jKdNTnahLh1HcK2993vtNo8puZGIOE9nBXzIpuphSKjITHhG2ogGBNut4Ebhk41VqFoMEA6UVV0hRyAE29SfLpjGyxazOtnYtDgEXK8yTFysERI0jmOUYs5jNLTnUGYEyER9IBIAk2mUHMaiOhJBN6j2eqyaqd0VgFhqDd5BDAr5iIAMCSZvgp2U7MVKQbM1XRSVKorG9jfWwDXkEbncxGF6VqhRzlTu20EhABqci86iWvB3iYAMAQSo1CLvFqiKVVPHqUEVGgIIkBQbFmmLyACYtiTjPGF8SLRUQ2ohKagLN2k6YJ1SZMepwPolagFmkTKtpN5HwkcoYXnmcZuTLSQY7O/wDba/3yCvSy8+doIjkcFHFsCuAH/urfUGBaSTciLTsIAG/LpGCzAxizKXZXesBAiT+A88c0DMenT9xiYUseU6UThCO16nYYx/M8XqtXOZViKhfWp6CfCp/p0wpHMTjVuMVNFCp17to9dJjGVVaG2NICbNWynFBXSjUWwqKrgdOTD2NvXBAVYicJPYbMHuQpiKdYgf5Xhh//AEL4N9ss0aWTqETqYaBG/jOkx6AnEVTofgHzf2k0e9CrTbu9Wk1tWyzdlUAyN+YmZw5FwUkG24IPIwQQfzxh704GH3sHxnXlmpMxmidI66H+CPRgwHQRipRVCTHGnmmAMgWsPe8z9MW1v88DcvW101Y8xf6g/XFbj/H1ylLvPiYnSij7zX5/dAuSfK1yMQVYTqZfQCxIAmL9TiOTNjjMa3b7OEt40Ib7ppjSP8seL5scNHY3jdWtRqVKukxV0gi3IE+G8b2nFONISdh9VcEm0ehn3nc4HcfoljSibPBsD0waVgyLBmcQ1uHio0OTpHIEi8b+fLGb6KQL7XVJoBYa7C4BIgTz5XjE/Ag38OgbzjzE29MX+LJ/IqFoPhPzGxGK3Zol8upIgCb9bzI6f2w/QLRS23p+/bEMScXKGpt00jYAsJPmQNukTjxqJnDEmUqgvOJMmkC3liStTgTvjnKrAOBLdg3omUCP30xXy6/FJPxtb3j9/uJ8e01t7n8Tia2i70Q5mmSV5/Tp+v0x8p3uDt+/74krPJHp+/TEBzMEyCAesfUb/riiSJQSzzA8R8/ntf8ATGc/aYq/xgn71JW6SQWXpGwH7GNHQMxawibX8hvaBv1O+M1+095zSQpkUgPXxudvL88VjFIaeDV0pB1FhWOnUqxOkTpa5N5576eeI+1HaBhl9CfEWEPIGkKwMTMlhHKfPoR3EuI03FNpK3KimUXqB8WoBrgEE7TFr4oZyklSolOmajEHfTYAHn0PvAjzGGhM+pcXYKpCEtcErBJPPTzj+4w6cJ461DLpqCpAJKggQSzEAKBpBIvA5k4EcJ4U9PMCqVLqilUtqbUwiwA8PMXAsd8XuPUH0p3aOog993dPUajMIYSgLExYOBKgQIBOD0pvwNcNzffByxmTMWsGFgI8h6Y7y+WGgBkU+RAO30nAPKcYSlWqqWBj43nwgrAge5MzF1OGAZgG82wiE3R4uXRDCKqA3IVQJ3F4GJHxVfOC8kdP388ePxRY5Hp7DABaUnbEVENHij5Y8p5gROPkzIJwgKvHac0XHkfwxn+Yy8b4fuP5xFokuYXn72A+ZHvGM74l2jpmQoLHyH64uIgz2Xle+8u7YeoLfqMHvtAH/p6Y5GqJ/wDF/wBMKHY3OtVetNhFMAf5qkYde2KaqKeVSf8Aa2Jf2K8M3r0cEuxlUrmWT/7tJ0j+pRrX6Kw98cVqOOuALpzlA/8A5AP/AClT9GxqyTQuAvqpdYdh9Z/A4TO2+Y15nSNqSwPV/E300j/Thw4AAFZf6vx/4wjcbWa9Y/1t9DGMoFMX6tPBbsZxLusyKbH+XX8DAxGr7hv7r/q8sUa9PFJ5BBFiDI8iDI+uNeyTZuF1JEEQQefTl622wSLw3lOFrh+b7zMU6oBCvSBWdjqGoQPKYk33wzxf1xgWD+I1gKBDMFDnTJtYkk79FBPscZ7xrt3UYCnlSaNFbAx4mHUk/BNz/i6kbYsfaDxcvmBQU+GmJb1PX1/9p64T6gxpGPpLZeodrs3TbUuYqHyc6wfZp+kYbcl9rNLu1Fem3eTB0XWLeLxNI/y35Yztx5/2xZ4twtA8owCxJA+kSZv0nDddMqMG02jaf4tatJaqElGAZeVtx5+2LFEytugwu9hxq4fRUFvCGVg1iDqJ/wDGDby9MHMhUkMP8JjGb06BIsY6iNv3fHC7nHFekSfhkHzHmTHO1tjuR1OEBzUeXJFyLWv5xE3N/qMRyxkxE9Rsfw/SMWBRCzclviN4M7TA2sAIsLeuPiBz9pn8z6YmyqKNJyGbkBzmJny8o/e2Mz7e5gVM6ysY0Iq+Ei/xMNx0YfLpGNVrIJFgYMybx8/LnjOftF4drzYZWVT3SgglV+88G+9re2NIslgHPceapULrOqSZ33JMKIsJPnghlOL1KNBEC6HbVLX1NLWDNa5neeQxcyHC1KhwzIu4/llxB28YIO/MgzHyj4jl6dNVJeNx3hUy1xeDIHOwk/PFCH3sy+jK0/ESzqHM/wBQFvYQJnri1nONpTA1NE7bmY3gDGaUuIV6VJFQF1M6VF3gmT4ZmNRPz6RiTM8NztdmDBVSBBLABbSYuZJ2MSDy2wuIgrW4jUvUNVVk/CEUlQzQoLlo2jUQGgrzxWPacU6dQh1NRYVRsDE/Co2gyZxVpdiIPjJqHYmNIB5Ab/vbFpuxFJQSStreIxflz/H+2K4gAs32rq1dvDAlgOvMjynYY4yvHapiYI3mPzwx0ezKKQ6BDI+9BBB/piCJjnNsSHLoCQvdKekTEncb2jBodEdPitVgCJiBYHHA4zVp3iF5kmevTEvdDSNyebPKgD3iRHIf8DuIZtTC0yWgQxEAHblG/v8APEqIMk4zx1qyaCNI5jmTywvnh0+X4DBGoQtzvtvv74D8U4iT4V5iZnlv8oxrVEhfsnnlp5jQDq1EEnkO7DH3kkcuWG/jXaNDTqKblYMdTIsJ8pxleRytQ1AACGF7yI6k4YatGRpu07nr+/XEuNsZxm+0wJ8NM+5jHHBuLVHzmWEAA16cxvGsE/TEFbhu99ugn5eXmYxJwNNGZpO1gpZt+aoxEczccsVQjUuzdUNrPmv4k/nhX4pQ/m1f/wBjH/ccTdiuOjRW1EKNVp8hiXjOYprqYsAGuD/mEj8cZR0UxezFDA+tl8Wc3x2iB8Unyv8AXAmvxxTsp98aEmh9ns4e4ypt4Qye1OoVH+39nDszQZ5HGbdnszOSozaWqH5v+s/LGgl5WL3ET6jGD7ZaMgz1Q1MxmKjWJeI6cz9WxSqJgzmKep6x61qn0cgfQRgfUo43RAMq4ZlyaUFAI1VIALNf2XoB89sAKtLBXj+cVwrLPiNrfluB64NDV+FzKcaai5ZTyuJ38saB2fZTS1KZ1S0+tx9MZGrGPx8z+/zxpvYWo38LTVhBCC3l9z/bGM8naZUeg3SeXPlixUe8AxbeNvfbltG+82GKWXb+Y3rgjosCRb2xAziksW6j1/49fXHur1v5Y9d7md9sQu1hfCGQ11v5n2288Zz2+DHNg93q/lKPCZ+855x1+uNFc36Dp+mEjtVlGfNHQW/7azzG7RFxa5xUWKg9R4CKcyzA6tV2v6GDHuAMVKuSyyE/yw17mb+IyTJMiL9TYDkMWuL13TcQTP7nY4WnNR5mYJnraPK+9sWwSDtTtFQXSqoGNoNgADbe/wA/I4p8Q4v4Tp0XjSmgE+RJM/FYRuInAVF0AyPEY57bT64r5x48JsfI28yY+mGgYTzHEqlQle8EJynStuQAEC/4eeKn8Q+oAwY5dOp2IuenTFIKIJFgSLWuY+fnB6jEtAzIG0XkW9sWiGWTRQiIiByMf849y+UCgnUyi3M+1hiGtnlT4bnpjjLF6hF9zAtz/QYrRKssZjKoL7nqST7nH1Lh7MNSqTeB4dtpmLAek4O5TgrLpIWTH340r7TLHysB1tifN/CA1emGANwJIJFtKi1vy88Ty/RSQEp9nYJasRpCnn1H09cWP+n5ekoKUbxabk2IkTc26cvTElfjVNTCBqrHckER6AjrfAmtrZ2qSFDADxkWgX9J3PLEbbHpHFSprbUABaP+cRsRcDE1VSqjnPP88UMxVtbnAHnPLGnRBBxLPimvVuQwtVcwzMWJucPNXsxRpUzUrsXcgeagm2mBcgGb/hgLS4AlSoSraQSSJIAHM9bASbdOe2FyRfFlLhAedK87np6nFniVEu4uWKqFnoBsPTBSjllSRTmCZlt/w28se1AAIAJP7uf2cOiRf/gxBLEDyiZ9L/j/AHxE6gbT72+gwXbh4/f5XvinUzNJSYGs8rWn8LYQDZwsaaGUp8yoY+lSo7D/AGnD/TreeMv7L8T72qkx/LUWPhHgUKvkJtth/pZuT7D538vrjJ9jFTi9LRUcX+M7+bHAJ6sYOdr82qMdRgsAwnnyMe4woVuLreFJxSQE7GSAOZj6467hnOr7gJjAqpn3O1sMssKVMQAdCz66R5b4tRbDlSKrU5HQfv8A4xofZbOa2DDnQSfVQARPO84z1qQJvf8Af/Pyw2dg68sf6aZHzYR+e+JyxFGVjXlm/mN64MICQL26R+eAmSM1G9cG6Y8OMTQi0Cdr450SPzx2x2I6fucRuf2MIohzQA0wd/fCfxLN93nWmINJSBHV3nciTbf6YbM3YD1/I4RO11Co2Z1ojOBSVTpAJB1VDsSLX38sOKvQm6Gj+KLgnUukbyrCeh8QED9eWPqeYpioG0AjYMIIBHLfwn9cRipVFQzlmRRbvNFiZi08j/fzxMMs6kHu3WSRJhfcm/nz+mNiQbxHhALOwOqSTv8AJfY+QwDzHZ9gQTqJJ5qYHST/AJY5Re/OHAFQ0atTHYbH6GWEc4OJMwmoQ4EefXAJmfrkmmRdebC/OIB5+2IM3nQg0qB+n764ceNZemmkMCytt3eqdV+XoN74Gf8AQMvSEuzO5uCZUAEWlRF9pk/LFchcQRwrgbOVap4EOxO59jt1vgz/ANTVFVaQDxfWYgz/AIYN5tfAnw1GLa2ZQxXaLDoBuI/XHi51GEqYM29jB33Hn5e+D+h10E6ucdx4mI8gYHXYb4r1FtCmDy/f98QUmaPEbfv6Y6ere3Tp/e2KJezqm5A3Mn39hGK1fN6TAPi/qEzPILvym3TEzyvxXJFvDIm/MDp+GKy55KTSdNSqRpLAEgECYQEDrBY8xfniWykifh3CQWDVahUtMIoEGdydU6Tbby9cG8l2cprDeJ31SJ5gGfCBE/vlgbQz6KB4rsYhhbUf6d4I6WMedjWVBZmCoBIA1FhtF4G0+f6YzbZoooGcayzVB3SAhFHiIJ35c/FzwMr5QUv5dpi5A5ef76YK8S4wUqpRo+cmAAIF558xEztgNmqskmZvuefmfyxURSZ7pgT12/fLliIuBM/8n8sRPU5TcXPkOXnO/vgVm86XlRZb8+Qt8zizMjz3Ei06TbawgDrHUnr8uuBTHEzeLlGPqeWJMAEk9AcAHmVqlGkYZOEdp6q23Pn5bT5DAZuHlYnVykAQRPK/Pce2C3D8noXqTv8AkMJqwIePZpq9TvCBAAFpt8/OcCimGN6YN2ExsOnvv+7YoZjhpNxud4AA+QOHQAju5sNzYeptho4lXCySYA5DywEq5Fl2PiFxG88vTBvtFkv5SuOcEyev4Y1h0zKfaBnDT3ks084vthw7C1oNUCwhR/uv5nCn2crIamgmZ9p6gHfz+eHDI5DuHGj4KhFx5A2xE43C0OMqnxY0ZBfG3rg0WAW/98AuHv4/XBtqII1c9hjkN0c97PT5/uMeMGtYed/wtjpha+IK78sIoqZ6ptbnv7HC5mMm1bMtpLjTTUHSSJksem399oEns+0Aet/kcD8v3VcuH0NpIsxuDBufC0yDA9GwJ7A6rEI8FgpfYFzIvyB8N8WUyys2k1jUqQCQsCADzCQY1A/Eb3F8XBkGSVC03cDS8GdM3vIkmDM+eOc/RZaHdqx1sRIFMjrK1IFhE2sdrROOggoZpaikaHb01RpO/wABERtz5W54+4fmXqGWEBTG4O1xF+hH1xSpcOqranpZYEwu5HRZhr/ePU9MTcNqudQqJ4QSY0hOkliCTP59IxNFWFs33biJk+okEfpha4zwxdAhoabjk3SelsE3zNGpUIZe7dYA8MTqJ0wwMmY28jOIs7QR1cHWCN7jULiYEWHUzYYLChZmkEMltcyDFiOQgX9/LFf+DUS0mTsSL39Nh/zg5TyYRYCDxyoBi5HKWi/Ui1jiUobL3CncOTtblfn58ji7J4gOrmNMQR5239b2xDVUINYUmR8gbWkQcNY4HQXSQz3jwwJHW87DzvivmeFLUELUuwuGQgibeIi0x5YlyGo/sVcnnNL6RJt06XGxBHK3kcfZyoakBqYOm4IJJkzuN7E+0SY2Ddk+w6pc6pN5gmZ2g8utjz3nF1uztHUG8aiY1OwAJ2tqO88ugOEV4JHC0ZDB57CJPPUYAgKZ25mcMgzHdUdVTSJBJsBvsDe8efnYbYPHs1SEGV2gHXJn2Ex+/LEWe4EKlOHIA81mbiJNtJt+eE1YJ0hDAaWqPGpzy2CjYDFN6uvbefz/ALYM9psnpq6VnYH1AtIPrAg+uF/NZkLK/e/H59MaIzZXzsAaZ+I/M858gMDqlW2ldtvX99MS1XK2E6ju3Pzg4gqQtueGIkpZfYj9xiyapUbm30/Q45ylEgSYG312HqbYtjK+fO/7m2EI64bTli8dbnrb3xen9/vfEVNAottjucMZ0akb4jZpx3Tplj0HM/p54kyZUkgAwNmO5uJgdI5xhN0BXFGBMQP3yxczSGpQC9YnyAH53OJqiKeRfT90G5+f4ScVqtKuwCU0qR91ZANtvDIsPO2HDIlYpQuihRyCU3QgMri6kk3jn0I9MMD9o6YQqWXwrqEQTqOwHkBBJ5yMVaXfOdFRwORClGvyUi5mZ26GcDeKq76Fi0/EYJJFokct7enTEKT6K4pux74LxEP3VQbNaOmGyux0iPx/fr7YyzsznRSdabv4ZASdg0mR5TPp9MafVYFR69f3OMmUjl6xjkB8/wBMVnaxIIHPbHj1x12EnFrg/DDXCVKkqrAkJPiMWMsDa4NgOW42xNFWAOLZuQoXxMTYDcmDsMCuHcDapWdqx7lAIBsHYkztEBQLeZjGr5HhNJDIpgW3Mmfcn57X9sQnhGVB1nL6tXIu7AecE6QT1ifPFJNA3ZLnaVRBKpQ1HcO0D5xO07r06YH0c3VaoV/9PqBkTLNHSSqwbbjVvfqTHFe0FEaQSwMTZgLdGmT7RGFur2xFIyKQCgRClQT0l1i0cgu45RjooxsY6vBy+XjMHxGx7vSsD+liPCYtJOx3wJp9lqFJmGs1XaLVXiP/ABUSbjfefPAqp9p0EKaIIqXCmmx1AC9y512E2HXpi1keI1Mzp7jIL3cQWPhggmIJEbk2BtOCh7LOd4ARbuKWo+FSiwQDvc2iRf0xHV7NQpZ6bKG+IKyi484BHrP5YOZKrVFQtXlApCrFRSANImdvvT8RJPvAK1UWooFyI+K1uWxuD5xhUFiJw3hyFtYRvCI1sR1uFItPoZxNT4Qrg1WUQIM7CN7EtI5b39MEuM5OpHcUqYIkeJhU1THWNEb3tvjzK8HakkAKGN2LNKjfk0flvzwcR8gHW4TSovrSjVcu1kUkiCYGmZ9Z/EY8yGbzIYA0ktK+CnqUbSNeoFjuCZa++GjLcHryGerTZN/5aLJ2gdIHX9Jx131OJFKrU+6znTp3NiVhXW8WJ/HBxDkU64NVdeio0gFdDOFg3glSBAmYt+QXs7kG1nvCUP8ASdUggEeIi1+R/wCNB4dllZNIVAgi0N8oJ6zijxfheWUlmdqUxMORMbAWMf6f74KCxFPBa9RABUXu9OoqTeee5Nx6Rffpw/CcydKLVSBE02LExz8QETFtx54I8Y7bU5CCnWAU27qqFn1lT9b74snOZBssK9Wmq2HhFTU5I31aWk/6vfTthUOwCeBvdlo6qgGzXCydxY3ty6fIdxXsujoFqIEDtqJLX5wYueduV/k+VMnUdFYUVpKRsQqDT/VIDbb2H4YlpdnVkM1So5G11t5AlJiLb4xjkTdU0W40jH63YddQpLqapMSNiSbSIg/OIGHnsp2dOUyvdVKQdixYsEuZNrkXgACPLDHnai6yqrVXRElAgudhdSSYv745rcVYKR4gORJMwfPYc9sXd6JoQu1XYcVV1ZakKdUvLFzCkQZgCQGnyFvQYR6eU7vwt/3ASpFjEHrPv8sa+e0KZdKlRhq0rKgjciYAJgGTAxj5uSSZYmXJIkk+Ik+pJPvghfomkSoQb9MR1ngWj97+uOqjaR6R74omqx+I7RYDb1uZ6Y1ETLWdZB+EAaRA3n8Rg72YZK+qn4ta02bVI3WOQu5N7DC5RzFIv/PFQUgIDIVDBpsdLCGG9vrbDblOymSOg062ZkgEMGpiDyIhJnzB98ZTnGP2NIY5T6DxylOm6UXPeAkgIFWS12IWBqWQDe0RvzBDg+TpUtQKaCSSHcqxIki0EwFmDMCcAct3mTrPVzJasjCKdQGBe7BlHw1DAPi84O+BPGe1dWtqCaaa+UbC9yZ5gbRMYi09oHBrTNESgjArpQqZ1eEQ3WRF7WxHW7P0CoApU2HQKABt0/dsJnY7tB3rinUYho8MWDEciDMWnax6DD5SBU2kW5GP2cL/ABiFHPdgaTEPTd6bL8KCCARsdid7xMeWDFGuy5al3rpUeBqKXBaOQ5nawi/Lli1xTN04KuWhp5kAb3JA8AgHcgcueEbI5w1M26ZcLTpAglhrZmY2BAXxMJsQIOkXa8Yafg+LqxmpE1qndq6a1IlfiZecso2tMBtNxNhfD3wiEpojKHNNdIg9IDfWJ8xjPqeYTIquTysd4PjMQSxP3m3J2kAXjSNhh24Jw+pTpJ3hGsAEiIg+IkCLCxiLxHlhqvAaaC5zFO5nldYmfTr6eeA1aqKjQwMC48Ysen78/LFjM7G2np5YBcPzVQrOlHJ3JMD2C+3lhA7CeayNIrqr12cL4QilWa14ICnxecn54hyPEckzBEpJqF/EofTG0vsGPS9+eGGtwnKFO6ptSpEx8AUMOmxBE/PF3I9nqFCCqFmAgFiW9Y1ExMcsdRzg6pxLMQpoZYRPiLugMWEqCY/KBi3kczXSlqrFC5J8IMACbSbjVHIHFap2iFWo1FaVbUpI+Agepa+kHqRivwzhOYfXPhUmBrnVA3gghhfrywDRYzfaBdfdBwrtsCVO+3w6ipvacQcJzzF+4Wrqf7xOrVaZkikFHuMeZ3guRyztUrPNRjJEgMTHICCPWZM3JwJzXbGiAq0cuWAaQC2n5hFOrfYk4QDtlqApKBVcG/h1vqO0WLAXifn54C9patChD/wiVCxu50AAx97UZ+QOAiZGnU/m5jJ6C1wz1mP+0rq+cDFvinFERArMlQlfgs0mPDpQzbyJJ6YAIqPEzmLM3c0dy1G1xsO8NHR1nxYJcMrUaOpu+ZzuAzubeetiCfS3kMI+Y4wKtq3gFoAQoCFvB8Vhe1rdL4pZ6rUXUFCQfvyrBgI+BgImN+d8AzQs/wAfd9ZXudCBSpcPOqRImApEcwbHlaMLPFstXzzlfAAB4StVWU9NSkhxM7wRbbCugqGevQmY67m+Jsjw+oa3iCQLwYUmAYhp8Bnnfn6gHQa4f9m9V7tUpU4MyHZiL8iAB154Zcn9meVQaqtR6gi5lVU/ISPZsLjVc5GjSrqSPERqXw3ufFPLfnhpbKPRyipSJR4JMHWNTfFDMLX2gCMAB5sqrEKKviIt1I9Z6YBcbrd22k1NJJ3AYk+QE7n1vhMPCa6V1ejRZoeNbMGLE7s8G1iZAAt1OGrh3ZerW1Vs1UV+iJq0zI1SGVSSADAiJvjNxRSYFr5/Q5WmzVQx1ECZWLSx3Ei1rRjqlmadZWUVFdxMIhN4MbtBPt0wWq8OytGk1SsVprTnUTELpuBG5OxCgyRGA/COLKjMtGm7rqYlyqhEO8F7EnSRsD6jmWvAAfGeyWYcQ2kKSfjaCDuLLMiLSSD0HQPmPs4ziqpSmK2vfuzOkdDqA35AScaJleNPmmK1KC0kXxMxrKGcgEKtJdpjcsQBIicX+HcYqfw7nMGnTZtYppSaSoAOkMwLeOI233tMA2gPz7xGVJW4YHTEXBBgz0IjbFVaumxHp7Dn5/rh74x2Z7xmLZfuWaXWojNYqAAHUnSxJH3bmeRmReU7MFVbV3RrHTC6tQCz4htHeTyIsI2k4fJErasRWYm5AAG36Y9HEH0hCxCKZCgxBJmfWeuNHr/Y9mK699QAWifisdRI3KU7SOW4kjaL4V+H5CigqMawQ3RQ48UaoPeL90wNud7C2BvQ1tlr/qlXO0aaBhrRobWwWZ+FpJg7aTHOLXx4/ZiurFQ1EkbqKl5jb4d5xT4dVoU6ys8aJgoZurqQGveASGg7AY0GaXeNUFMM3+Ii499jjlySePpaO3DBZfs9ib2RyTHMqzSpp1ICxu2zA9AAd7+WNF7TcQqUcq7UiA4UafCWPxCYvEgHmD6HbCxlhUq56jSoneqr1I6KwZiTEqAAJ62HMYeO2fZrv0tqFWmS2lSYrAAjSCGUq0wZm9p3kVBufyFPCl8Y9oQuK9pO+yiFSGrvW0PTCt4QVkEKSZBaVE/W8tPCOytWnkSKKKlZ5ZybtIaUXUZ1ERBO2oxsIALsNwpamdQaiCEmNtPOAN5IZmDAAb7WnXqKiBAhRYCIiLWH09saHM20LnZvsPTy8PUAqVbGYFm6zuW85iwgDBjN1itVOYg2/wAUbgfP6Ys5zOLSps7ECATfyGA5zepgd7ddpHM8sGkT2XeLZcsjQJJXaRf8h/fywAySiNN7TaQAIMWPPDHmqlmDEWkW+uBeY4BWbTUVCVZRtvPOVO2wuOc4V70U1oW6XbSuKwqu4aJhSFiTysJ+X9i58G7eGsQO4qQSFkRufKbj3JgYS8xwrK0mIrZnUVHw0viJv4ZAIUbXN8P3Y7h2ValTr0VkkTLOWKmIhhqIVgOXLHSYdjKEPtgfxLjtOm3d6hqIvBHhBsDcg79L4JbDCr2rzmlCxpU9a3Vn0wL2I1EXm/54ABvEOxad5raqb3JZlkm0AFukHcH6YucA4WlMMQqC/hZagdmix+EaV8Ui2/ONsIGa4vmKrTUqxPWw/wDHbDD2JzPiIDyIuFpx6S4E8zv64QAPjOaHfOXLVFn4DVMm/Pr7bdbTihU4rcmmiUhyK7j/AFG52w4cc7EioWcVkBuQplRflOr8uWKXBuwLyr1CNO8KR9d7eUX2w6Ghbo0cxXcFVY6jIZyFBgWJkQym0EC/TDJkeFUkMamNU3fuWAUDoQd7yfhUD8bvEsz3FZFphRTK6XaZYkTA8MMOW28+WKFarWYMrCkkiyL8bz5IWIIj70x5b4Q7LVejRopqLqC1x3znY89IE7dV9uePuHV76qVEtFp0qACNiIcyLdRvywN4hwuqATTpkk31FQCN7eLxCAd5JP0wKR8xl6qsxhxfxuCCDvck9fY2tgAdsxxOnSvm+6YbqoDE/I2Ajlf1wF4t9oshhl6WkjZnIa158Gw5Rc4lyfYypmS1WtqLsBCzGkdWJ8Vx93yvfbql2Qp0Qz1VFchjK05ZVk2Gjdj1kRiZSoaRW7O8YzdVDmKlX+WgJNNEuxHIhV8Kxebnpvh5o58GkKhZtL/AA2onwk7CZtNiLReML+c4fXr0mp0abhShXSoVI5bsVQSpsB574DdpuytRZqNUpmqw2WoVbUeZA1LJ0gFwAbW5YzU3Iqkhmz/C6VWh3oKVDTYuoq0xIdb6QH+BrWPn0OF2nxNaqNVeQXlmnTv924Jk6YESDYGBzWly9KlWptm/FQupNRQ1LWSdLEMWIEt8bBTtMKCMM2eWqaMU2TuiLqqgUysWKhRpXazKLYFpmWXlx+JRyQYqpD6V3LEEkHob3+tjfB7gnDVrDu6awwQd7Vkx3kC7TbkRA8uhOAlftKaFNadBKZL0DCEQAItBMBN9zFyJwu5OrXp6FzFdlDmFgQGN7O6tpcbnRinvsqGkOeYR1rd0hOZNgzfdj/WQlvU/WwPjGZXJCo1DLl6mqGJZg8vMCmQDpAMWXlsZGPP4lqINVKjuwafCyqDAiG1WIkybjFLMdo6rDWV0O0aiWDN7QTbyFsKkVZVTiefXKKtVmRACmpmC1URgt0cEsDNyDE6dryA2Q4RR7hjWddNxZvFYkSFFkB2vPwj0wSzXaKjqCAd7UewDkQDzB+7856Yu8H4rkTW7niOXRawstRiXpGdvCQAlrXXlhgJOczlJ5oU0WnThnkwJ0KWu3NiBpAG5MY9pdsaqBKbEaBpBIXx6RHMmJ0/ljR+MfZdl3h6JNMag0LDqRMkCbi0xDQOmFfth9m1OhSqV6NcMq3NNxBAn7rM3iiRbc8p2wNKXY4ycemPXYHsl3Aapr1M4BNSIkG4CiTAvJMyT6DDbmCGXQGAYXH67T5emBnB88Fy9FQANdJCPZRNuuJq1DWAbh91IGx5W+96YGv0deDJFL5Pdlbs72bpUcxmMys95WjUD9yPij1YSekAbYZHgC/l/bCznc06vEGm7LcWMG3UEEX3xTp13qLpaoZLaQHj+bA1alHiBIi4FxHSYhsjNjSla6ZPxXtLlnNSkz8iAV+KNjAkFfFIkxiHIVkOkU81SzApeErTfXGtj8URoHIC/wm4wr8Z4Yy1AnfLRAGtyn8sjUbElyCu8z4hbBzhHZPu1putPQyDUzatwBMN8Oom5A8QEz6Qt9kuktD3xHJgqRF+vP5++LPAKhamQrWQwILSBff8AtiLhFTvacMZKmJ6ixB9eXtgFxPibZeqdBIDbgGLiPLzOLTozatCd2R7FPnQXL93SU6SYkk/0jYep+WNW7O9naOTRlogjURqLMSWI68h7AYj7L8IXK5dKKg2udzLNcm/nghmajhZVCzcgCB8ySBjoMTrN5+mnxsqzYSQJ/wAsm59MLPEO6qnSKFXMN/ifUiiBYCo2mf8ATqN8e5zhWer7tQoA7/FWMekKv44J5bgz6ArVELCxIUgR5DVa3ngE0KH/AMDk1C2pVUm6zOkG8BmPitaT12wZyeRo0fAhAPMzJPQb+e222JeI9iTWkNmqgBIMIoUSPUsR88dcP+zzJ0mDMjVXXnUJYTyOmyn5YLGkBuK9l6lVtQ11rxoSAB5sXaAPIEe2DuQC5SiozL0qZg+FSdhvvJPmb774PECLDw9Nh9MAO1fZ/wDi6YAfuiBZl3HsRHz2nE2OgLxXt5laNUq9JKygi6sCygzd1rBVUWPwuT5b4nyfbPIVJC1FomzP3oKQoH3SYSI3IJ3wtJ2Br6hSqOHprfviVJiNrjwtI5C/rhh4XwlMu0U6ZvfUoO55SbmRPscL+j/gcpNQqKGpFHBEghmcXEg2MEEQcK/bjtDVylAGg1OiWYq1XRq0wJX4wR4r3gi0DcHHvaJKFqlZArLIUqgDtMSA2526/phPzdA06hK1jUo1iWVdbHRzYHV4mBMkb9PWeLu7BvVBfhX2oNUy4NdYKr8aqfHOx0CIkXMTfpgUeOM3fZqo3dU1OksFZZ1GBqVCTuIFmNjYQxwNz2YWnU7yaiEGWD3DCB4gGEoN5EQN7TAh4N28FFlZqr5udZqppApiobI5ZluIVfIcsKVvopV6V+Kdq8zSqaavfMp8X/1BYEEiGCo0BD90tuOvLngPa3MP/Jo0+8qGbqkHmfExgW2knlzO/wBVWnWqmpWLVKjamKSvwj4YUAaQAB1EBTAm9bNZastI/wAL3g1Np/lqwLyNRAKDppMC5ubCcNCKvHM3m6zPRYayu8EwpBvGoLJB5x5jEHASL08xVanSUx3bMdAcyfEkhRIm5sb74ZOy3BkQd5mnr0KymWWqhVCCwCktVTYmAYMmRh/zSVaxWhSFNNS6adRDSZQYN2UtqbzAB/PBdAZ4/FMstdEqr3kJpkF10zcCAQDIEmRyGCGayOQdYSq9LVaGNgT94ctX4wJnF3MfZgKVUNXMMpJ1EhKJgTMai1pMqukeEzG5t5rgnD6jIjeGoDp8LGirkbiANM/5YbzjDVXsT60AOBEaYVi1MJoIm7MLTE+pj8RgYnEaSsaeYp1lYbidJE3AKEKwte/IjD3xTilTh2XelkeGLSruNK5ml/OUKDc1XZda1ByD6lm8tBwgN2ZzBDVa9ZXqNcgliSTzLc9o6W8sZzlGPbNceOU3pWVP4kU6lR6STqSFDyzC/wBwgTJMCPckRgtU4LRzPEMumaqHLJUXxagVaRHgvdSdpI3tucDOHowcFqRqAHSE0k6iwKrBBGmCQdUiIjyw95HiGYWlSy7ijnKNNFDHMEyKinxhKkEqEMAEgmduWKg20LIlF6GHtHwxeE5fv8u6jLqBNJmkHYKKZNyx8vU8zgTwbtFS4gR3TKhBOukY1xEeIEWWSJZSw2E4Fcd4b3xUGKlObU6tQkUp5UyFGqT/AIgGtubRJ2U4JRp1pp0wK5plCQSwAkAt4gCDGkc7mIM3v/m6ujJTTdIbc1RHdFtaJoPgJIWIJsJtA6YsZDOB11Cx5wZH9xz98AuMU2cilWZCoOpFk6mC6YlFSdyZbXExa9qmQzhoV5bwpUMEBY9GJYiYG8DY4yU60z0Z/itrkhwzeXXMKJgOs6W/EHyP0+hXuJZ2pSYLTRWVPCVK6dMTqOosA45eD1g3gf2t7bMgWnliAxMPUja2yDr/AFHbkLyK3ZftW9NtGhqpN10jUyndjcEwecXn1xOTIuVGUcU+Fy8DlPKUi9PMOpNRQCzSyyQfAIYHUBqsZAlZ6xNVzObzLaaBRQGOpGMECTd9JLGb8zJ85xLR4Nmay/zSmWpm3hANUj5aRy+IE2uOWDRzAo/ystT11IFhYAcjUePCOm5PIYlRfpLml4fcHzoB0iwYD6A/8zhe7XsHqAqZ02aOvPlFoxJnskC8Pcq99IIEcxEzB9+WI85R0QBYcv8AjlirMjTC0WFsAe2XasZDLms1Nqh1aVVTHiIJGpvura5g+hOCb1fFtMfTAntLw7v6fdMA6m5U7WMg8jY43MxL4F9p+o1KtRvFdu5JAt0SbHTG43/Ch2v+2DMU6oFIClTZZptpWpr2mQSukzYgG0DecAe0nYzumJpyVWPCTcEn7psW/e+Fx6rBTTqKKtObqTsRzVlNjb9cYqDi+7Ro5KS2qY99nvtMzmZAatToKgbSajOwB66U8RMW5gee8ccZ+04UnC0HZmDCWBIU9VCgkmdvLCPmsgSAuXqwguKTAggG5g7OZ1C8bec4KcE7EVnKwBSplb1TdjcWXZvPwiDG/W4wj9kiG30MfaLiWbzRp1aIrCogkUQ1wOeoKYBm2o38xtgvl81naSr3neDUsgNLQTEq0H4htz8sFeCZUZeitGmNUiCxX4vO+1tr2wb0lRepPTnt0m3tixA+lxxhC1V0kxBII3tFxHtjnjdev3Q/ht9UsZgx5A9W3x1U4o4SoTTiqoOimSIcx4TIA0qW8J6fI4GJRz+YM1npZVNgKaqWP+oyAcAA/iGYrP4MwG0kQbmI9hc3wGp8PNQ91RLV1IaFqgjTpUmFrADRPw6gSRIw80eB5cTq/mNzeodXzDWn0xNV4Uj1FqA3WYGw6bAb/LAFGO5dBRKoUdk1mBUkAMpOpYmdxJmJMnrijnMn3RLxzLaFJBA1GCIg2kDe0jnjT+0PYtWp1DTLI7Eubjffwi4E+UczvM5pn2pspV6hDUzBTT4/OJNuswbeuGItcX7TUc2utKCKyjSXKyetizEqdzqAkXuCbt/2c1RVyqKrhTlqrGpcAaahLT1ggldXVPLC1kWr5cqlenNBj4mkGAwME6KhiDyJ52mMC8hxJqGZatQC6kJIRCYanqlkqQTygDzAi4Ew+i0bfWrF1YAhlYQxsywZBUTYzsTHTA/gXY/LuutsvSUWv3IRiBBBDfHaAQZEQI2xN2f4sc2lOpl6RanUQXYgKpNnWAb6QL8rxuCAep5QE6GOmOWoqPQqSbc7f8ytDZLkssURaYd6ujYu2pomRJPxQCBJljFyTOM6+0Ls275laxzNFagYEUKkICWJCaHJu8JYNAMcsaKuep0ZdiFXfefl1vAAGFXtPwFeJVqQrUQAdUlhemojT4hs1iSo5mDtitCopcOy7uquQ6OLNScGUMwfVZkq3MQQcSdpOBCrQI7xVqbo7cjyW33TtHn1w78L4Hl8nSp00iFtqYyT77CTyEC+2M5+0OsWq91pbuGXVUqrQdxS8VitanEggklTtp5zaXBPQ1Nx2mIvA8jUoM5zbKVJYBR45KmDcWUeGY+cYmpcV0liHOhtMFrAkWkAmwuqzj7I8NWsuimzupuajy3udgOgEiYMc4M0KtHLoEQQEkAm58Rlpm4lr2tYdBjbDF8rMMmRSVFDJZJq4Y1WZVHwqReeoJ5fP2wydj81To1KlMteoqaCxuxQkkFupmw6g88K+Y4+0kghuVoAH6YGVuIg6jINvkbWi0j0O+OufyTTMsUnjmppGtZt2bkB7z+IH44WeK1j4hqk7SJB9LyfkRhVyPbPMIIY94p2DbgeR+Iz5zide17VQVWg+r+gggerwI/Hyx5s8bj2fQY/y4T0tMhztPl0v6dP+MP32VcL00qldheo2hP8qfF83kf6MIHdFmCWDG3l+xjRcjxnMpTRKfdIiKFAUEwBYcvrjDF8pORH5UqXEdinW55D9cc1a0C+0TJ2FryTtbrhQbieZ51gCeg/Hw4G5rgFSsG11g4Y6jqkiTAmOZsPK3ljpPOoN1c5SZ3em6VVaLqwIkC8ct5EeWIa41/3GF18u2XplQE0g2CKRuZ5zeZJJN7YuUu0UABkY2+IRf2IHzxDA0U8TQmzAx0n8sVX4izE6QNtyRPLzt8+mLgoKNICj4Z2G844y4sPX88bECtxDs21d9T6gLEw0dIsBeItOA/Efs+pVSS1ZpjeCYAPMHobW8+uH/P1DAufn54rUjL3vJvPtgAzj/5eQNNOrqDESY5enI85nnhyynBwiAEklQAPDyAiBqIn35WwcZbA85xQaoSwkk+/mcAyKnk2BlYU/wCIxPPe23OAMctRk3eSOUE7+Wwt0xcyCBj4gG9b/ji3WoKGMKB4RyHUYAB1RFaAw1QOYUxHrt7HHFPJqpBANthqsP8AdHywVq0FKiVB9h1xTpt/LwAe99y0yPIi/XnfHdPQ2wO99W/lj7KWDR54FhzrW/NsIAvTQQSR7wR9fywtdo+ytLMnUEHeiNDcgR/iEidomDEnrhlqtGmP6fxwJzTQ1SLXwxGb50BGJq0vFTYLI8ag/wCIKdQEzOrSDFuVuOzdGnxTNtS1kMEJpbAakKzeJnSWYLbZp2GPu1uaccUqgOwHdrYE/wBWJOAKF47w8gQTuRaZp1JnrbBQGitlM/l9JFNalOjIC0KunWAPCWV9ISN9Kk7Dzxxlu0ami9VqjllEhNRiDBFgZO+m5O21785XMNFXxNcXubxtPXCdx4w1KLTTMxzgmJ64xyPjsTlRYocaFV0cL45sopu2l/FJUa9KjTtCg+Yww8P7Z95UKKYtK6oggeW4neJ/uMymUQUswwRQwVYIUA33vhe4oYpq33tTX52Ei/rfEu6s1js0xeM048aTHla3QHbEiVcvUXVqIEiRLATIjw7TOxAkct8ZLwjMN3g8TXbqcFnzTnNaC7FQfhkxt02xPIqg/wAeyVGgj1BWnUR/L1WFokIP6Rz6dTfL+IZwXY8zsbR06b4N9p3Olr8h/wC3ChxrY/vnj0MGoWcmZXOi7wzg1bNgtRp94qmCdSgA72DEcjNrYJ5fsolOTm64pRPhRdbWG5JhVWeY1SBywzfZaoXK0Cogs7aiLTDvE9bAfLB7iGXXvGOlbMYsLRER7k/M45555XRtjwxYn5XsnlhUohmqVe+IgTpjcz4FDQVBMkgDzm3JoJTd1phdOptOnYXgebEi5PICOUk/wwasz4rw5Am8CSIHQRbC/wAdoqrOFAUDVAAgD4eQ9T88cmSTnFWd+GKxTdBLs1wtazGofhUCI56wI9tJ+uGWvQCjwqGv4pYqQOfwiDG/LY4GdmhCmLeL8Bb6Y8Rj3lITY7j/AFHFw+EUjDLeSbbPO02QYmlpV2p94DUGoQviENfxWubGAJMYLUVbSNUARcAt0G3i2md1va3XjiCxTAFg1QA+YlbHqLn54r8QqsopwSJ6GOmNLq2ZJXSJ6uRV7kwdUi5jaDefPlfA+rwOlMNqt/UTvfrGLlESrE3Mpc33JnAzOOZYydx+eEnaCSpn/9k="/>
          <p:cNvSpPr>
            <a:spLocks noChangeAspect="1" noChangeArrowheads="1"/>
          </p:cNvSpPr>
          <p:nvPr/>
        </p:nvSpPr>
        <p:spPr bwMode="auto">
          <a:xfrm>
            <a:off x="0" y="-846138"/>
            <a:ext cx="2571750" cy="177165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5612" name="Picture 12" descr="http://img03.blogcu.com/images/b/a/o/baol-biyo/903eab8ab7d14e5af49788a3d045b5a6_1268564893.jpg"/>
          <p:cNvPicPr>
            <a:picLocks noChangeAspect="1" noChangeArrowheads="1"/>
          </p:cNvPicPr>
          <p:nvPr/>
        </p:nvPicPr>
        <p:blipFill>
          <a:blip r:embed="rId3" cstate="print"/>
          <a:srcRect/>
          <a:stretch>
            <a:fillRect/>
          </a:stretch>
        </p:blipFill>
        <p:spPr bwMode="auto">
          <a:xfrm>
            <a:off x="467544" y="3284984"/>
            <a:ext cx="1728192" cy="1192452"/>
          </a:xfrm>
          <a:prstGeom prst="rect">
            <a:avLst/>
          </a:prstGeom>
          <a:noFill/>
        </p:spPr>
      </p:pic>
      <p:sp>
        <p:nvSpPr>
          <p:cNvPr id="25614" name="AutoShape 14" descr="data:image/jpeg;base64,/9j/4AAQSkZJRgABAQAAAQABAAD/2wCEAAkGBhQSERQUEhQSFRUVFxcYFxgWFSAYGBgYGBUZFxUYFR4XHCYeHhwkHBgXHy8hIycpLCwtFR4xNTAqNScrLSkBCQoKDgwOFA8PFywcHBwpKSkpLC81KTMpLCksKSkpKSkpKSwsLykpKSkpKSkpKSwpLCkpKSkpKSkpLCkpLiwsKf/AABEIAMMBAgMBIgACEQEDEQH/xAAbAAACAwEBAQAAAAAAAAAAAAAFBgADBAECB//EAFAQAAIBAgMEBgUKBAIHBQkBAAECAwQRABIhBQYTMRQWIkFUlDJRU9PUFSMkUmGBkZKT0jM0QnFE0UNzdLG0weMHNXKhwyVihKKys8LE8Rf/xAAXAQEBAQEAAAAAAAAAAAAAAAAAAQID/8QAHxEBAQEBAQACAgMAAAAAAAAAAAECESExQRKxA1Gh/9oADAMBAAIRAxEAPwD6XtKsqmrTBBLFEqwJKS8BlLF5ZEsPnUsAEHr54yVkm0Elp4+lU54zut+hkZcsTyX/AJjX0LffjYP+9Zf9jh/4ifFm1f5qg/10v/CS4DvydtDxlN5I/E4nydtDxlN5I/E4YMcOAAfJ20PGU3kj8TifJ20PGU3kj8TgpU7RSNlViQXvl7JI0FzcgWFgL6nFKbegJI4qaAG5YAEEXBUk2P3YdXlrD8nbQ8ZTeSPxOJ8nbQ8ZTeSPxONx3gguBxUNwTcMCoy2vmI0HPv+3Gynq1e+RlbKbHKQbH1G3I4HLAX5O2h4ym8kficQ7O2h4ym8kficMGOHBCjsVtoVERfpdMtpJkt0Mn+FPJFf+Y78l7d1+/G/5O2h4ym8kficYtgVkiUycJA5arrFYHuXpdUxN+7VQNdNcX029cllEkDqSI8zEMqBnW5GqE87KOdyw5YnW5i2dCa7a9bDLOslXThII4HLCiJJ47ypa3SO7hg89c3LTX2dt1AHar4FItmHyexKkhjYlagi4ytyJ9E4K00KvtGrDAMOj0RsRcXElWRz+0A/djF0wJJJGaJcgkVEyxaMt2XiXylbAEi2nNu4i8tXGZr69VHa9R4+Dvv/AOz30sLnN8/pyxdsySvlMw6XTLwpmi/kz2sqq1/5jT0uX2Y1bIRZncy0kUfYRlul2Ie5YNdAOYFx6+YxkoNkcZ6kh8jR1spDAXOscN9Ccvd3g/ZbFNZkvPgQ6BtDxlN5I/E44KGv8bTeSPxOMtFRiNgXrJDw3CnMWVCbuSl2bKT21HMkcMD+2ag3fAURxVvdJ6OjElchJs+uU2tf0cqjuvidPwn9rNoybQienXpdM3Hm4V+hkZfmZZc38xr/AArW09LFm02rYEzvVwZbgG1CdLnmxNSAB9pIGPNdszgS0QDFg9e7i9yRmpKo2JJN7a66f88eH3mcxk1FIxsHYqVYKoSMsCS6kHNb7swBub4tqZxdXz1QdtVGcJ06n1LAkUJyhgUABPSO/OLHl9uCFClbMgeOupmU3F+gkagkEa1HrBxl6epIC0Ki5QsWj7NmkVWOkd+RDA27tQLG2mm3iaOMBaKRBoQqg/1dpuUYAOv3m4/vJW9fx+eT9Bz7XrUeVXqoAI51hzCi07UEU2ZyakBR85l1Pd9w9/Lc9rjaFOb8voDajXUXqBcaXv8A29Yxrj0faDZFcrVxWzLmC3paQM9hqcoJaw+rjOu0hpehJeNLMo9ECVeJouU+lw+RAIIUHnhamMyxW226gLm6fBl72+T3sLqXF7z96i/9iDyOK63blWsM0iVkDmKOSTL0FgGCC57XSCBe4H38tMbX2ip5UBOXMoJS2ihQtvm9PTIt3ZTzxn2u6PQ15Wm4JWB1zFMpYFG09EHS3LXmPXhKaxJPj9N1eK6FQz1kFiyrpQk6swUadJvzIwMXeCoPD+nQdspp0A3XiIXS/wBJ1Jy5bC5uRhk3gqpFyCOJZdJGOYE2aNc0drd+a326aa4BrWLnAFCoW4EnzPPQKCvY/pu2hvcHQ4W+rjEs7Y1VgrojHmqoGDyLGbUhUjMDrcznlb1YIikqjyqo/Lj3mPO22BFMe41EXMW0IbmDr+OBdVsXh2jjqDGcjHKAyrYyMxZzGbKvaAudTw1sRrjVvHHOZrV7eCwpKo8qqPTQ/Rxz/UxWZKiOaBXmSRZHZSBDkItE7gghz3qO7vwJj2WgJIr9GsTZrEllCAkh9b5RYnXS1+eNw2c0MlKGkeS87G7X0+iSKQLk8yCfvwl79LvEzPKY7YmO4mKnpcH/AHrL/scP/ET4s2r/ADVB/rpf+ElwO2lUzJtR+DEspNHFmzTcLKOkTW/oa9/u5YzbR2lVmooj0WK/FkKWqwQ16aW+oh00ub68vtxA94hwv/Klf4KHzn/RxwbWrjyo4fV/ODn+jgC1Zs5JbZxewYDUj01KtyI7iRgf1QpvZ8xY9ttRfNY9rXXX78VfKdf4KHzn/RxPlSv8FD5z/o4nGprU+Kul3Tpm5x87/wBbDmSx5N6yfxwRoqBIhljGUXJt9pNydftwI+VK/wAFD5z/AKOJ8qV/gofOf9HDhdW/NMGOHAH5Tr/BQ+c/6OOHadf4KHzg9zisguw6aqMbtAy5TLWABzoG6fP2lHI6cww7hYjBN02gc1jCLEAXUWPYzEj1AM2T+yE2N7YHbp7RrBTnJSRMOPV6mqtqayYsLcI8iSL99r6XtgwNp13gofOD3OJxub59MuwxIK+r42XPwKW+XlbjVuXuH9NsWxRVeVCjo3p52zhs5v2ShIsi89ADb1HAZKqsetrF6JHd6amVh0odlS1UFIPB1Ju2ltMo5308dX6sCyU+QZQpArRqe9jeHmQdbW5C1rDCrmz78NGykqg545QpkW1rXz6ZjoAADrpr3a64p3Z9Ks/2uT/7cWAtDsytikDinLEcw1cCG7LLdvmP/e/+UYm720KwNVZaSI3qXLXqrWbhx3A+Z17tcIzrnfFnyrTMc00Lpmkd0Oc5Synhu63KgHXWwsdTc2OPeztpUfFjKJMH9FCxJsXfIQbyH+pySdefM6Y3murfAw+bHucQVtb4GHzY9zicb/Oc+HveX+Ns/wD2v/8ATqsb9s5uHZGCksnNslxmBZVbuJW4B/8A7hX2/tCsM1DmpIgRVXUCqBzN0SpFj81oLEm+vo277jVtSKrqMgkooyEbNYVg7V0ZCG+ZvazHl6sWuc+W1oa3MbFMufQXGiWNgSQSSTlBPdYkXuBgpskSiJeOVMl2uV5WzHL99rXwlnYFby4TW7X+NX+qMJz4F+Qv/fXTBTZaVsAYClVsxv260G1hYAfM8sSOmvx55RHYP8ev/wBpT/gqXEr45zJJwXUnKgUF9EOY58yciStrE8rDlzIXY20KzjVuWkiJNQmYdLAynolOAB81roAb6c7d1zVV7Gq3eSQUoR5GuWWtFwOGIyo+Z5GwN+dwPVi1jPO+jaRV2dbmPLnXNe3oAKGsAt7ntka6dkXNyRZvr/3dV/6iX/6DhbbYVab3ha5LnStUWzgA2tBbu7rczjTvVXVnQKlXpI1XgSAt0sMQMh1twRf+2EXfPoybUDmSIIwt2yUz5CTbsNpqyqb3Xvv9mBhh2hl9KPNk52UDOWGoGU6AX79b/wBNtcG1KCrnfO1IoYIUUrWAZTcnMPmeYv36a4yNsGtN7wsbi386o/sf4HrJIvietZuefP8Ahl2xmy0ua2bpEOa3K+Vr2+y+Mm3qyITFJYWZREOI4YgBJGZbOBYFbr3m/a078C62oq4kplkphYVKWY1Qdizs5UH5oaXa1+4DDAa2p8IvmF/ZjdnY5SzOrQCTaNAQbpMwshPaJFsjsP8ASW0Ge49bX1JwxbW/jUn+uf8A4abFYqqnwifrr+zGSqrJTU0aywiMGWSxEoe5FNMbWAHdfXEk4u9/lznTNiY5jmJ6yTdsVhTaMoEM02eijW0aK9vn5/TDuoIN+Wt9cANqM4i2fTJBWrwWygtHGDIsdO4yEJN/Uq2axGhPPkTe8Fese0Jg3N6KNV+aklW/GntnEKk5bkX1F9bHC7tDaOSKgijllMscj5n4E6ll4UnECFobglSQLDs3HIDMKqyWjq2zZlqzxESNlEKooVMljDapOR/4vaA041/6RjzUbOqWLZUrY1JnsqRi1pwVkDnpIJIXLlPcVvpfHjaW1qqUDK8kY4DIyqtQQZTHIM92gv6TR876Idddb6HbM6S3eSZ4i7nKI5rhCJgi9qHmM0J0IHY5XuWDo2ZLbWKuZroSTGl2C1TzENeoI1jZIzoR2OVtMVybIm4dkXaIkJlzMyIyjiaDIhm0YCwzhgw9ZGmMlPUTKoDNIz5YFLhJwwEbQlk/gWN8s5ufrJa3JXc7z0/rm8rP7nAKk2yJrZUXaIWy6siFrc3QAVAThljnC20IUajDRsXbskMEcTUlc5RQpbInatpftTk/dc/Zpj31np/XN5Wf3WJ1np/XN5Wf3OA19bG8FXfki99jh3sbwVd+SL32MvWen9c3lZ/c451np/XN5Wf3WAS6SOeWOcpFUgSNUoto17JNdK7sfn9ZABlU2shDaNe+H2LelgAOhVx0H9Mfq/12Pn9LtibJNwHlVS1SI7LNbO9dK3EIEXZyLyQHtFiGItbDsm88FhczXt4Wf/lDb8MAArdoyS7SaRKerXItKzLlW5UCtSzBZgLEyXFyf4Z5c8GN3Nry08CxvS1rsC7EqiBe05ayBp7qovYLc2AGpwArtuZq9zA8yrkphIRBLfLatHotCSbM8bAaA5TqbYL7B2+EhC1EkzyZn16NOeyWOQE8LUgWvz9Vza5A2d7G8FXfki99hILzTS1Tx09QpMs66xK4u8UQAkAnUHKRm7+Y+5s6z0/rm8rP7nCd8ryNNUmGaVIjNNokEofMywFW1hIv2SLErYE95BAOmzd4XiijjNJXsURVzERktlUC5JmuSbc8aetreCrvyRe+wNot5YhGnEMmfKufLTVBGawzWLRZiL31OuL+s9P65vKz+5wATffbD1ApUWmrIz0kEFkTtWp57p2Zr9oXB1HZzf2JrZO35IYI42pa+RkRVLlI7sQLX1nJ/EnC9vjt5XFKIGlVxUgg8CZDbo9QGCkxekQSAQDa9+QJBjZm8cawxiZ5WkCKHYUs9i1tT/BGAK9bG8FXfki99jh3sbwVd+SL32MvWen9c3lZ/c451np/XN5Wf3WAXaGrlbaM9QIa0Ksy3jCJf+TiUqfnwvazKx0P8KP7m0b2N4Ku/JF77CXQ7aPyhO6ySCn4yll4E2v0ONTdRCTctw7EkWEbdzAlp6z0/rm8rP7nAbOtjeCrvyRe+wI3t3mZ6GpU0lat4ZBmZI7DsnU2mJtjZ1np/XN5Wf3OBW9W8cDUVSoMtzDIBemnAuVPMtEAPvOAoo3nSaJ2grCsUtRIQEXOwlZykZZqg3VQ5GW2pVTcAWwz9bG8FXfki99gBu9t4pGwqpJXcvcEU87aZFB1EA0Lh2A7gwHdbBTrPT+ubys/ucAK3z2208McfRK1M08QuQi3uSLKUmuGN9CORxXu9PUU8pd4q2RTGEycGJbEZbZPntFFmOlsxkJIFtat8d4UeCMQPIsvHiKM1NMArAmx7UWtiRpY/wBjyx3Y23ZVlDVEjmPg5ci09QSJA4IZi0JLMVvc5rcgB3kGjrY3gq78kXvsYKjbRmrKFTT1MVpZTeVUAP0WYWGSRjfW/LuOLOs9P65vKz+6xlO14pqyhWMyXEspOaGSMW6LKOciKDz5DXAOuO4mJgEza20Y4dozcSRI81FGFzSrEWPHn0VmI11+64wC2pvFlj2farp5J0mbiMs8UhCMkgZtWCkiM9/fYdrvYNoqflGYqiu4oosqsbAnpE9gSQbD7cA9qVU0cNBJJTq1UXkUxCMWaVqeZVuI81l1DGxNhfAVrvvV2uZqO+dbgSw2yGJLlSZPSDlyRc+hblYmyj31mBjzVERUcMSBngJbNOeIVIkuMsQGmpJbQDLrTLvjPcZdnnKSNWifsjKCxcBb9hs9wNSF0uTi470y5h9CIQyHtNC/8vmRUlNluCQZCRZrZRpqSA8S751IBCVFO12cLmmhQqOktlZsxIIMOWwBBU3JVhoJWb6VYBCVFEzgkFlmhCHKOyYy8lzm1zBrWNgLXuPR3rmyFugkH5whTExcrkElOctgbMCQ5GbKykW78WTbwVKaGhXN2eyqMxsx0k0OW2oUpnuGPpWBOAbqfe+kKqWq6UEgXBnQEG2txnNte65xZ1to/F0vmE/djDshhLBHI0SozKCy5LZW/qWzKDoQRr/588a+ir9Rfyj/ACwHvrbR+LpfMJ+7EO9tH4ul/XT92PHRV+ov5R/lidFX6i/lH+WAQqHfB4451gmiyhqkx3kh1levlKkZnvkCEs19SGGQd5fYt7aSwvV0t7a/Ppz/ADYRKLbjQxzKkCyZHqmF4XN3NfKqRgjQ31uwsIwBmveweUp1IByLqAfRHq/tgFXaO9qptGR6eemdWjpVcmaPLlVa0+kXFrOYgbXID4Obu75RNApqqilSXXMDURa68wFawB7hqR6zzwA2pXmCvl4cKyF4qQZeGTpmqyxuoIU2GlwcxyqB6je7dSainWSWBYnJYFcnqNgRm9f9zgC/W2j8XS+YT92ERd7HWeqFPPSCIzTNnM0ZJbLBlygtfkHAsGFzc6LYu/RV+ov5R/lhOj2k0M1WqRI6iaoY2hd2BSGIoBl0OY9kC41I11tgGvZm99OYYzPVUYlKLxAtRHYPlGcDt8r3xq620fi6XzCfuxnpaYlE4kcYfKM4VbqGsMwUkagG4vi3oq/UX8o/ywC3vzvTDakNPUUzSLVA6TRtlXo06s1i4FwG0ubFso77YObI3vpzBGZ6qkWUovEAqI7Brdq1nI5+onALfZ+EKR0iVmFULDJprTVIJIUXIUEsQNezg3sz5yGN3hVGdFZkK+iSLkai/wCOA29baPxdL5hP3YnW2j8XS+YT92PHRV+ov5R/lidFX6i/lH+WAUqDewLtKoCz0vRnmUsxmj1+hRBiCXB0ZYwLAg3kv6OjgN7aPxdL5hP3YUNn1jLtGohEAaN51JfIez9CiOhAygKUS4PPjLblq19FX6i/lH+WAs620Xi6X9dP3YD74bz0j0FUqVVMzGGQACdCSchsAA18Feir9Rfyj/LAje+nUUFV2F/gSf0j6h+zAe92t8kaNjV1NIr5+yOPEOzkUn0ZCLBzIoPMqqk87kv1to/F0vmE/dgPu9VtURs8tOsRDkAZCP6FY+mAbqzMhPImMkeoFeir9Rfyj/LAAN+d6YDBGaeopHlWeJkXjpa4Jtm7fK9vV/cYmwN9Ly/SainWMxi154RlcFRY5Tdi3abSwW2Ui9iZvqeFBFIkQdkqIWCBQCxBJC6C+p0x62HtNppCrwKq8MMDwiDcFQwfMSFuSSo1zKL3GowDB1to/F0vmE/dgZXbagmq6FYZ4ZSJpSRHKrkDokwuQpJtcjX7cEOir9Rfyj/LA6shAq6GygfPS8gB/hJvVgGvExMTAJe2oFauqC0cUpShRkWVQVz8ae1zlJAJABIHLAnazQpFSVJpIRYzvJHwljzKlNMxGob6oIvz0OmN+8qoK6eV2nCw0KORDK8bELNOSPm2W/LS+gwI2kYLUM7S1mSSZ0P0uZypMckdgWYEWfQkDlfmOYaaveihiaZXoYc8LhcqrGS5DMJMl0BIVUd7gEWWxsTbHU3moWYhaKna0rILCPM6KZM0qDJqAImNrjmgFywx4p9p0cjAJNtBnIiKqKmbM3GIyhbygXsVLXIsGUk4tiNOxUL8oktJKgtUOO3Dfic5xYjKde+2ndgKRvXRZgg2fEzHkEWJlZjG0qqpsATlU8u8MNSNfSbzUZzFaCAqpC8TKixZ+EJSrNJGuU5SwFxclLELcE0ttajCXL7RCkRmxqJP9NG0senH5lQTb1m3M2wY2VQQVMWeOSuyFmXtVUw1Q5TpxDpcaXsdOQ0wHvdmroq15UWjgTh29KNLkF3TVcoIN49eYF7XuCAw9WaTw1N+in7cCBu6ntazzk3vMd6vp7at87P7zAFurNJ4am/RT9uId2qTw1N+in7cCer6e2rfOz+8xOr6e2rfOze8wCvs/bFJBHMr01NI0TVL/wBF7dOljiiIKGzsNEXW+T+kWOHuLd2kYA9Gp9Rf+Cn+WPn+zejxRSCVq26NVyNlqHtw0rZUJ/ij7L3ALG9sxvhsTYCWHztby8ZOP/LiYAPWNSU+1WhenhKzR0oX5tcqkyVCk2CHVi0YsOdrkgDDeN26Xw1P+in7cItVTQwVsxlkrcvCpBnFTKcpZ6odtuJmtppzt2vWcGdmUMNREssc1aVblesmuPsIEpsfsOo7wOWAYTuzSeGpv0U/bhGj2hSwT1MJpIpW407KCiKoCLD2AXW39TNpytbmQCx9X19tW+dn95hUglpYpamKSWsLmoksiVEpJFoFUN84AWZnsL87G5AGAedn7Go5YkkWnpssiq4IhXkwBFroD394H9hjR1ZpPDU36KftwCotlRSxpIk1aUdVZT0ycaMLjQyaYv6vp7at87P7zADt+KKmpeiSCngt0oKQI0UMGpqgAMctgubKSTyy37sHNk7LpJ4Y5hS06iRFcAwpcZhf6uFXezZ0UJpGeSsK9JCkdKlcnNTVAUIGk0YtlF9NGIJsTgxQ7KiljSRJq7I6hlvWTg2I0uOJpgDvVmk8NTfop+3EO7VJ4am/RT9uBPV9PbVvnZ/eYnV9PbVvnZ/eYANQPSrtGopWpYWzzrlPDSyg0UbgKpFyLxyEkci6876N43apPDU36Kftwi7OjgFbUwNLW8QzqFIqZrdqjiYB2D3zHhyWvfSMAkWXDJ1fT21b52f3mALdWaTw1N+in7cB98N36ZKGqZYIFZYZCCIkBBCmxGnPHrq+ntq3zs/vMCt69hqtFUtxas2hkPaq5mGinmC9iPsOA9UO2aCWaKIUlOTJLLEHVEaM8JGa6tkGa5VlsBoUbusWaerVJ4am/RT9uFrZNJT1Cs8MtcAG76qZTqiuptxO9HUg87HXXTG/q+ntq3zs/vMBn3w2PTRRwuIKZbVMOYmNFXLc5sxy6LbnjzsGalqJBG9DBEWhWVQyIxKsEJ0CaW4i3zEHXl34xbybEVVgPErG+kwCxq5ToWN7Z5LA+o3FvXjmxpKapa0UtdmKK5zVcqkqwDL/AKW57Lo2lwBIuutsA3dWqXw1N+in7cC9o7Jhiq6AxRRRkzSglEVSR0SY2OUDTQfhjz1fT2tb5yf3mMjbMEVZQkPUNeWUWknklH8rKdBIxAP28+eAdMTHcTAJe1KR5NpyZJZYstHETw1jYt8/NYHjIw/3c9cA9pQoy7PmerqBC8pKF4IAVPCk4TKqQEXLBcuh9IEdxwX3gLivmKvAiChTimaNpFKcae/oSJYWvfnpgTtjiTdBLz0Jh4rFD0eSNAY4ZCubNUDQMmXLpqLG+oIem2Vs9BrW5QM5/loF1RlWQg9FB0ZUBtyKD1Yu4VJFc/KEqZCX/l4QQZAucgGl5kSpmtr86L88Z6vdpWB4k+z7FnOolUXkZmfL9MHMs2n229VrJt1c7NeaiLsyq9llDMyhRGrAVnpARCy27mtzOAvOzaSJi3ygUaIqtxFT3Ro4C6AWp+axZrd9rgerGvZtBEGWKCvqBnMhVVghCsVYCVlPRspAYgEg2ufXgON1o9QJtnXKuCLSkkWkDk3rTcqJJO1zW/MWxt2XsmVJEMdXRO6CQxKI3YJHKVJVFFX/AA7qCDr9htpgGQbtS+Oqf0qb4fE6tS+Oqf0qf4fFPFr/AG9H5WT4nE4tf7ej8rJ8TgLurUvjqn9Kn+HxDu1L46p/Spvh8U8Wv9vR+Vk+JxOLX+3o/KyfE4BO2XsGmMcrT1MgfiVLSXp4mzLDWyjiE9HObKSGJBOTP/SMOse7cthauqbW0+bp+Xd/h8I2ztjGSOYy1FGC0k6SB+IOytdMwBHSwFRnuctgGuAc3MuaNXDlPR+Vk+JwC7VbCQbQmE9XNcRUeV2hha7NLUBFb6OUHaAy3AuWHM2sc2Nu6DEOj1s4QMwssNOtmDEOGVqYEMGBBBF8L9XQzS7RczT0gkSOlZPm5EBbNVhcqipGZlBbmWtmBGUi5M7EpamGFUp56Ixi9jwZJL3JLdrpRuc1ySSTcm+BRU7tS+Oqf06f4fCXFs2n4lYKmrcNHM5YtTwOcjiJQxPRjlzMoWwtcqLC+G7i1/t6PysnxOFWn2dK8lS8tRSKy1E4uySLa8cQkZR0oACzKpvfnqdRgGul3YcIoStqVUKAo4NOthbQWNOLWHdi3q1L46p/Spvh8YqGKsjjRIpqIRoiqgFNIRlAAWx6VqLW1xfxa/29H5WT4nAAt8tiZOi8esmaNqmzZ4oCB9GqLEBYNWuMoFj6WgvY4N7P3dZokMNdPwyq5MsVNly27OX6PytgBvdBUyGkWeakydJvfgSRhStNUOGZuk6AZb6EWNjfSxM0EVXHEiRTUQRVAS1NIeyBpr0rXTW/ffAburUvjqn9Kn+HxDu1L46p/Tpvh8U8Wv8Ab0flZPicTi1/t6PysnxOAXNnbGTp9Qr1kgqBMBGeFAXINHCx1NOQCRnAGlwjWB7Rw0jdqXx1T+nT/D4U9n7OmauqZTLRidZlteKTtZaOEZlQVIuFWRhqGsWY31sGbi1/t6PysnxOAu6tS+Oqf0qf4fAne7d+VaGqY1tQwEMhymOnAPZOhywA2/sRghxa/wBvR+Vk+JwJ3skrTQ1OeakK8GS4FNICRlNwCaggH7jgNewtgo6MaWulyZzfhw04GawN7dHHNSpB5EFbaWwR6tS+Oqf0qf4fAfZNNNTXigqKAZmY5eFIzMUAQhc1WTZVRVsPRCgYJcWv9vR+Vk+JwAverYDKkPEqqiVGqIVZTHDqGJB0jgBJ15ag8iDjRsmhppZQYamXiPFmVhFGpaJSqaE04BAOVfuA7hbDvV0to4RLPSZTUQi6wSJa5IzZuk3AH2WP2jF+y4Zka8E+z83CiSywu1oowREFAqzlTtHlzJ78Aw/IDeKqPwh9zgbXbNMdXQEzSyXllFnCWH0SbUZI1N9PX34s4tf7ej8rJ8TjHK9Sayh48kDrxZbCOFozfos2pLSuCLX0sP74ByxMTEwCLvDC718yLHFIj0KCTiTtCAhmnBIZY37r+q1sBNr7CmlSip0hphFxWaPJWM4YiKSXmaW2U6nQH1Cw1B3b8h+UJo+jy1Cy0MaMsfD0Bnn9LiyJcG/ce7uwC2zC/Do6ZaWuUCSUhneAuxMMrsRaosTcliG7JFxryIdP/Z1OVycOOygrpXEFcyMGuRRd+fNY6W0tlJBvl3CqmYMUjFn4qqtayoktweKqdCKhudwLA5jcYzLsupBZlhqldiSWVKZQSIY1iJVawC6yx8WwsO0RyxWuw5woTg1xVUMS36Pm4ednjBJqzYrmtcWDhQHDDAax/wBnk+uaCFgVyoDXPliFyVMSmksLXNlN1GY2AvjVs3c6qhn46xQlyXLBqw5SZMxchRRWU3a91tppyJGBQ2DNla8VcZGYkm1MqWMbIpVEqwA6Fi6tc5SAAAMGd15JqQy3payUSNm16OpBuxPKqsfSGts2mpIyhQN5K/w9J5x/hMTJX+HpPOP8JizrXL4Cs/PT/E4nWuXwFZ+en+JwFeSv8PSecf4TEy1/h6Tzj/CYs61y+ArPz0/xOOHeqXwFZ+an+JwCTszderqI5XtHaR6qKwqioVTWytMqfRCQHYZWN7lVHo8g4pHXAAdHo9Bb+ccctO6kwi0lJUTJOVgmCyNUxi0cBy3rpXkJLVQzSC2VWtZCCVzXuX2LeeUADoFYbAD06f8A51OAVNobEq6mumVo4VyRUrMi1Ryt2qrhliaQk2JZrWABVSc3IGdgbDrKWEQxwUzKCxu1Y9+0b+E5YDbRqJp9otIKesThLRSGMGnObJJUkZ/pIFiCwFibdokejg5u7tWamp0hajrJCmbtZoBe7Fh6VWx0vbmeWA3FK/w9J5x/hMKFNu3VTz1UqokcgmnjzJWMMueOLNkDUjDkLhhbU3tcA4cutUngKz89P8ThJEc809VIsNWPnKmPIVp3VTJHCCSGqVBZSqt/UNFsRqMA2UNFWxRpGtPSZUVUX6W40UZR/hPUBi/JX+HpPOP8JjxRbfaKNI0oK3Kiqq3enJsosLk1Oug54v61y+ArPz0/xOAWd8Nn1c3RI5Iadc1UCpWqY9paedlvmpbAdm/Jr2tbUkGdm7PrYYo4kp6UrGoUXrHvYC2v0TAbffaktSKWPolVH9JB7TQENannJSy1OoIvcEqCubW9gTWyNuSwwRxGjrXMaKpYtT3awtf+ZP8AvOA0ZK/w9J5x/hMTJX+HpPOP8JizrXL4Cs/PT/E4nWuXwFZ+en+JwCns/YNU9fU1HBgzxzoCvS2C5hRxhdeiljZZWP8ATctaxygloCV/h6Tzj/CYVKKaZtpT1IpquyTLeMGC4Ioo1K3NSAM2dWIAa+SPUEEBuG9MvgKz89P8TgPGSv8AD0nnH+EwJ3sWt6DU54KULwZLlat2IGU3IBpRc/ZcYNda5fAVn56f4nAje7eWR6GpU0VWgMMgzFqey9k6nLUE6fYDgM1LurWo8bcOAiOWaUIaohM8zOWJy0QPZzuF9Qc9+uDmSv8AD0nnH+EwL3ZrJqSNkakrJCz5r3pxbsIh51R1JQuxvqzscGOtcvgKz89P8TgFzfSgq5oI4pYKdVkqIVutWxNySLa0tgNeetvUcWbG3XrKd1ZY4Xyx8JVesayKXzvltRg3ZrXJJJyqL6Yr352rLUU8cQpKuIvPEoYtAdSSABlqb3101A+0Yz7sUs9JPxWgrZRwuHlPRxbVCD/NHllPdbtGwGtwZ8lf4ek84/wmMcoqemUPHigReLLYxztKSeizaENClha+tz/bBDrXL4Cs/PT/ABOME+2XmrKENTTwgSynNIYiD9FmFhwpXN9b6i2nPAOOJjmO4D53vnZqyaO8oMlJBlaOCWbLkqpWNxTqSOVtbA378Le2RIrL0eWrWWWpeRWahqRk+bmLGxjJdir5SANVRdAAThm3w2gIqyYCoip5HpIOG0kwhBy1UpcBmB/p0tbvwG27vUBIjR1lKzdMd4yKmKThwNT5GBzWVf8ASEA39MC5OApqqmtK/Ny1iGzc6esYE5WEY1prgLdVJGr+mdQAdb1tSGUpLWlVkckNS1RLxlgkaG9MQCI87XIN3yk3tfHuTf8AkEwAq6QwcVszienD8IsuUIrNow1BJLXGYixAGKKDf+QNCj1lNYCnMrcWC6gxkTLqSHJcXzK2gt2dbkPFNPV83mreyIwFWlrPnAJHMnELRHIzIVGZAbEC2UAhtuwdpVEc5aoeskjKEZeiVZscsWU2NPY2KyC4yk5ixzZrJkbfqoOS9ZR5sq3yz04S5Snz5rs2obpGoBAsLAiwPvr5O2RRWUS5hHmdpqdRGclpLqC+a79q6nlplXmAa+s0Xs63yNT7nE6zRezrfIVPucK0m/02ZbVdEQGvJaan1s7ZhEC+qZMhUMysTmuw0w7jfrZ/jaP9dP3YDD1mi9nW+Qqfc4h3mi9nW+Rqfc439e9n+No/10/djh362f42j/XT92A+c0m06hkm4IqlVmqVjtFV6O9dKxkIjhKqyLoEU6sWD+oO6bzR2F4629h/gan1f6jCbR78mOOdYaiEDNUmO89OAZJK6VlYZzmEaoczZrlgwyWtcv8ADv1QWF62jvYX+fT1f+LAI+1drSPXSGmNTGBHSFwaOpzMFeq0IWEsFs3etmPI9kjBndzbbRU6pU9MklBa7dCqmuCezcmC/LA/a2+iLtCR6WpoirJRhy9RGAVV6rMqljbTOCxBuNLDXQ9u3v7TmnXpVXRrLrm+kRa66GyNYX9Vz3anAWneaL2db5Cp9zhO+VpzNUtB0jJxai0fRqtLu0cORnaGEkWK8uyQL/WuPoHXvZ/jaP8AXT92EaLfMJPV8CqpMjyylc80SKGyJlkBYlnvoAvZF01NibAxbP3hVYo1kWtZ1RQzGhqSWYKAzG0Frk6/fjR1mi9nW+Rqfc4t2Vv5R8CLjVlGJeGnEHSI9HyjP6LW535aY1de9n+No/10/dgE7fLbnEFKIRVo4qQQTSVKEgU84ZVPBzZiCR2QSLk27NwZ2ZvAFhjWVax5FRQ7dBqe0wGp/gf+eMG/G+dMwpDTVdKzpUhtJoyVXo86s3abLezWGbTMVB54N7I36pOBFx6yiEuReIBPHbNbtcmtz9WmA8dZovZ1vkKn3OJ1mi9nW+Rqfc439e9n+No/10/diHfrZ/jaP9dP3YBGodrP8oTyKasQcZSyCkqbn6HGpDIsBFyeGRmIIEdxo2rV1mi9nW+Qqfc4XqHfSNdpVGWqpBTPMpYmaKxHQo1Y3LZtHWMDLppJflo4DfrZ/jaP9dP3YDB1mi9nW+Qqfc4Fb1bxRtRVKhKsEwyAFqKoUaqeZaEAD+5thk697P8AG0f66fuwI3v3zoXoapUrKRmaGQKBOhJJU2AAa+Ax7vbaeONhU9MkcvcHodU2mRQdTTg6uHbLyUOAOWCnWaL2db5Gp9zjNuxv5CY26ZWUYfP2fn4vRyJm9BrW4nEC9+ULfXBjr3s/xtH+un7sAqb37cWSGNYxWI3SISG6HOpBBPo5odT6gNfVird/ac8cuaoeskTh2sKOrPaPDygBoP6csnbuS2cX5aE9798qN44eFV0rMtRC3ZmRiArE3sWtp9ptgA3/AGgVBQWqqMHhR5hxqa4fhR5svzlr8Xi5r9nIFy64Bt6zRezrfIVPucZvldJayhVVnUiWY/OU0sQ/lZRoZY1BOvIG/wCGCsG/VDlGatos1he1Qlr21t2uV8YqreOlqKyhWnqIJWEsrERyK5C9EmFyFJ0uQL/aMA3YmOY7gEjeGaZa2c0wvL0OnyCym/0qXNo5A9G/fgXvBterilSQQtKVqnFPE2XM6GnkVjePQA3JGbVQLseYGrfCnQ1kztTQ1LR0kBRJYeL6VVKrZQFJvb1erXAPb8dLTyJI+zqZ446kqojpAhmVqd9LOvaZWtyFiQOWAYod7KtywWnGW8QjdopED5iIpWKscyhZHV8p1Mav3i+K5N8KwFx0dSUWcgiOQq7IU4SxnNrcMxOYL6JA9eMFPVbPd1QbNoAXYKGKx8NeesjcLshrfN6HiAg9nFD7Y2bd8uzKQ5ROwvHGueKKPOkiXi1ElmA/8B54AwN7KrMPmbj5oMghcMLvMsmS7BWYZIiRnsA+hbQt4Xe2uESs1KgZo86qFclrrqpsx4ZQgmzG7ggAKxsMVZUbPjldfk6geNWjGdI4zbPGHGYLGTqTlBAsLakaXzNtShWMO+yKZbxiQKYo7sGjkdWQcK5T5ogsQLFl0IN8Eh83a2k80OadRHJmdSuUrazEKbMTzWx0LDXQnBXiL61/HCxsLdzZ9RCsvQKJblgRwIzYo7IQboCD2eRAI5EAgjBDqPQeCo/Lx/twUY4i+tfxxwyL61/HAjqPQeCo/Lx/txDuNQeCo/Lx/twChs/eeaGOdIoy+R6plPAds0r7QmCRhlYBgRcswsIxa+bkPocMqkAkrqB3/wCeuPlVHUbPgjmV6KhkaJql+0iZta6WOGE3iNmYaIATomuUWOH6LcqgIB6DR6jw8f8AyW2ADVu03i2rIIwrK8VGr9lnZQZKkBlykKALktmI0GgJ0ww7ArHkgV5gqO1yFsVIQseHnVmJViuUkX0JI7sJO1tnUNLXzA0NG6GKjsnDjBXPJUhmjXIcx0W9rcl+41uvsXZ9ZTrN8nUcdywymCNrZTbnkH+7AN3EX1r+OEKHbs0M9WscLPHxqly4QydtYoTGihWHpajW2rC2gY4ZjuPQeCo/Lx/twipDRwzVcZ2fRyWmkMeZYl5LHdBmQ5AB2rtYHNYXY2wH0qikPDTimPiZVzhT2c1hmy3N7XvbGjiL61/HC9s7dTZ80UcgoaO0iK4+jJyZQw9JAe/vAxp6j0HgqPy8f7cAM39rTH0N4gHdaoWFi3OlqAzEL2jlBLWGpy2HPB7ZFYZII3lUI7IrMn1SRcjXX7jrhN352BRUopJFoqS3SQrAQooYGnqNHOTRA2ViSDbJe2mDeyN19nzwRy9ApF4iK2U08dxmF7ehgGTiL61/HHDIvrX8cCOo9B4Kj8vH+3EO49B4Kj8vH+3AAtnbWkXadTEsYaJ51LPY6fQYrnMOyMpRBY6njaWym7oHX1r+OPnFDs+hXaVRStQUrZplykwx2QGijeyqU1UFGLWIsZV0OY4bxuPQeCo/Lx/twBniL61/HATfV1+T6uxH8CTv/wDcOPfUeg8FR+Xj/bgRvfudRJQ1TJR0isIZCCsEYIIU2IIXQ4C2i3mleWFGjtnlqVc8KQKscbuInDtoC/zdlsbhmIIA1aeIvrX8cfPdnybNlmijGzqQiSaaISJCjR/NIzZlbhC9yrLbT0SdQVLNY3HoPBUfl4/24DLvpOBHAVKkipgI7+TE6hdfwwKk3wqRGGFPdjBSyECOS6vIW6QpBtcpZQFvfti5tfHd791aKKOFlo6QfSIb2hjUFcxurHLyNtb6YGifZ7R5k2bQljTU06Jkiu5qGKrEtoj2swVbkWOYchgPokMylQTYXANiRcfYdeeBG2mHSqCxH8aXl/sk+OpuRQW1oaK/+zxn/wDHGCr3epqesoWgp4ImMsoJjiVCR0SY2JUA2uAbfZgG3ExMTAfO98njSsllk4pEVJBpHUPT3z1UqG7Rut+YNjf7MBNqTQCYELW2p6h0N6yoDODSuwdc8t0Fz67lfsNsMO9BC18sjS1ESx0kObgLGzNmqpVFxKjCwJvpbmeeBG2KWOSWFJqqsypUSROsscBbNwZQhRFgJIcr2br2gQQO8BpEtGTYiuAzSK5atmGTgoXcyqarOtkGYXW9u7GI7c2eQhHyixZVKqKqe+rMmX+Z9IMpBHdcc74LNsGlzGE1tRmOS6NDBf5/5tQwNJ/UBlIPIEA2BGK33eo3cr0uodmnaI2p4GvMBmYMRR87XOYm3ZOuhwGegmoJXhVOnXlYhD0qo5gXN7VGmK6vaNDHK8bfKGZH4ZIqp7aBizAmp9EZDc92mNMOxqF7FK6Y3UyXENPosOZCx+idkLlYAn1aXx5fZdC5LmunJKdILGCA3AQvmJNHq2Uk5fS1OmAPdVYfrVXnan3+O9VYfrVfnan32MuzNnRyERQbRqzlQMFVIAAmVGQj6KAFKutvXrb0TYp1Tk8fXfhT/DYDL1Vh+tV+dqffY51Wh+tV+dqffY2dU5PH134U/wANjh3Tk8fXfhT/AA2ARtnJSRRSiUVhMbVcjFauUDhrWyx3sKldToNQC5DWzG+G5d14bDtVfnakf+thU2bsCl4crT1NQH4lU7/R4WukNbKvEJNK2bKSGJBOUt/SOTpFuo5AtX1trC1hT8raW+jYBRmoqaHaTxu1VmkipuHarnBuZKhSWczg2uY1AJOr6DU4NbJ2PTzxCROmKpLAA1tRrlYqSMtQQVJBsQdRrgVXbFjjr5ukVlV2Y6TJI0cLkM71QAJ6MQoFtDYczcmwse2RsASxKYNoVnDHZUBIFC5ezlymlBW1rWsMB6O60P1qvztT7/CxQ0VOk1VEy1zMJpCuWqmAdVRCVUmdc7gAsRqbWPqw5HdOTx9b+FP8NhNj2RTpJVdJrZ1bjS844HZkUQgsfozW7ToNLD1DQ4BhodgwSxpIrVeWRVcXram9mAIvaci+vrxf1Wh+tV+eqffYtpd1GyLkrq0LlGUBadQFtoAOjaad2Leqcnj638Kf4bAKu9mx4IDSOxqypqQpAq52Y5qeoChM82hLZRcEaE62JwYoNh080SSo1XldQy3rakGxHeOPgfvjsAR9E49bVNG1TlbOkDWvTVFsqrT9pieyAQ3pcr2ODWz92s8SNDX1nDKqUyrTgZbdmw6NoLd3dgPPVaH61X52p99idVofrVfnqn3+NfVOTx9d+FP8Njh3Tk8fW/hT/DYBQ2fS0y11TTsazOZ0CkVdQAM1HE6hyJgSTw5NSDYIASBlGGTqtD9ar89U++wC2dsSPp9Qj1tQKgTAI2SAuQ1HCxuxpiFJAcAArcRnQnMS0DdOTx9b+FP8NgMvVWH61X52p99gVvVu3EtFUsGqbrDIResqGGinmGmII+wg4YOqcnj678Kf4bAje3dl0oaljW1jWhkOVhBY9k6HLTg2/sRgKti7PpalGeI1oAa3arKgHtIsinSc6FHU+vWxsRgj1Wh+tV+dqffYHUNDTq6xQ7RqlaV5cqrFAuZ42Ky3tSAAgoRc88uDfVOTx9b+FP8ADYBd3m3dhRITeqP0mEEdLqGJBY3y5pvS00Isftxjlq6FFRiK/twpMtqucko6hhcdJ7Jtc9q18jZc1sEt7d22SOHPW1bKaiEEMIDYXNyAtPqQL6aj7DjEdg0IS/S6jIYY5LilhIMICmNtKPVQCtvVe2mowByLdmBgCGq7EAj6bU8iLj/TYo+R44a2hZDMSZZR85USyi3RZToJZGAOnMC+CabquRpX1v4U/wANjHPsVoayhZqmomvLKMsvCsPosxuOFEhvpbU21OmAcMTExMB8+3tH06UtJAkYpIOJx6czqb1UoTsrItu1b18xytgVtOkZ5Ih0iiCrUTZ3WkaNUlip5Szs3SRcrlIuGFiOeliX3qgZ66VbQFGpIOJxqh4APpUpSzRox1bu07ueAm0thvLNFGsdFd6hzKsVZIxLCGZzHLeC8an5w2AF7sNLkgLurccRX6XQRsjCx4Tq4IEWUE9NvoFisDoOzbnrpi3fEYbLVUK5S2YiBwQ0aOjs56bfOFnbMx17ak/02lFuFUxG6pAT836VY5vwpIpEv9E7uCi/2Hr1x6odyKqKTiKtOSc+cPVu6yGT+KWDUnNgBe1h2RYc8Bnk3VQgoanZ4VczFOjsFW1oHbKK3T0QjcgTcHU48dXIrk9K2cO0Aw4LAatxBGw6bbIWGbhns9kaaYu//wA/nGX5umusaxC9W5GRVACkGkt6Q4l7Xz63HLHmPceXISFpiSXzSmud3KvEYpULNSkWKlr6Xub3wBPYmz5oy3Rqqi7IWNslKz5QjSMqH6YbWMj2H225AWK/T/FUvkm+KwK2Du9V04cwx0jLIb61cjDRmPZPRr27RFr200AJYktwtoexofMyfDYDn0/xVL5JvisQ9P8AFUvkm+Kx3hbQ9jQ+Zk+GxzhbQ9jQ+Zk+GwCPs/YgdJjLV0ilpJlkDxuOyldMy3HTFAUvdrWt2rHNzLsi14H81TeSb4rChszderqI5W+aAkepiI6UyhVNdK0qIOimyuwsxvdgo5cg4Rw7QAA4NDpp/MyDl/amtgFmqpZW2hLx6mjziKny8SmIVs3S47KhqhchWkF7n+JoB3mNiUlRHEBTVdGY7k3WlZ7kntEsaw3N/t7sAdo7tVNVtCXiR04eKGm0WqdVs0lQRY9GJJJX1C1uZubHtibCraWFYooqQqCxGaqkJ7RueVKBb7sBvPT/ABVL5JvisKFNs1mnqnkqqJJlmlBYwFXylIgzXFWpCm1tb27Wupw3mLaHsaHzMnw2FCPdepqZKpmSmB47qwFSyahY2sT0Yl1GhAbS5OgOuAZ6CCrSKNYamjEaooTLRsVyBQFynpeotbvONH0/xVL5JvisUUGzq6KJI1hoysaqgzVUhNlAAuejc9MaOFtD2ND5mT4bALu+FPUv0UVFTS5Ok8zTNGEIpqhgxPSu62litjlN9LEzQU9ZHGiRVNII1UBbUbEZQNLHpeunfgRvZQ1khpI5IqMB6mwtOzgnotQbMHprWtmN7HUDTW4M0NFXxxoix0jBFChmq5WYgCwLE02p+3AXfT/FUvkm+KxPp/iqXyTfFY7wtoexofMyfDYnB2h7Gh8zJ8NgFfZ+z5WrqiQ1NIKgTDLena7Wo4RmVOlDRVcjUNa7m4zWDOOn+KpfJN8VhY2fsGqeuqZ+HS8RJ0BXpLhCwo4wn+GJNllY/wBOrm4NgcNHC2h7Gh8zJ8NgOfT/ABVL5JvisCt6xW9Cqc9TTMvBkuBRspIym4B6SbH7bHBbhbQ9jQ+Zk+GwJ3sirug1OeKjC8GTMVqJCbZTewNOLn7xgM9Du05kE0VTSO0ckjBxTu4DuzNJ/jCL5nY27s+Dv0/xVL5JvisDti7CrKZGSOKkILXJaqkJ0RY1GlKNAqKPXpc3wS4W0PY0PmZPhsAE3pSsKQiSqpspqYRcUrJlJY9onpJ0HPu/uMZBsTsBenUeVYUjAMb2WFggVR9O0VgE/wDFpjZvRBXFIVeKjGaphAK1DscxYgXzU9ra89f7HGTqRVcPJanAEUURPSSDli4eQvajszDhKAzA2BYC18AxolcBYVNKANLdCbS3/wAVjK/SemUPHmhkXiy2CU5iIPRZtSTM9xa+lhz5+vXw9oexofMyfDYySJUisoekR06rxZbGKZ5Dfos2hDxIALX1v92Ac8TExMAgb1U5lrpYhFNKJKSDNwmiVly1MrA/PsBqR3XOndgVvFTySPEnRqtTUVErSs0lOzyKaZ1aNLTZVHCXKL8lvzJ1K75ULPUygpPklpoVEkdO84DR1MkhBEdrGxXmRz78Le0NkyhrwdPzSVLTO3RJosilZcwDBGbtZ8mg000tfAe5d0p2ILJVkggm7U1myoqLnHStQVVQ4/qF+V8X9XajMHMdUWEhn7RpiDMzoznSpBCHhoMoIYW9LU35TtVoI83TpGEt2PBqMhjKqDmBjDaZWAsxsXvY91ezKWpRcsrVzC1OFCw1YycMxccC0YzcRVk58ri3pG1F9Pu/UJb5urbVmOc0rG8hjadkvUWVnKNrYkcQ66Xx7XYM+Vw1PUMXi4ZJNP2LIiK0V6rstZFzc83dawx4inrFkVmNY4M4kIFNUZEVj84hUoCyKqrksR2ma62OGzrCvsa7yc37MBXsjas8EeU0VQ5LyOx4tOBmllaVgAag2AL2Gp0Axu6zTeAqf1qf3+MvWJfYV3k5v2YnWJfY13k5v2Yg1dZpvAVP61P7/HDvNN4Cp/Wp/f4zdYl9jXeTm/ZjnWFfY13k5v2YBKpNnVE8czCnkAkapjFhTnKDXSvLq1QCz6ZAxHYy3XncvsO8cwAHQKjQAfxqf1fbUYREWryzBI6uMOZ8nzVUCDLWSS8UhEyhhGwyhbasc9+Qck3gWwvDXch/g5j/AOmP9wwC3tMy1O0ZH6LOpSKluBJDnC56nMAekBRnAK3F2FiRlNiTm7lXNSQCIUdS9mY34tMAMzFsqjpGgF7fdfvwF2hNM9aZY1rY4rUuYdEnBlEUlQZEJVbgZZBoRYlh9XBbYu1TFCqSR1zvqXPRZ2GZmLFULpmyLfKt+5RgC53mm8BU/rU/v8JCU0801ZIlNKrNJLGb9HktdEsGElQFOUsWGUcyLkgWw3HeFfYV3k5v2YVJGnMtQyR1iB5Jyt4akBs8SLGzLGmmVlLc7m1raggGvZm2ZoYY4+g1J4aKgPGp9QqhRzqCe7vONXWabwFT+tT+/wAYKXbSoiJwtoNlULmekmLNYWzMSmrHmT6zi3rEvsa7yc37MAF312hLUiljaimAao5NLCQ30Wo7PYqAQbXN7j0TryBN7N25PFFHGaOpcoqqW4lMuYgWLWWewvzsMAd7KySdYBBFWqyTh2bosyWQQzKwuEzDNnCXXUZ792CmzNtFIY0ljrndUUM3Q5u0wGp1S/3nAE+s03gKn9an9/idZpvAVP61P7/GXrEvsa7yc37MTrEvsK7yc37MAvUE0zbRqKkUk90lCsoeAmxo4RkYtUZQLlXuoJ5DNzGGsbzTeAqf1qb3+E+mlnFfLNlrVgaUNk6NP2gKVIz2QmU3cLq1ivBFvSwy9YV9jXeTm/ZgNfWabwFT+tT+/wACN7d4pmoakGiqFBhk7RlpyF7J1IWYnT7Bjb1iX2Fd5Ob9mB28W1eLSVEccFaXeJ1UdElFyykDUpYYDBs/Zs0UsL9Hq7QySOsYemEdnjZCvaqC97m+ZmJ0sLDDV1mm8BU/rU3v8KHHq8ykPWKFlqGINHUS3SUycK5KrmKBkAU6DJe55YMbF2w0dPEk0dbJIiBXfok5zEd92S5/ueeAp3u21NLHCpoplvUQgZpIGBJJAWyz9/3D7RgW2xJjEqmlmLpBBCj3pxl4I/iWFV2mLBDZiQOGBYgm5HeXabSxRiKCsLLNE/apZ0FlJJJKpmA1Ho6+rXACeKtaMKr1qsIkUsIaq7ODd2a8WnIKttbZsxJNwD7FvJMAB0GpNhb+NTf8p8Yp9rSS1lCHppYQJZTmd4mBPRZhYcKRjfW+otpj3HvAoABhriQBc9Dm1NtT6GK0qzPV0mSGpAjklZ2kp3jUA08iDV1A9JgLfbgHHExMTAeQMQjExMB22JbExMBy2O2xMTAS2JbExMBLYlsTEwEtiWxMTActjtsTEwEtjlsTEwHbYlsTEwEtiWxMTAS2JbExMBy2O2xMTAS2OWxMTAdtiWxzExBLY7bExMUS2OWxMTAdxMTEwH//2Q=="/>
          <p:cNvSpPr>
            <a:spLocks noChangeAspect="1" noChangeArrowheads="1"/>
          </p:cNvSpPr>
          <p:nvPr/>
        </p:nvSpPr>
        <p:spPr bwMode="auto">
          <a:xfrm>
            <a:off x="0" y="-890588"/>
            <a:ext cx="2457450" cy="18573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5616" name="Picture 16" descr="http://1.bp.blogspot.com/_p8MMWUnxl90/Sa1wiaTEwxI/AAAAAAAAAl8/fKvDU5Nn4cI/s400/ceza+puan%C4%B1.jpg"/>
          <p:cNvPicPr>
            <a:picLocks noChangeAspect="1" noChangeArrowheads="1"/>
          </p:cNvPicPr>
          <p:nvPr/>
        </p:nvPicPr>
        <p:blipFill>
          <a:blip r:embed="rId4" cstate="print"/>
          <a:srcRect/>
          <a:stretch>
            <a:fillRect/>
          </a:stretch>
        </p:blipFill>
        <p:spPr bwMode="auto">
          <a:xfrm>
            <a:off x="7020272" y="4509120"/>
            <a:ext cx="1776642" cy="1127622"/>
          </a:xfrm>
          <a:prstGeom prst="rect">
            <a:avLst/>
          </a:prstGeom>
          <a:noFill/>
        </p:spPr>
      </p:pic>
      <p:sp>
        <p:nvSpPr>
          <p:cNvPr id="17" name="16 Dikdörtgen"/>
          <p:cNvSpPr/>
          <p:nvPr/>
        </p:nvSpPr>
        <p:spPr>
          <a:xfrm>
            <a:off x="2555776" y="3356992"/>
            <a:ext cx="6084168" cy="1015663"/>
          </a:xfrm>
          <a:prstGeom prst="rect">
            <a:avLst/>
          </a:prstGeom>
        </p:spPr>
        <p:txBody>
          <a:bodyPr wrap="square">
            <a:spAutoFit/>
          </a:bodyPr>
          <a:lstStyle/>
          <a:p>
            <a:pPr marL="533400" lvl="0" indent="-533400" algn="just" fontAlgn="auto">
              <a:spcBef>
                <a:spcPct val="20000"/>
              </a:spcBef>
              <a:spcAft>
                <a:spcPts val="0"/>
              </a:spcAft>
              <a:buClr>
                <a:schemeClr val="accent3"/>
              </a:buClr>
              <a:buFont typeface="Wingdings" pitchFamily="2" charset="2"/>
              <a:buChar char="v"/>
              <a:defRPr/>
            </a:pPr>
            <a:r>
              <a:rPr lang="tr-TR" sz="2000" b="0" dirty="0" smtClean="0">
                <a:latin typeface="+mn-lt"/>
              </a:rPr>
              <a:t>Çevrenin kirlenmesine yol açacak, işletmenin çevre yatırımı yapmamasına veya eksik yapmasına neden olacak rapor düzenledikleri tespit edilmesi hâlinde,</a:t>
            </a:r>
          </a:p>
        </p:txBody>
      </p:sp>
      <p:sp>
        <p:nvSpPr>
          <p:cNvPr id="18" name="17 Dikdörtgen"/>
          <p:cNvSpPr/>
          <p:nvPr/>
        </p:nvSpPr>
        <p:spPr>
          <a:xfrm>
            <a:off x="467544" y="4653136"/>
            <a:ext cx="5472608" cy="1077218"/>
          </a:xfrm>
          <a:prstGeom prst="rect">
            <a:avLst/>
          </a:prstGeom>
        </p:spPr>
        <p:txBody>
          <a:bodyPr wrap="square">
            <a:spAutoFit/>
          </a:bodyPr>
          <a:lstStyle/>
          <a:p>
            <a:pPr marL="533400" indent="-533400" algn="just" fontAlgn="auto">
              <a:spcBef>
                <a:spcPct val="20000"/>
              </a:spcBef>
              <a:spcAft>
                <a:spcPts val="0"/>
              </a:spcAft>
              <a:buClr>
                <a:schemeClr val="accent3"/>
              </a:buClr>
              <a:buFont typeface="Wingdings" pitchFamily="2" charset="2"/>
              <a:buChar char="v"/>
              <a:defRPr/>
            </a:pPr>
            <a:r>
              <a:rPr lang="tr-TR" sz="2000" b="0" dirty="0" smtClean="0">
                <a:latin typeface="+mn-lt"/>
              </a:rPr>
              <a:t>Bir vize dönemi içinde iki defa 100 ceza puanının doldurulması halinde, </a:t>
            </a:r>
          </a:p>
          <a:p>
            <a:pPr marL="533400" lvl="0" indent="-533400" algn="just" fontAlgn="auto">
              <a:spcBef>
                <a:spcPct val="20000"/>
              </a:spcBef>
              <a:spcAft>
                <a:spcPts val="0"/>
              </a:spcAft>
              <a:buClr>
                <a:schemeClr val="accent3"/>
              </a:buClr>
              <a:defRPr/>
            </a:pPr>
            <a:r>
              <a:rPr lang="tr-TR" sz="2000" b="0" dirty="0" smtClean="0">
                <a:latin typeface="+mn-lt"/>
              </a:rPr>
              <a:t>	iptal edilir.</a:t>
            </a:r>
          </a:p>
        </p:txBody>
      </p:sp>
      <p:sp>
        <p:nvSpPr>
          <p:cNvPr id="19" name="18 Dikdörtgen"/>
          <p:cNvSpPr/>
          <p:nvPr/>
        </p:nvSpPr>
        <p:spPr>
          <a:xfrm>
            <a:off x="2123728" y="5661248"/>
            <a:ext cx="4572000" cy="707886"/>
          </a:xfrm>
          <a:prstGeom prst="rect">
            <a:avLst/>
          </a:prstGeom>
        </p:spPr>
        <p:txBody>
          <a:bodyPr>
            <a:spAutoFit/>
          </a:bodyPr>
          <a:lstStyle/>
          <a:p>
            <a:pPr marL="533400" lvl="0" indent="-533400" algn="just" fontAlgn="auto">
              <a:spcBef>
                <a:spcPct val="20000"/>
              </a:spcBef>
              <a:spcAft>
                <a:spcPts val="0"/>
              </a:spcAft>
              <a:buClr>
                <a:schemeClr val="accent3"/>
              </a:buClr>
              <a:buFont typeface="Wingdings" pitchFamily="2" charset="2"/>
              <a:buChar char="v"/>
              <a:defRPr/>
            </a:pPr>
            <a:r>
              <a:rPr lang="tr-TR" sz="2000" b="0" dirty="0" smtClean="0">
                <a:latin typeface="+mn-lt"/>
              </a:rPr>
              <a:t>Belgesi iptal edilen çevre görevlisine, altı ay süre ile yeni belge verilmez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25606"/>
                                        </p:tgtEl>
                                        <p:attrNameLst>
                                          <p:attrName>style.visibility</p:attrName>
                                        </p:attrNameLst>
                                      </p:cBhvr>
                                      <p:to>
                                        <p:strVal val="visible"/>
                                      </p:to>
                                    </p:set>
                                    <p:animEffect transition="in" filter="box(in)">
                                      <p:cBhvr>
                                        <p:cTn id="11" dur="500"/>
                                        <p:tgtEl>
                                          <p:spTgt spid="2560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5612"/>
                                        </p:tgtEl>
                                        <p:attrNameLst>
                                          <p:attrName>style.visibility</p:attrName>
                                        </p:attrNameLst>
                                      </p:cBhvr>
                                      <p:to>
                                        <p:strVal val="visible"/>
                                      </p:to>
                                    </p:set>
                                    <p:animEffect transition="in" filter="box(in)">
                                      <p:cBhvr>
                                        <p:cTn id="21" dur="500"/>
                                        <p:tgtEl>
                                          <p:spTgt spid="256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ox(i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5616"/>
                                        </p:tgtEl>
                                        <p:attrNameLst>
                                          <p:attrName>style.visibility</p:attrName>
                                        </p:attrNameLst>
                                      </p:cBhvr>
                                      <p:to>
                                        <p:strVal val="visible"/>
                                      </p:to>
                                    </p:set>
                                    <p:animEffect transition="in" filter="box(in)">
                                      <p:cBhvr>
                                        <p:cTn id="31" dur="500"/>
                                        <p:tgtEl>
                                          <p:spTgt spid="2561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ox(i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slide(fromBottom)">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26</a:t>
            </a:fld>
            <a:endParaRPr lang="tr-TR"/>
          </a:p>
        </p:txBody>
      </p:sp>
      <p:sp>
        <p:nvSpPr>
          <p:cNvPr id="4" name="3 Altbilgi Yer Tutucusu"/>
          <p:cNvSpPr>
            <a:spLocks noGrp="1"/>
          </p:cNvSpPr>
          <p:nvPr>
            <p:ph type="ftr" sz="quarter" idx="12"/>
          </p:nvPr>
        </p:nvSpPr>
        <p:spPr>
          <a:xfrm>
            <a:off x="2051720" y="6520259"/>
            <a:ext cx="6048672" cy="365125"/>
          </a:xfrm>
        </p:spPr>
        <p:txBody>
          <a:bodyPr/>
          <a:lstStyle/>
          <a:p>
            <a:pPr algn="l">
              <a:defRPr/>
            </a:pPr>
            <a:r>
              <a:rPr lang="tr-TR" dirty="0"/>
              <a:t>Çevre Mevzuatı Kapsamında Farkındalığın Artırılması Eğitim Semineri-KOCAELİ</a:t>
            </a:r>
          </a:p>
        </p:txBody>
      </p:sp>
      <p:graphicFrame>
        <p:nvGraphicFramePr>
          <p:cNvPr id="5" name="4 Tablo"/>
          <p:cNvGraphicFramePr>
            <a:graphicFrameLocks noGrp="1"/>
          </p:cNvGraphicFramePr>
          <p:nvPr>
            <p:extLst>
              <p:ext uri="{D42A27DB-BD31-4B8C-83A1-F6EECF244321}">
                <p14:modId xmlns:p14="http://schemas.microsoft.com/office/powerpoint/2010/main" val="1598621985"/>
              </p:ext>
            </p:extLst>
          </p:nvPr>
        </p:nvGraphicFramePr>
        <p:xfrm>
          <a:off x="2051720" y="404664"/>
          <a:ext cx="2478008" cy="6014341"/>
        </p:xfrm>
        <a:graphic>
          <a:graphicData uri="http://schemas.openxmlformats.org/drawingml/2006/table">
            <a:tbl>
              <a:tblPr firstRow="1" bandRow="1">
                <a:tableStyleId>{BC89EF96-8CEA-46FF-86C4-4CE0E7609802}</a:tableStyleId>
              </a:tblPr>
              <a:tblGrid>
                <a:gridCol w="1325880"/>
                <a:gridCol w="1152128"/>
              </a:tblGrid>
              <a:tr h="304928">
                <a:tc>
                  <a:txBody>
                    <a:bodyPr/>
                    <a:lstStyle/>
                    <a:p>
                      <a:r>
                        <a:rPr lang="tr-TR" sz="1400" dirty="0" smtClean="0"/>
                        <a:t>Meslek</a:t>
                      </a:r>
                      <a:endParaRPr lang="tr-TR" sz="1400" dirty="0">
                        <a:latin typeface="+mn-lt"/>
                      </a:endParaRPr>
                    </a:p>
                  </a:txBody>
                  <a:tcPr/>
                </a:tc>
                <a:tc>
                  <a:txBody>
                    <a:bodyPr/>
                    <a:lstStyle/>
                    <a:p>
                      <a:pPr algn="ctr"/>
                      <a:r>
                        <a:rPr lang="tr-TR" sz="1400" dirty="0" smtClean="0"/>
                        <a:t>Sayı</a:t>
                      </a:r>
                      <a:endParaRPr lang="tr-TR" sz="1400" dirty="0">
                        <a:latin typeface="+mn-lt"/>
                      </a:endParaRPr>
                    </a:p>
                  </a:txBody>
                  <a:tcPr/>
                </a:tc>
              </a:tr>
              <a:tr h="222979">
                <a:tc>
                  <a:txBody>
                    <a:bodyPr/>
                    <a:lstStyle/>
                    <a:p>
                      <a:pPr algn="l" fontAlgn="b"/>
                      <a:r>
                        <a:rPr lang="tr-TR" sz="1400" u="none" strike="noStrike" dirty="0"/>
                        <a:t>Çevre Müh.</a:t>
                      </a:r>
                      <a:endParaRPr lang="tr-TR" sz="1400" b="0" i="0" u="none" strike="noStrike" dirty="0">
                        <a:solidFill>
                          <a:srgbClr val="000000"/>
                        </a:solidFill>
                        <a:latin typeface="+mn-lt"/>
                      </a:endParaRPr>
                    </a:p>
                  </a:txBody>
                  <a:tcPr marL="9525" marR="9525" marT="9525" marB="0" anchor="b"/>
                </a:tc>
                <a:tc>
                  <a:txBody>
                    <a:bodyPr/>
                    <a:lstStyle/>
                    <a:p>
                      <a:pPr algn="ctr" fontAlgn="b"/>
                      <a:r>
                        <a:rPr lang="tr-TR" sz="1400" b="0" i="0" u="none" strike="noStrike" dirty="0" smtClean="0">
                          <a:solidFill>
                            <a:srgbClr val="000000"/>
                          </a:solidFill>
                          <a:latin typeface="+mn-lt"/>
                        </a:rPr>
                        <a:t>9235</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dirty="0"/>
                        <a:t>Kimya Müh.</a:t>
                      </a:r>
                      <a:endParaRPr lang="tr-TR" sz="1400" b="0" i="0" u="none" strike="noStrike" dirty="0">
                        <a:solidFill>
                          <a:srgbClr val="000000"/>
                        </a:solidFill>
                        <a:latin typeface="+mn-lt"/>
                      </a:endParaRPr>
                    </a:p>
                  </a:txBody>
                  <a:tcPr marL="9525" marR="9525" marT="9525" marB="0" anchor="b"/>
                </a:tc>
                <a:tc>
                  <a:txBody>
                    <a:bodyPr/>
                    <a:lstStyle/>
                    <a:p>
                      <a:pPr algn="ctr" fontAlgn="b"/>
                      <a:r>
                        <a:rPr lang="tr-TR" sz="1400" u="none" strike="noStrike" dirty="0" smtClean="0"/>
                        <a:t>357</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dirty="0"/>
                        <a:t>Kimya </a:t>
                      </a:r>
                      <a:endParaRPr lang="tr-TR" sz="1400" b="0" i="0" u="none" strike="noStrike" dirty="0">
                        <a:solidFill>
                          <a:srgbClr val="000000"/>
                        </a:solidFill>
                        <a:latin typeface="+mn-lt"/>
                      </a:endParaRPr>
                    </a:p>
                  </a:txBody>
                  <a:tcPr marL="9525" marR="9525" marT="9525" marB="0" anchor="b"/>
                </a:tc>
                <a:tc>
                  <a:txBody>
                    <a:bodyPr/>
                    <a:lstStyle/>
                    <a:p>
                      <a:pPr algn="ctr" fontAlgn="b"/>
                      <a:r>
                        <a:rPr lang="tr-TR" sz="1400" u="none" strike="noStrike" dirty="0" smtClean="0"/>
                        <a:t>290</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a:t>Biyoloji</a:t>
                      </a:r>
                      <a:endParaRPr lang="tr-TR" sz="1400" b="0" i="0" u="none" strike="noStrike">
                        <a:solidFill>
                          <a:srgbClr val="000000"/>
                        </a:solidFill>
                        <a:latin typeface="+mn-lt"/>
                      </a:endParaRPr>
                    </a:p>
                  </a:txBody>
                  <a:tcPr marL="9525" marR="9525" marT="9525" marB="0" anchor="b"/>
                </a:tc>
                <a:tc>
                  <a:txBody>
                    <a:bodyPr/>
                    <a:lstStyle/>
                    <a:p>
                      <a:pPr algn="ctr" fontAlgn="b"/>
                      <a:r>
                        <a:rPr lang="tr-TR" sz="1400" b="0" i="0" u="none" strike="noStrike" dirty="0" smtClean="0">
                          <a:solidFill>
                            <a:srgbClr val="000000"/>
                          </a:solidFill>
                          <a:latin typeface="+mn-lt"/>
                        </a:rPr>
                        <a:t>203</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a:t>Maden Müh.</a:t>
                      </a:r>
                      <a:endParaRPr lang="tr-TR" sz="1400" b="0" i="0" u="none" strike="noStrike">
                        <a:solidFill>
                          <a:srgbClr val="000000"/>
                        </a:solidFill>
                        <a:latin typeface="+mn-lt"/>
                      </a:endParaRPr>
                    </a:p>
                  </a:txBody>
                  <a:tcPr marL="9525" marR="9525" marT="9525" marB="0" anchor="b"/>
                </a:tc>
                <a:tc>
                  <a:txBody>
                    <a:bodyPr/>
                    <a:lstStyle/>
                    <a:p>
                      <a:pPr algn="ctr" fontAlgn="b"/>
                      <a:r>
                        <a:rPr lang="tr-TR" sz="1400" u="none" strike="noStrike" dirty="0" smtClean="0"/>
                        <a:t>161</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a:t>Makine Müh.</a:t>
                      </a:r>
                      <a:endParaRPr lang="tr-TR" sz="1400" b="0" i="0" u="none" strike="noStrike">
                        <a:solidFill>
                          <a:srgbClr val="000000"/>
                        </a:solidFill>
                        <a:latin typeface="+mn-lt"/>
                      </a:endParaRPr>
                    </a:p>
                  </a:txBody>
                  <a:tcPr marL="9525" marR="9525" marT="9525" marB="0" anchor="b"/>
                </a:tc>
                <a:tc>
                  <a:txBody>
                    <a:bodyPr/>
                    <a:lstStyle/>
                    <a:p>
                      <a:pPr algn="ctr" fontAlgn="b"/>
                      <a:r>
                        <a:rPr lang="tr-TR" sz="1400" u="none" strike="noStrike" dirty="0" smtClean="0"/>
                        <a:t>141</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dirty="0"/>
                        <a:t>Ziraat Müh.</a:t>
                      </a:r>
                      <a:endParaRPr lang="tr-TR" sz="1400" b="0" i="0" u="none" strike="noStrike" dirty="0">
                        <a:solidFill>
                          <a:srgbClr val="000000"/>
                        </a:solidFill>
                        <a:latin typeface="+mn-lt"/>
                      </a:endParaRPr>
                    </a:p>
                  </a:txBody>
                  <a:tcPr marL="9525" marR="9525" marT="9525" marB="0" anchor="b"/>
                </a:tc>
                <a:tc>
                  <a:txBody>
                    <a:bodyPr/>
                    <a:lstStyle/>
                    <a:p>
                      <a:pPr algn="ctr" fontAlgn="b"/>
                      <a:r>
                        <a:rPr lang="tr-TR" sz="1400" b="0" i="0" u="none" strike="noStrike" dirty="0" smtClean="0">
                          <a:solidFill>
                            <a:srgbClr val="000000"/>
                          </a:solidFill>
                          <a:latin typeface="+mn-lt"/>
                        </a:rPr>
                        <a:t>112</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a:t>Gıda Müh.</a:t>
                      </a:r>
                      <a:endParaRPr lang="tr-TR" sz="1400" b="0" i="0" u="none" strike="noStrike">
                        <a:solidFill>
                          <a:srgbClr val="000000"/>
                        </a:solidFill>
                        <a:latin typeface="+mn-lt"/>
                      </a:endParaRPr>
                    </a:p>
                  </a:txBody>
                  <a:tcPr marL="9525" marR="9525" marT="9525" marB="0" anchor="b"/>
                </a:tc>
                <a:tc>
                  <a:txBody>
                    <a:bodyPr/>
                    <a:lstStyle/>
                    <a:p>
                      <a:pPr algn="ctr" fontAlgn="b"/>
                      <a:r>
                        <a:rPr lang="tr-TR" sz="1400" u="none" strike="noStrike" dirty="0" smtClean="0"/>
                        <a:t>85</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a:t>Diğer</a:t>
                      </a:r>
                      <a:endParaRPr lang="tr-TR" sz="1400" b="0" i="0" u="none" strike="noStrike">
                        <a:solidFill>
                          <a:srgbClr val="000000"/>
                        </a:solidFill>
                        <a:latin typeface="+mn-lt"/>
                      </a:endParaRPr>
                    </a:p>
                  </a:txBody>
                  <a:tcPr marL="9525" marR="9525" marT="9525" marB="0" anchor="b"/>
                </a:tc>
                <a:tc>
                  <a:txBody>
                    <a:bodyPr/>
                    <a:lstStyle/>
                    <a:p>
                      <a:pPr algn="ctr" fontAlgn="b"/>
                      <a:r>
                        <a:rPr lang="tr-TR" sz="1400" b="0" i="0" u="none" strike="noStrike" dirty="0" smtClean="0">
                          <a:solidFill>
                            <a:schemeClr val="tx1"/>
                          </a:solidFill>
                          <a:latin typeface="+mn-lt"/>
                        </a:rPr>
                        <a:t>75</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a:t>Jeoloji Müh.</a:t>
                      </a:r>
                      <a:endParaRPr lang="tr-TR" sz="1400" b="0" i="0" u="none" strike="noStrike">
                        <a:solidFill>
                          <a:srgbClr val="000000"/>
                        </a:solidFill>
                        <a:latin typeface="+mn-lt"/>
                      </a:endParaRPr>
                    </a:p>
                  </a:txBody>
                  <a:tcPr marL="9525" marR="9525" marT="9525" marB="0" anchor="b"/>
                </a:tc>
                <a:tc>
                  <a:txBody>
                    <a:bodyPr/>
                    <a:lstStyle/>
                    <a:p>
                      <a:pPr algn="ctr" fontAlgn="b"/>
                      <a:r>
                        <a:rPr lang="tr-TR" sz="1400" b="0" i="0" u="none" strike="noStrike" dirty="0" smtClean="0">
                          <a:solidFill>
                            <a:schemeClr val="tx1"/>
                          </a:solidFill>
                          <a:latin typeface="+mn-lt"/>
                        </a:rPr>
                        <a:t>80</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a:t>Endüstri Müh.</a:t>
                      </a:r>
                      <a:endParaRPr lang="tr-TR" sz="1400" b="0" i="0" u="none" strike="noStrike">
                        <a:solidFill>
                          <a:srgbClr val="000000"/>
                        </a:solidFill>
                        <a:latin typeface="+mn-lt"/>
                      </a:endParaRPr>
                    </a:p>
                  </a:txBody>
                  <a:tcPr marL="9525" marR="9525" marT="9525" marB="0" anchor="b"/>
                </a:tc>
                <a:tc>
                  <a:txBody>
                    <a:bodyPr/>
                    <a:lstStyle/>
                    <a:p>
                      <a:pPr algn="ctr" fontAlgn="b"/>
                      <a:r>
                        <a:rPr lang="tr-TR" sz="1400" b="0" i="0" u="none" strike="noStrike" dirty="0" smtClean="0">
                          <a:solidFill>
                            <a:schemeClr val="tx1"/>
                          </a:solidFill>
                          <a:latin typeface="+mn-lt"/>
                        </a:rPr>
                        <a:t>75</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a:t>İnşaat Müh.</a:t>
                      </a:r>
                      <a:endParaRPr lang="tr-TR" sz="1400" b="0" i="0" u="none" strike="noStrike">
                        <a:solidFill>
                          <a:srgbClr val="000000"/>
                        </a:solidFill>
                        <a:latin typeface="+mn-lt"/>
                      </a:endParaRPr>
                    </a:p>
                  </a:txBody>
                  <a:tcPr marL="9525" marR="9525" marT="9525" marB="0" anchor="b"/>
                </a:tc>
                <a:tc>
                  <a:txBody>
                    <a:bodyPr/>
                    <a:lstStyle/>
                    <a:p>
                      <a:pPr algn="ctr" fontAlgn="b"/>
                      <a:r>
                        <a:rPr lang="tr-TR" sz="1400" b="0" i="0" u="none" strike="noStrike" dirty="0" smtClean="0">
                          <a:solidFill>
                            <a:schemeClr val="tx1"/>
                          </a:solidFill>
                          <a:latin typeface="+mn-lt"/>
                        </a:rPr>
                        <a:t>41</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dirty="0"/>
                        <a:t>Orman Müh.</a:t>
                      </a:r>
                      <a:endParaRPr lang="tr-TR" sz="1400" b="0" i="0" u="none" strike="noStrike" dirty="0">
                        <a:solidFill>
                          <a:srgbClr val="000000"/>
                        </a:solidFill>
                        <a:latin typeface="+mn-lt"/>
                      </a:endParaRPr>
                    </a:p>
                  </a:txBody>
                  <a:tcPr marL="9525" marR="9525" marT="9525" marB="0" anchor="b"/>
                </a:tc>
                <a:tc>
                  <a:txBody>
                    <a:bodyPr/>
                    <a:lstStyle/>
                    <a:p>
                      <a:pPr algn="ctr" fontAlgn="b"/>
                      <a:r>
                        <a:rPr lang="tr-TR" sz="1400" u="none" strike="noStrike" dirty="0" smtClean="0"/>
                        <a:t>29</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dirty="0"/>
                        <a:t>Fizik</a:t>
                      </a:r>
                      <a:endParaRPr lang="tr-TR" sz="1400" b="0" i="0" u="none" strike="noStrike" dirty="0">
                        <a:solidFill>
                          <a:srgbClr val="000000"/>
                        </a:solidFill>
                        <a:latin typeface="+mn-lt"/>
                      </a:endParaRPr>
                    </a:p>
                  </a:txBody>
                  <a:tcPr marL="9525" marR="9525" marT="9525" marB="0" anchor="b"/>
                </a:tc>
                <a:tc>
                  <a:txBody>
                    <a:bodyPr/>
                    <a:lstStyle/>
                    <a:p>
                      <a:pPr algn="ctr" fontAlgn="b"/>
                      <a:r>
                        <a:rPr lang="tr-TR" sz="1400" b="0" i="0" u="none" strike="noStrike" dirty="0" smtClean="0">
                          <a:solidFill>
                            <a:schemeClr val="tx1"/>
                          </a:solidFill>
                          <a:latin typeface="+mn-lt"/>
                        </a:rPr>
                        <a:t>24</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a:t>Metalurji Müh.</a:t>
                      </a:r>
                      <a:endParaRPr lang="tr-TR" sz="1400" b="0" i="0" u="none" strike="noStrike">
                        <a:solidFill>
                          <a:srgbClr val="000000"/>
                        </a:solidFill>
                        <a:latin typeface="+mn-lt"/>
                      </a:endParaRPr>
                    </a:p>
                  </a:txBody>
                  <a:tcPr marL="9525" marR="9525" marT="9525" marB="0" anchor="b"/>
                </a:tc>
                <a:tc>
                  <a:txBody>
                    <a:bodyPr/>
                    <a:lstStyle/>
                    <a:p>
                      <a:pPr algn="ctr" fontAlgn="b"/>
                      <a:r>
                        <a:rPr lang="tr-TR" sz="1400" b="0" i="0" u="none" strike="noStrike" dirty="0" smtClean="0">
                          <a:solidFill>
                            <a:schemeClr val="tx1"/>
                          </a:solidFill>
                          <a:latin typeface="+mn-lt"/>
                        </a:rPr>
                        <a:t>23</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dirty="0"/>
                        <a:t>Su Ürünleri Müh.</a:t>
                      </a:r>
                      <a:endParaRPr lang="tr-TR" sz="1400" b="0" i="0" u="none" strike="noStrike" dirty="0">
                        <a:solidFill>
                          <a:srgbClr val="000000"/>
                        </a:solidFill>
                        <a:latin typeface="+mn-lt"/>
                      </a:endParaRPr>
                    </a:p>
                  </a:txBody>
                  <a:tcPr marL="9525" marR="9525" marT="9525" marB="0" anchor="b"/>
                </a:tc>
                <a:tc>
                  <a:txBody>
                    <a:bodyPr/>
                    <a:lstStyle/>
                    <a:p>
                      <a:pPr algn="ctr" fontAlgn="b"/>
                      <a:r>
                        <a:rPr lang="tr-TR" sz="1400" u="none" strike="noStrike" dirty="0" smtClean="0"/>
                        <a:t>19</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dirty="0"/>
                        <a:t>Hukuk</a:t>
                      </a:r>
                      <a:endParaRPr lang="tr-TR" sz="1400" b="0" i="0" u="none" strike="noStrike" dirty="0">
                        <a:solidFill>
                          <a:srgbClr val="000000"/>
                        </a:solidFill>
                        <a:latin typeface="+mn-lt"/>
                      </a:endParaRPr>
                    </a:p>
                  </a:txBody>
                  <a:tcPr marL="9525" marR="9525" marT="9525" marB="0" anchor="b"/>
                </a:tc>
                <a:tc>
                  <a:txBody>
                    <a:bodyPr/>
                    <a:lstStyle/>
                    <a:p>
                      <a:pPr algn="ctr" fontAlgn="b"/>
                      <a:r>
                        <a:rPr lang="tr-TR" sz="1400" u="none" strike="noStrike" dirty="0" smtClean="0"/>
                        <a:t>12</a:t>
                      </a:r>
                      <a:endParaRPr lang="tr-TR" sz="1400" b="0" i="0" u="none" strike="noStrike" dirty="0">
                        <a:solidFill>
                          <a:srgbClr val="000000"/>
                        </a:solidFill>
                        <a:latin typeface="+mn-lt"/>
                      </a:endParaRPr>
                    </a:p>
                  </a:txBody>
                  <a:tcPr marL="9525" marR="9525" marT="9525" marB="0" anchor="b"/>
                </a:tc>
              </a:tr>
              <a:tr h="264183">
                <a:tc>
                  <a:txBody>
                    <a:bodyPr/>
                    <a:lstStyle/>
                    <a:p>
                      <a:pPr algn="l" fontAlgn="b"/>
                      <a:r>
                        <a:rPr lang="tr-TR" sz="1400" u="none" strike="noStrike" dirty="0"/>
                        <a:t>Jeofizik Müh.</a:t>
                      </a:r>
                      <a:endParaRPr lang="tr-TR" sz="1400" b="0" i="0" u="none" strike="noStrike" dirty="0">
                        <a:solidFill>
                          <a:srgbClr val="000000"/>
                        </a:solidFill>
                        <a:latin typeface="+mn-lt"/>
                      </a:endParaRPr>
                    </a:p>
                  </a:txBody>
                  <a:tcPr marL="9525" marR="9525" marT="9525" marB="0" anchor="b"/>
                </a:tc>
                <a:tc>
                  <a:txBody>
                    <a:bodyPr/>
                    <a:lstStyle/>
                    <a:p>
                      <a:pPr algn="ctr" fontAlgn="b"/>
                      <a:r>
                        <a:rPr lang="tr-TR" sz="1400" u="none" strike="noStrike" dirty="0"/>
                        <a:t>13</a:t>
                      </a:r>
                      <a:endParaRPr lang="tr-TR" sz="1400" b="0" i="0" u="none" strike="noStrike" dirty="0">
                        <a:solidFill>
                          <a:srgbClr val="000000"/>
                        </a:solidFill>
                        <a:latin typeface="+mn-lt"/>
                      </a:endParaRPr>
                    </a:p>
                  </a:txBody>
                  <a:tcPr marL="9525" marR="9525" marT="9525" marB="0" anchor="b"/>
                </a:tc>
              </a:tr>
              <a:tr h="225232">
                <a:tc>
                  <a:txBody>
                    <a:bodyPr/>
                    <a:lstStyle/>
                    <a:p>
                      <a:pPr algn="l" fontAlgn="b"/>
                      <a:r>
                        <a:rPr lang="tr-TR" sz="1400" u="none" strike="noStrike"/>
                        <a:t>Fizik Müh.</a:t>
                      </a:r>
                      <a:endParaRPr lang="tr-TR" sz="1400" b="0" i="0" u="none" strike="noStrike">
                        <a:solidFill>
                          <a:srgbClr val="000000"/>
                        </a:solidFill>
                        <a:latin typeface="+mn-lt"/>
                      </a:endParaRPr>
                    </a:p>
                  </a:txBody>
                  <a:tcPr marL="9525" marR="9525" marT="9525" marB="0" anchor="b"/>
                </a:tc>
                <a:tc>
                  <a:txBody>
                    <a:bodyPr/>
                    <a:lstStyle/>
                    <a:p>
                      <a:pPr algn="ctr" fontAlgn="b"/>
                      <a:r>
                        <a:rPr lang="tr-TR" sz="1400" b="0" i="0" u="none" strike="noStrike" dirty="0" smtClean="0">
                          <a:solidFill>
                            <a:schemeClr val="tx1"/>
                          </a:solidFill>
                          <a:latin typeface="+mn-lt"/>
                        </a:rPr>
                        <a:t>11</a:t>
                      </a:r>
                      <a:endParaRPr lang="tr-TR" sz="1400" b="0" i="0" u="none" strike="noStrike" dirty="0">
                        <a:solidFill>
                          <a:srgbClr val="000000"/>
                        </a:solidFill>
                        <a:latin typeface="+mn-lt"/>
                      </a:endParaRPr>
                    </a:p>
                  </a:txBody>
                  <a:tcPr marL="9525" marR="9525" marT="9525" marB="0" anchor="b"/>
                </a:tc>
              </a:tr>
              <a:tr h="234719">
                <a:tc>
                  <a:txBody>
                    <a:bodyPr/>
                    <a:lstStyle/>
                    <a:p>
                      <a:pPr algn="l" fontAlgn="b"/>
                      <a:r>
                        <a:rPr lang="tr-TR" sz="1400" u="none" strike="noStrike"/>
                        <a:t>Orman End.Müh.</a:t>
                      </a:r>
                      <a:endParaRPr lang="tr-TR" sz="1400" b="0" i="0" u="none" strike="noStrike">
                        <a:solidFill>
                          <a:srgbClr val="000000"/>
                        </a:solidFill>
                        <a:latin typeface="+mn-lt"/>
                      </a:endParaRPr>
                    </a:p>
                  </a:txBody>
                  <a:tcPr marL="9525" marR="9525" marT="9525" marB="0" anchor="b"/>
                </a:tc>
                <a:tc>
                  <a:txBody>
                    <a:bodyPr/>
                    <a:lstStyle/>
                    <a:p>
                      <a:pPr algn="ctr" fontAlgn="b"/>
                      <a:r>
                        <a:rPr lang="tr-TR" sz="1400" u="none" strike="noStrike" dirty="0" smtClean="0"/>
                        <a:t>14</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a:t>Tekstil Müh.</a:t>
                      </a:r>
                      <a:endParaRPr lang="tr-TR" sz="1400" b="0" i="0" u="none" strike="noStrike">
                        <a:solidFill>
                          <a:srgbClr val="000000"/>
                        </a:solidFill>
                        <a:latin typeface="+mn-lt"/>
                      </a:endParaRPr>
                    </a:p>
                  </a:txBody>
                  <a:tcPr marL="9525" marR="9525" marT="9525" marB="0" anchor="b"/>
                </a:tc>
                <a:tc>
                  <a:txBody>
                    <a:bodyPr/>
                    <a:lstStyle/>
                    <a:p>
                      <a:pPr algn="ctr" fontAlgn="b"/>
                      <a:r>
                        <a:rPr lang="tr-TR" sz="1400" u="none" strike="noStrike" dirty="0" smtClean="0"/>
                        <a:t>17</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a:t>Hidrojeoloji Müh.</a:t>
                      </a:r>
                      <a:endParaRPr lang="tr-TR" sz="1400" b="0" i="0" u="none" strike="noStrike">
                        <a:solidFill>
                          <a:srgbClr val="000000"/>
                        </a:solidFill>
                        <a:latin typeface="+mn-lt"/>
                      </a:endParaRPr>
                    </a:p>
                  </a:txBody>
                  <a:tcPr marL="9525" marR="9525" marT="9525" marB="0" anchor="b"/>
                </a:tc>
                <a:tc>
                  <a:txBody>
                    <a:bodyPr/>
                    <a:lstStyle/>
                    <a:p>
                      <a:pPr algn="ctr" fontAlgn="b"/>
                      <a:r>
                        <a:rPr lang="tr-TR" sz="1400" b="0" i="0" u="none" strike="noStrike" dirty="0">
                          <a:solidFill>
                            <a:schemeClr val="tx1"/>
                          </a:solidFill>
                          <a:latin typeface="+mn-lt"/>
                        </a:rPr>
                        <a:t>9</a:t>
                      </a:r>
                      <a:endParaRPr lang="tr-TR" sz="1400" b="0" i="0" u="none" strike="noStrike" dirty="0">
                        <a:solidFill>
                          <a:srgbClr val="000000"/>
                        </a:solidFill>
                        <a:latin typeface="+mn-lt"/>
                      </a:endParaRPr>
                    </a:p>
                  </a:txBody>
                  <a:tcPr marL="9525" marR="9525" marT="9525" marB="0" anchor="b"/>
                </a:tc>
              </a:tr>
              <a:tr h="222979">
                <a:tc>
                  <a:txBody>
                    <a:bodyPr/>
                    <a:lstStyle/>
                    <a:p>
                      <a:pPr algn="l" fontAlgn="b"/>
                      <a:r>
                        <a:rPr lang="tr-TR" sz="1400" u="none" strike="noStrike"/>
                        <a:t>Veteriner</a:t>
                      </a:r>
                      <a:endParaRPr lang="tr-TR" sz="1400" b="0" i="0" u="none" strike="noStrike">
                        <a:solidFill>
                          <a:srgbClr val="000000"/>
                        </a:solidFill>
                        <a:latin typeface="+mn-lt"/>
                      </a:endParaRPr>
                    </a:p>
                  </a:txBody>
                  <a:tcPr marL="9525" marR="9525" marT="9525" marB="0" anchor="b"/>
                </a:tc>
                <a:tc>
                  <a:txBody>
                    <a:bodyPr/>
                    <a:lstStyle/>
                    <a:p>
                      <a:pPr algn="ctr" fontAlgn="b"/>
                      <a:r>
                        <a:rPr lang="tr-TR" sz="1400" b="0" i="0" u="none" strike="noStrike" dirty="0">
                          <a:solidFill>
                            <a:schemeClr val="tx1"/>
                          </a:solidFill>
                          <a:latin typeface="+mn-lt"/>
                        </a:rPr>
                        <a:t>7</a:t>
                      </a:r>
                      <a:endParaRPr lang="tr-TR" sz="1400" b="0" i="0" u="none" strike="noStrike" dirty="0">
                        <a:solidFill>
                          <a:srgbClr val="000000"/>
                        </a:solidFill>
                        <a:latin typeface="+mn-lt"/>
                      </a:endParaRPr>
                    </a:p>
                  </a:txBody>
                  <a:tcPr marL="9525" marR="9525" marT="9525" marB="0" anchor="b"/>
                </a:tc>
              </a:tr>
              <a:tr h="230550">
                <a:tc>
                  <a:txBody>
                    <a:bodyPr/>
                    <a:lstStyle/>
                    <a:p>
                      <a:pPr algn="l" fontAlgn="b"/>
                      <a:r>
                        <a:rPr lang="tr-TR" sz="1400" u="none" strike="noStrike" dirty="0"/>
                        <a:t>Balıkçılık </a:t>
                      </a:r>
                      <a:r>
                        <a:rPr lang="tr-TR" sz="1400" u="none" strike="noStrike" dirty="0" err="1" smtClean="0"/>
                        <a:t>Tekn</a:t>
                      </a:r>
                      <a:r>
                        <a:rPr lang="tr-TR" sz="1400" u="none" strike="noStrike" dirty="0" smtClean="0"/>
                        <a:t>.</a:t>
                      </a:r>
                      <a:endParaRPr lang="tr-TR" sz="1400" b="0" i="0" u="none" strike="noStrike" dirty="0">
                        <a:solidFill>
                          <a:srgbClr val="000000"/>
                        </a:solidFill>
                        <a:latin typeface="+mn-lt"/>
                      </a:endParaRPr>
                    </a:p>
                  </a:txBody>
                  <a:tcPr marL="9525" marR="9525" marT="9525" marB="0" anchor="b"/>
                </a:tc>
                <a:tc>
                  <a:txBody>
                    <a:bodyPr/>
                    <a:lstStyle/>
                    <a:p>
                      <a:pPr algn="ctr" fontAlgn="b"/>
                      <a:r>
                        <a:rPr lang="tr-TR" sz="1400" u="none" strike="noStrike" dirty="0"/>
                        <a:t>2</a:t>
                      </a:r>
                      <a:endParaRPr lang="tr-TR" sz="1400" b="0" i="0" u="none" strike="noStrike" dirty="0">
                        <a:solidFill>
                          <a:srgbClr val="000000"/>
                        </a:solidFill>
                        <a:latin typeface="+mn-lt"/>
                      </a:endParaRPr>
                    </a:p>
                  </a:txBody>
                  <a:tcPr marL="9525" marR="9525" marT="9525" marB="0" anchor="b"/>
                </a:tc>
              </a:tr>
              <a:tr h="295149">
                <a:tc>
                  <a:txBody>
                    <a:bodyPr/>
                    <a:lstStyle/>
                    <a:p>
                      <a:pPr algn="l" fontAlgn="b"/>
                      <a:r>
                        <a:rPr lang="tr-TR" sz="1400" b="1" u="none" strike="noStrike" dirty="0" smtClean="0"/>
                        <a:t>TOPLAM</a:t>
                      </a:r>
                      <a:endParaRPr lang="tr-TR" sz="1400" b="1" i="0" u="none" strike="noStrike" dirty="0">
                        <a:solidFill>
                          <a:srgbClr val="000000"/>
                        </a:solidFill>
                        <a:latin typeface="+mn-lt"/>
                      </a:endParaRPr>
                    </a:p>
                  </a:txBody>
                  <a:tcPr marL="9525" marR="9525" marT="9525" marB="0" anchor="b"/>
                </a:tc>
                <a:tc>
                  <a:txBody>
                    <a:bodyPr/>
                    <a:lstStyle/>
                    <a:p>
                      <a:pPr algn="ctr" fontAlgn="b"/>
                      <a:r>
                        <a:rPr lang="tr-TR" sz="1400" b="1" i="0" u="none" strike="noStrike" dirty="0" smtClean="0">
                          <a:solidFill>
                            <a:srgbClr val="000000"/>
                          </a:solidFill>
                          <a:latin typeface="+mn-lt"/>
                        </a:rPr>
                        <a:t>11.134</a:t>
                      </a:r>
                      <a:endParaRPr lang="tr-TR" sz="1400" b="1" i="0" u="none" strike="noStrike" dirty="0">
                        <a:solidFill>
                          <a:srgbClr val="000000"/>
                        </a:solidFill>
                        <a:latin typeface="+mn-lt"/>
                      </a:endParaRPr>
                    </a:p>
                  </a:txBody>
                  <a:tcPr marL="9525" marR="9525" marT="9525" marB="0" anchor="b"/>
                </a:tc>
              </a:tr>
            </a:tbl>
          </a:graphicData>
        </a:graphic>
      </p:graphicFrame>
      <p:sp>
        <p:nvSpPr>
          <p:cNvPr id="7" name="1 Başlık"/>
          <p:cNvSpPr txBox="1">
            <a:spLocks/>
          </p:cNvSpPr>
          <p:nvPr/>
        </p:nvSpPr>
        <p:spPr>
          <a:xfrm>
            <a:off x="4788024" y="404664"/>
            <a:ext cx="2664296" cy="93610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GÖREVLİSİ SAYISI</a:t>
            </a:r>
          </a:p>
        </p:txBody>
      </p:sp>
      <p:sp>
        <p:nvSpPr>
          <p:cNvPr id="8" name="7 Dikdörtgen"/>
          <p:cNvSpPr/>
          <p:nvPr/>
        </p:nvSpPr>
        <p:spPr>
          <a:xfrm>
            <a:off x="4788024" y="1700808"/>
            <a:ext cx="2915816" cy="338554"/>
          </a:xfrm>
          <a:prstGeom prst="rect">
            <a:avLst/>
          </a:prstGeom>
        </p:spPr>
        <p:txBody>
          <a:bodyPr wrap="square">
            <a:spAutoFit/>
          </a:bodyPr>
          <a:lstStyle/>
          <a:p>
            <a:r>
              <a:rPr lang="tr-TR" sz="1600" dirty="0" smtClean="0">
                <a:latin typeface="+mn-lt"/>
              </a:rPr>
              <a:t>* 04.10.2013 tarihi itibari ile</a:t>
            </a:r>
            <a:endParaRPr lang="tr-TR" sz="16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27</a:t>
            </a:fld>
            <a:endParaRPr lang="tr-TR"/>
          </a:p>
        </p:txBody>
      </p:sp>
      <p:sp>
        <p:nvSpPr>
          <p:cNvPr id="4" name="3 Altbilgi Yer Tutucusu"/>
          <p:cNvSpPr>
            <a:spLocks noGrp="1"/>
          </p:cNvSpPr>
          <p:nvPr>
            <p:ph type="ftr" sz="quarter" idx="12"/>
          </p:nvPr>
        </p:nvSpPr>
        <p:spPr>
          <a:xfrm>
            <a:off x="1547664" y="6520259"/>
            <a:ext cx="6408712" cy="365125"/>
          </a:xfrm>
        </p:spPr>
        <p:txBody>
          <a:bodyPr/>
          <a:lstStyle/>
          <a:p>
            <a:pPr algn="l">
              <a:defRPr/>
            </a:pPr>
            <a:r>
              <a:rPr lang="tr-TR" dirty="0"/>
              <a:t>Çevre Mevzuatı Kapsamında Farkındalığın Artırılması Eğitim Semineri-KOCAELİ</a:t>
            </a:r>
          </a:p>
        </p:txBody>
      </p:sp>
      <p:graphicFrame>
        <p:nvGraphicFramePr>
          <p:cNvPr id="6" name="5 Grafik"/>
          <p:cNvGraphicFramePr/>
          <p:nvPr>
            <p:extLst>
              <p:ext uri="{D42A27DB-BD31-4B8C-83A1-F6EECF244321}">
                <p14:modId xmlns:p14="http://schemas.microsoft.com/office/powerpoint/2010/main" val="1959848009"/>
              </p:ext>
            </p:extLst>
          </p:nvPr>
        </p:nvGraphicFramePr>
        <p:xfrm>
          <a:off x="1115616" y="1397000"/>
          <a:ext cx="7200800" cy="4768304"/>
        </p:xfrm>
        <a:graphic>
          <a:graphicData uri="http://schemas.openxmlformats.org/drawingml/2006/chart">
            <c:chart xmlns:c="http://schemas.openxmlformats.org/drawingml/2006/chart" xmlns:r="http://schemas.openxmlformats.org/officeDocument/2006/relationships" r:id="rId2"/>
          </a:graphicData>
        </a:graphic>
      </p:graphicFrame>
      <p:sp>
        <p:nvSpPr>
          <p:cNvPr id="7" name="1 Başlık"/>
          <p:cNvSpPr txBox="1">
            <a:spLocks/>
          </p:cNvSpPr>
          <p:nvPr/>
        </p:nvSpPr>
        <p:spPr>
          <a:xfrm>
            <a:off x="3203848" y="188640"/>
            <a:ext cx="2952328" cy="93610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GÖREVLİSİ MESLEK DAĞILIMI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28</a:t>
            </a:fld>
            <a:endParaRPr lang="tr-TR"/>
          </a:p>
        </p:txBody>
      </p:sp>
      <p:sp>
        <p:nvSpPr>
          <p:cNvPr id="4" name="3 Altbilgi Yer Tutucusu"/>
          <p:cNvSpPr>
            <a:spLocks noGrp="1"/>
          </p:cNvSpPr>
          <p:nvPr>
            <p:ph type="ftr" sz="quarter" idx="12"/>
          </p:nvPr>
        </p:nvSpPr>
        <p:spPr>
          <a:xfrm>
            <a:off x="1644688" y="6520259"/>
            <a:ext cx="6455704" cy="365125"/>
          </a:xfrm>
        </p:spPr>
        <p:txBody>
          <a:bodyPr/>
          <a:lstStyle/>
          <a:p>
            <a:pPr algn="l">
              <a:defRPr/>
            </a:pPr>
            <a:r>
              <a:rPr lang="tr-TR" dirty="0"/>
              <a:t>Çevre Mevzuatı Kapsamında Farkındalığın Artırılması Eğitim Semineri-KOCAELİ</a:t>
            </a:r>
          </a:p>
        </p:txBody>
      </p:sp>
      <p:grpSp>
        <p:nvGrpSpPr>
          <p:cNvPr id="5" name="Group 14"/>
          <p:cNvGrpSpPr>
            <a:grpSpLocks/>
          </p:cNvGrpSpPr>
          <p:nvPr/>
        </p:nvGrpSpPr>
        <p:grpSpPr bwMode="auto">
          <a:xfrm>
            <a:off x="251520" y="1628801"/>
            <a:ext cx="5040560" cy="3672408"/>
            <a:chOff x="0" y="876"/>
            <a:chExt cx="3647" cy="2819"/>
          </a:xfrm>
        </p:grpSpPr>
        <p:pic>
          <p:nvPicPr>
            <p:cNvPr id="14" name="Picture 5" descr="magnifier"/>
            <p:cNvPicPr>
              <a:picLocks noChangeAspect="1" noChangeArrowheads="1"/>
            </p:cNvPicPr>
            <p:nvPr/>
          </p:nvPicPr>
          <p:blipFill>
            <a:blip r:embed="rId2" cstate="print"/>
            <a:srcRect l="2980"/>
            <a:stretch>
              <a:fillRect/>
            </a:stretch>
          </p:blipFill>
          <p:spPr bwMode="auto">
            <a:xfrm>
              <a:off x="0" y="876"/>
              <a:ext cx="3647" cy="2819"/>
            </a:xfrm>
            <a:prstGeom prst="rect">
              <a:avLst/>
            </a:prstGeom>
            <a:noFill/>
            <a:ln w="9525">
              <a:noFill/>
              <a:miter lim="800000"/>
              <a:headEnd/>
              <a:tailEnd/>
            </a:ln>
          </p:spPr>
        </p:pic>
        <p:sp>
          <p:nvSpPr>
            <p:cNvPr id="15" name="Ellipse 5"/>
            <p:cNvSpPr>
              <a:spLocks noChangeArrowheads="1"/>
            </p:cNvSpPr>
            <p:nvPr/>
          </p:nvSpPr>
          <p:spPr bwMode="auto">
            <a:xfrm flipH="1">
              <a:off x="1008" y="1286"/>
              <a:ext cx="1762" cy="1737"/>
            </a:xfrm>
            <a:prstGeom prst="ellipse">
              <a:avLst/>
            </a:prstGeom>
            <a:gradFill rotWithShape="1">
              <a:gsLst>
                <a:gs pos="0">
                  <a:srgbClr val="DDDDDD">
                    <a:alpha val="85001"/>
                  </a:srgbClr>
                </a:gs>
                <a:gs pos="100000">
                  <a:srgbClr val="FFFFFF"/>
                </a:gs>
              </a:gsLst>
              <a:lin ang="0" scaled="1"/>
            </a:gradFill>
            <a:ln w="9525" algn="ctr">
              <a:noFill/>
              <a:round/>
              <a:headEnd/>
              <a:tailEnd/>
            </a:ln>
          </p:spPr>
          <p:txBody>
            <a:bodyPr wrap="none" anchor="ctr"/>
            <a:lstStyle/>
            <a:p>
              <a:endParaRPr lang="tr-TR" noProof="1"/>
            </a:p>
          </p:txBody>
        </p:sp>
        <p:sp>
          <p:nvSpPr>
            <p:cNvPr id="16" name="Textfeld 3"/>
            <p:cNvSpPr txBox="1">
              <a:spLocks noChangeArrowheads="1"/>
            </p:cNvSpPr>
            <p:nvPr/>
          </p:nvSpPr>
          <p:spPr bwMode="auto">
            <a:xfrm>
              <a:off x="890" y="2010"/>
              <a:ext cx="1821" cy="543"/>
            </a:xfrm>
            <a:prstGeom prst="rect">
              <a:avLst/>
            </a:prstGeom>
            <a:noFill/>
            <a:ln w="9525">
              <a:noFill/>
              <a:miter lim="800000"/>
              <a:headEnd/>
              <a:tailEnd/>
            </a:ln>
          </p:spPr>
          <p:txBody>
            <a:bodyPr>
              <a:spAutoFit/>
            </a:bodyPr>
            <a:lstStyle/>
            <a:p>
              <a:pPr algn="ctr"/>
              <a:r>
                <a:rPr lang="tr-TR" sz="4000" b="1" noProof="1">
                  <a:solidFill>
                    <a:srgbClr val="C00000"/>
                  </a:solidFill>
                  <a:latin typeface="Arial" charset="0"/>
                </a:rPr>
                <a:t>Bölüm </a:t>
              </a:r>
              <a:r>
                <a:rPr lang="tr-TR" sz="4000" noProof="1" smtClean="0">
                  <a:solidFill>
                    <a:srgbClr val="C00000"/>
                  </a:solidFill>
                </a:rPr>
                <a:t>6</a:t>
              </a:r>
              <a:endParaRPr lang="tr-TR" sz="4000" b="1" noProof="1">
                <a:solidFill>
                  <a:srgbClr val="C00000"/>
                </a:solidFill>
                <a:latin typeface="Arial" charset="0"/>
              </a:endParaRPr>
            </a:p>
          </p:txBody>
        </p:sp>
        <p:sp>
          <p:nvSpPr>
            <p:cNvPr id="17" name="Oval 12"/>
            <p:cNvSpPr>
              <a:spLocks noChangeArrowheads="1"/>
            </p:cNvSpPr>
            <p:nvPr/>
          </p:nvSpPr>
          <p:spPr bwMode="auto">
            <a:xfrm>
              <a:off x="880" y="1304"/>
              <a:ext cx="1816" cy="1808"/>
            </a:xfrm>
            <a:prstGeom prst="ellipse">
              <a:avLst/>
            </a:prstGeom>
            <a:noFill/>
            <a:ln w="28575">
              <a:solidFill>
                <a:srgbClr val="333333"/>
              </a:solidFill>
              <a:round/>
              <a:headEnd/>
              <a:tailEnd/>
            </a:ln>
          </p:spPr>
          <p:txBody>
            <a:bodyPr wrap="none" anchor="ctr"/>
            <a:lstStyle/>
            <a:p>
              <a:endParaRPr lang="tr-TR"/>
            </a:p>
          </p:txBody>
        </p:sp>
      </p:grpSp>
      <p:sp>
        <p:nvSpPr>
          <p:cNvPr id="19" name="Text Box 19"/>
          <p:cNvSpPr txBox="1">
            <a:spLocks noChangeArrowheads="1"/>
          </p:cNvSpPr>
          <p:nvPr/>
        </p:nvSpPr>
        <p:spPr bwMode="gray">
          <a:xfrm>
            <a:off x="3995936" y="2204864"/>
            <a:ext cx="4104456" cy="2376264"/>
          </a:xfrm>
          <a:prstGeom prst="rect">
            <a:avLst/>
          </a:prstGeom>
          <a:ln>
            <a:solidFill>
              <a:srgbClr val="C00000"/>
            </a:solidFill>
            <a:headEnd/>
            <a:tailEnd/>
          </a:ln>
        </p:spPr>
        <p:style>
          <a:lnRef idx="3">
            <a:schemeClr val="lt1"/>
          </a:lnRef>
          <a:fillRef idx="1">
            <a:schemeClr val="accent2"/>
          </a:fillRef>
          <a:effectRef idx="1">
            <a:schemeClr val="accent2"/>
          </a:effectRef>
          <a:fontRef idx="minor">
            <a:schemeClr val="lt1"/>
          </a:fontRef>
        </p:style>
        <p:txBody>
          <a:bodyPr lIns="0" tIns="0" rIns="252000" bIns="0" anchor="ctr"/>
          <a:lstStyle/>
          <a:p>
            <a:pPr algn="ctr"/>
            <a:r>
              <a:rPr lang="tr-TR" sz="3600" noProof="1" smtClean="0">
                <a:solidFill>
                  <a:schemeClr val="bg1"/>
                </a:solidFill>
              </a:rPr>
              <a:t>ÇEVRE YÖNETİM BİRİMLERİ</a:t>
            </a:r>
            <a:endParaRPr lang="tr-TR" sz="3600" b="1" noProof="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97DBCBA5-D49B-4AB9-B270-B8A4E6D3F354}"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29</a:t>
            </a:fld>
            <a:endParaRPr lang="tr-TR"/>
          </a:p>
        </p:txBody>
      </p:sp>
      <p:sp>
        <p:nvSpPr>
          <p:cNvPr id="11" name="10 Dikdörtgen"/>
          <p:cNvSpPr/>
          <p:nvPr/>
        </p:nvSpPr>
        <p:spPr>
          <a:xfrm>
            <a:off x="467544" y="1988840"/>
            <a:ext cx="4214812" cy="20162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pic>
        <p:nvPicPr>
          <p:cNvPr id="12" name="Picture 2" descr="C:\Documents and Settings\hyorubulut\Desktop\enerji foto\imagesCAB0M131.jpg"/>
          <p:cNvPicPr>
            <a:picLocks noChangeAspect="1" noChangeArrowheads="1"/>
          </p:cNvPicPr>
          <p:nvPr/>
        </p:nvPicPr>
        <p:blipFill>
          <a:blip r:embed="rId2" cstate="print"/>
          <a:srcRect/>
          <a:stretch>
            <a:fillRect/>
          </a:stretch>
        </p:blipFill>
        <p:spPr bwMode="auto">
          <a:xfrm>
            <a:off x="683568" y="2420888"/>
            <a:ext cx="1857375" cy="1502469"/>
          </a:xfrm>
          <a:prstGeom prst="rect">
            <a:avLst/>
          </a:prstGeom>
          <a:noFill/>
          <a:ln w="9525">
            <a:noFill/>
            <a:miter lim="800000"/>
            <a:headEnd/>
            <a:tailEnd/>
          </a:ln>
        </p:spPr>
      </p:pic>
      <p:pic>
        <p:nvPicPr>
          <p:cNvPr id="13" name="Picture 6" descr="extraction_24"/>
          <p:cNvPicPr>
            <a:picLocks noChangeAspect="1" noChangeArrowheads="1"/>
          </p:cNvPicPr>
          <p:nvPr/>
        </p:nvPicPr>
        <p:blipFill>
          <a:blip r:embed="rId3" cstate="print"/>
          <a:srcRect/>
          <a:stretch>
            <a:fillRect/>
          </a:stretch>
        </p:blipFill>
        <p:spPr bwMode="auto">
          <a:xfrm>
            <a:off x="2843808" y="2420888"/>
            <a:ext cx="1656184" cy="1512168"/>
          </a:xfrm>
          <a:prstGeom prst="rect">
            <a:avLst/>
          </a:prstGeom>
          <a:ln>
            <a:noFill/>
          </a:ln>
          <a:effectLst>
            <a:outerShdw blurRad="292100" dist="139700" dir="2700000" algn="tl" rotWithShape="0">
              <a:srgbClr val="333333">
                <a:alpha val="65000"/>
              </a:srgbClr>
            </a:outerShdw>
          </a:effectLst>
        </p:spPr>
      </p:pic>
      <p:sp>
        <p:nvSpPr>
          <p:cNvPr id="18" name="8 Metin kutusu"/>
          <p:cNvSpPr txBox="1">
            <a:spLocks noChangeArrowheads="1"/>
          </p:cNvSpPr>
          <p:nvPr/>
        </p:nvSpPr>
        <p:spPr bwMode="auto">
          <a:xfrm>
            <a:off x="1115616" y="1988840"/>
            <a:ext cx="761281" cy="400110"/>
          </a:xfrm>
          <a:prstGeom prst="rect">
            <a:avLst/>
          </a:prstGeom>
          <a:noFill/>
          <a:ln w="9525">
            <a:noFill/>
            <a:miter lim="800000"/>
            <a:headEnd/>
            <a:tailEnd/>
          </a:ln>
        </p:spPr>
        <p:txBody>
          <a:bodyPr wrap="square">
            <a:spAutoFit/>
          </a:bodyPr>
          <a:lstStyle/>
          <a:p>
            <a:r>
              <a:rPr lang="tr-TR" sz="2000" b="1" dirty="0"/>
              <a:t>Ek-1</a:t>
            </a:r>
          </a:p>
        </p:txBody>
      </p:sp>
      <p:sp>
        <p:nvSpPr>
          <p:cNvPr id="20" name="13 Metin kutusu"/>
          <p:cNvSpPr txBox="1">
            <a:spLocks noChangeArrowheads="1"/>
          </p:cNvSpPr>
          <p:nvPr/>
        </p:nvSpPr>
        <p:spPr bwMode="auto">
          <a:xfrm>
            <a:off x="3203848" y="1988840"/>
            <a:ext cx="781819" cy="400110"/>
          </a:xfrm>
          <a:prstGeom prst="rect">
            <a:avLst/>
          </a:prstGeom>
          <a:noFill/>
          <a:ln w="9525">
            <a:noFill/>
            <a:miter lim="800000"/>
            <a:headEnd/>
            <a:tailEnd/>
          </a:ln>
        </p:spPr>
        <p:txBody>
          <a:bodyPr wrap="square">
            <a:spAutoFit/>
          </a:bodyPr>
          <a:lstStyle/>
          <a:p>
            <a:r>
              <a:rPr lang="tr-TR" sz="2000" b="1" dirty="0"/>
              <a:t>Ek-2</a:t>
            </a:r>
          </a:p>
        </p:txBody>
      </p:sp>
      <p:sp>
        <p:nvSpPr>
          <p:cNvPr id="23" name="22 Dikdörtgen"/>
          <p:cNvSpPr/>
          <p:nvPr/>
        </p:nvSpPr>
        <p:spPr>
          <a:xfrm>
            <a:off x="571500" y="4653136"/>
            <a:ext cx="2000250" cy="1728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pic>
        <p:nvPicPr>
          <p:cNvPr id="25" name="Picture 6" descr="extraction_18"/>
          <p:cNvPicPr>
            <a:picLocks noChangeAspect="1" noChangeArrowheads="1"/>
          </p:cNvPicPr>
          <p:nvPr/>
        </p:nvPicPr>
        <p:blipFill>
          <a:blip r:embed="rId4" cstate="print"/>
          <a:srcRect/>
          <a:stretch>
            <a:fillRect/>
          </a:stretch>
        </p:blipFill>
        <p:spPr bwMode="auto">
          <a:xfrm>
            <a:off x="755577" y="5013176"/>
            <a:ext cx="1688132" cy="1191449"/>
          </a:xfrm>
          <a:prstGeom prst="rect">
            <a:avLst/>
          </a:prstGeom>
          <a:ln>
            <a:noFill/>
          </a:ln>
          <a:effectLst>
            <a:outerShdw blurRad="292100" dist="139700" dir="2700000" algn="tl" rotWithShape="0">
              <a:srgbClr val="333333">
                <a:alpha val="65000"/>
              </a:srgbClr>
            </a:outerShdw>
          </a:effectLst>
        </p:spPr>
      </p:pic>
      <p:sp>
        <p:nvSpPr>
          <p:cNvPr id="26" name="25 Metin kutusu"/>
          <p:cNvSpPr txBox="1">
            <a:spLocks noChangeArrowheads="1"/>
          </p:cNvSpPr>
          <p:nvPr/>
        </p:nvSpPr>
        <p:spPr bwMode="auto">
          <a:xfrm>
            <a:off x="1115616" y="4653136"/>
            <a:ext cx="936104" cy="400110"/>
          </a:xfrm>
          <a:prstGeom prst="rect">
            <a:avLst/>
          </a:prstGeom>
          <a:noFill/>
          <a:ln w="9525">
            <a:noFill/>
            <a:miter lim="800000"/>
            <a:headEnd/>
            <a:tailEnd/>
          </a:ln>
        </p:spPr>
        <p:txBody>
          <a:bodyPr wrap="square">
            <a:spAutoFit/>
          </a:bodyPr>
          <a:lstStyle/>
          <a:p>
            <a:r>
              <a:rPr lang="tr-TR" sz="2000" b="1" dirty="0" smtClean="0"/>
              <a:t>Ek-2</a:t>
            </a:r>
            <a:endParaRPr lang="tr-TR" sz="2000" b="1" dirty="0"/>
          </a:p>
        </p:txBody>
      </p:sp>
      <p:sp>
        <p:nvSpPr>
          <p:cNvPr id="27" name="26 Dikdörtgen"/>
          <p:cNvSpPr/>
          <p:nvPr/>
        </p:nvSpPr>
        <p:spPr>
          <a:xfrm>
            <a:off x="2786063" y="4653136"/>
            <a:ext cx="1929953" cy="17281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pic>
        <p:nvPicPr>
          <p:cNvPr id="28" name="Picture 3" descr="C:\Documents and Settings\hyorubulut\Desktop\enerji foto\thumb300_20110523023506740.jpg"/>
          <p:cNvPicPr>
            <a:picLocks noChangeAspect="1" noChangeArrowheads="1"/>
          </p:cNvPicPr>
          <p:nvPr/>
        </p:nvPicPr>
        <p:blipFill>
          <a:blip r:embed="rId5" cstate="print"/>
          <a:srcRect/>
          <a:stretch>
            <a:fillRect/>
          </a:stretch>
        </p:blipFill>
        <p:spPr bwMode="auto">
          <a:xfrm>
            <a:off x="2915816" y="5013176"/>
            <a:ext cx="1689786" cy="1224137"/>
          </a:xfrm>
          <a:prstGeom prst="rect">
            <a:avLst/>
          </a:prstGeom>
          <a:noFill/>
          <a:ln w="9525">
            <a:noFill/>
            <a:miter lim="800000"/>
            <a:headEnd/>
            <a:tailEnd/>
          </a:ln>
        </p:spPr>
      </p:pic>
      <p:sp>
        <p:nvSpPr>
          <p:cNvPr id="29" name="15 Metin kutusu"/>
          <p:cNvSpPr txBox="1">
            <a:spLocks noChangeArrowheads="1"/>
          </p:cNvSpPr>
          <p:nvPr/>
        </p:nvSpPr>
        <p:spPr bwMode="auto">
          <a:xfrm>
            <a:off x="3275856" y="4653136"/>
            <a:ext cx="864096" cy="400110"/>
          </a:xfrm>
          <a:prstGeom prst="rect">
            <a:avLst/>
          </a:prstGeom>
          <a:noFill/>
          <a:ln w="9525">
            <a:noFill/>
            <a:miter lim="800000"/>
            <a:headEnd/>
            <a:tailEnd/>
          </a:ln>
        </p:spPr>
        <p:txBody>
          <a:bodyPr wrap="square">
            <a:spAutoFit/>
          </a:bodyPr>
          <a:lstStyle/>
          <a:p>
            <a:r>
              <a:rPr lang="tr-TR" sz="2000" b="1" dirty="0"/>
              <a:t>Ek-1</a:t>
            </a:r>
          </a:p>
        </p:txBody>
      </p:sp>
      <p:sp>
        <p:nvSpPr>
          <p:cNvPr id="31" name="30 Sağ Ok"/>
          <p:cNvSpPr/>
          <p:nvPr/>
        </p:nvSpPr>
        <p:spPr>
          <a:xfrm>
            <a:off x="5004048" y="3929063"/>
            <a:ext cx="504056" cy="35718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2" name="2 İçerik Yer Tutucusu"/>
          <p:cNvSpPr txBox="1">
            <a:spLocks/>
          </p:cNvSpPr>
          <p:nvPr/>
        </p:nvSpPr>
        <p:spPr>
          <a:xfrm>
            <a:off x="5508104" y="2636912"/>
            <a:ext cx="3357562" cy="2808312"/>
          </a:xfrm>
          <a:prstGeom prst="rect">
            <a:avLst/>
          </a:prstGeom>
        </p:spPr>
        <p:txBody>
          <a:bodyPr vert="horz">
            <a:normAutofit fontScale="92500" lnSpcReduction="10000"/>
          </a:bodyPr>
          <a:lstStyle/>
          <a:p>
            <a:pPr marL="533400" marR="0" lvl="0" indent="-533400" algn="just" defTabSz="914400" rtl="0" eaLnBrk="1" fontAlgn="auto" latinLnBrk="0" hangingPunct="1">
              <a:lnSpc>
                <a:spcPct val="150000"/>
              </a:lnSpc>
              <a:spcBef>
                <a:spcPct val="20000"/>
              </a:spcBef>
              <a:spcAft>
                <a:spcPts val="0"/>
              </a:spcAft>
              <a:buClr>
                <a:schemeClr val="accent3"/>
              </a:buClr>
              <a:buSzPct val="95000"/>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Aynı vergi numarasına</a:t>
            </a:r>
            <a:endParaRPr lang="tr-TR" sz="2400" dirty="0">
              <a:latin typeface="+mn-lt"/>
            </a:endParaRPr>
          </a:p>
          <a:p>
            <a:pPr marL="533400" marR="0" lvl="0" indent="-533400" algn="just" defTabSz="914400" rtl="0" eaLnBrk="1" fontAlgn="auto" latinLnBrk="0" hangingPunct="1">
              <a:lnSpc>
                <a:spcPct val="150000"/>
              </a:lnSpc>
              <a:spcBef>
                <a:spcPct val="20000"/>
              </a:spcBef>
              <a:spcAft>
                <a:spcPts val="0"/>
              </a:spcAft>
              <a:buClr>
                <a:schemeClr val="accent3"/>
              </a:buClr>
              <a:buSzPct val="95000"/>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sahip tesis veya </a:t>
            </a:r>
            <a:r>
              <a:rPr lang="tr-TR" sz="2400" dirty="0" smtClean="0">
                <a:latin typeface="+mn-lt"/>
              </a:rPr>
              <a:t>faaliyetler</a:t>
            </a:r>
          </a:p>
          <a:p>
            <a:pPr marL="533400" marR="0" lvl="0" indent="-533400" algn="just" defTabSz="914400" rtl="0" eaLnBrk="1" fontAlgn="auto" latinLnBrk="0" hangingPunct="1">
              <a:lnSpc>
                <a:spcPct val="150000"/>
              </a:lnSpc>
              <a:spcBef>
                <a:spcPct val="20000"/>
              </a:spcBef>
              <a:spcAft>
                <a:spcPts val="0"/>
              </a:spcAft>
              <a:buClr>
                <a:schemeClr val="accent3"/>
              </a:buClr>
              <a:buSzPct val="95000"/>
              <a:tabLst/>
              <a:defRPr/>
            </a:pPr>
            <a:r>
              <a:rPr lang="tr-TR" sz="2400" dirty="0" smtClean="0">
                <a:latin typeface="+mn-lt"/>
              </a:rPr>
              <a:t>tek bir</a:t>
            </a:r>
            <a:r>
              <a:rPr kumimoji="0" lang="tr-TR" sz="2400" b="1" i="0" u="none" strike="noStrike" kern="1200" cap="none" spc="0" normalizeH="0" baseline="0" noProof="0" dirty="0" smtClean="0">
                <a:ln>
                  <a:noFill/>
                </a:ln>
                <a:solidFill>
                  <a:schemeClr val="tx1"/>
                </a:solidFill>
                <a:effectLst/>
                <a:uLnTx/>
                <a:uFillTx/>
                <a:latin typeface="+mn-lt"/>
                <a:ea typeface="+mn-ea"/>
                <a:cs typeface="+mn-cs"/>
              </a:rPr>
              <a:t> ÇYB ile çevre</a:t>
            </a:r>
          </a:p>
          <a:p>
            <a:pPr marL="533400" marR="0" lvl="0" indent="-533400" algn="just" defTabSz="914400" rtl="0" eaLnBrk="1" fontAlgn="auto" latinLnBrk="0" hangingPunct="1">
              <a:lnSpc>
                <a:spcPct val="150000"/>
              </a:lnSpc>
              <a:spcBef>
                <a:spcPct val="20000"/>
              </a:spcBef>
              <a:spcAft>
                <a:spcPts val="0"/>
              </a:spcAft>
              <a:buClr>
                <a:schemeClr val="accent3"/>
              </a:buClr>
              <a:buSzPct val="95000"/>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yönetim faaliyetlerini</a:t>
            </a:r>
          </a:p>
          <a:p>
            <a:pPr marL="533400" marR="0" lvl="0" indent="-533400" algn="just" defTabSz="914400" rtl="0" eaLnBrk="1" fontAlgn="auto" latinLnBrk="0" hangingPunct="1">
              <a:lnSpc>
                <a:spcPct val="150000"/>
              </a:lnSpc>
              <a:spcBef>
                <a:spcPct val="20000"/>
              </a:spcBef>
              <a:spcAft>
                <a:spcPts val="0"/>
              </a:spcAft>
              <a:buClr>
                <a:schemeClr val="accent3"/>
              </a:buClr>
              <a:buSzPct val="95000"/>
              <a:tabLst/>
              <a:defRPr/>
            </a:pPr>
            <a:r>
              <a:rPr kumimoji="0" lang="tr-TR" sz="2400" b="1" i="0" u="none" strike="noStrike" kern="1200" cap="none" spc="0" normalizeH="0" baseline="0" noProof="0" dirty="0" smtClean="0">
                <a:ln>
                  <a:noFill/>
                </a:ln>
                <a:solidFill>
                  <a:schemeClr val="tx1"/>
                </a:solidFill>
                <a:effectLst/>
                <a:uLnTx/>
                <a:uFillTx/>
                <a:latin typeface="+mn-lt"/>
                <a:ea typeface="+mn-ea"/>
                <a:cs typeface="+mn-cs"/>
              </a:rPr>
              <a:t>yürütebilirler.</a:t>
            </a:r>
          </a:p>
        </p:txBody>
      </p:sp>
      <p:sp>
        <p:nvSpPr>
          <p:cNvPr id="33" name="1 Başlık"/>
          <p:cNvSpPr txBox="1">
            <a:spLocks/>
          </p:cNvSpPr>
          <p:nvPr/>
        </p:nvSpPr>
        <p:spPr>
          <a:xfrm>
            <a:off x="2627784" y="404664"/>
            <a:ext cx="4248472" cy="548680"/>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YÖNETİM BİRİMİ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ox(i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ox(i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linds(horizont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ox(in)">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ox(in)">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checkerboard(across)">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20" grpId="0"/>
      <p:bldP spid="23" grpId="0" animBg="1"/>
      <p:bldP spid="26" grpId="0"/>
      <p:bldP spid="27" grpId="0" animBg="1"/>
      <p:bldP spid="29" grpId="0"/>
      <p:bldP spid="31" grpId="0" animBg="1"/>
      <p:bldP spid="32" grpId="0"/>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3</a:t>
            </a:fld>
            <a:endParaRPr lang="tr-TR"/>
          </a:p>
        </p:txBody>
      </p:sp>
      <p:sp>
        <p:nvSpPr>
          <p:cNvPr id="4" name="3 Altbilgi Yer Tutucusu"/>
          <p:cNvSpPr>
            <a:spLocks noGrp="1"/>
          </p:cNvSpPr>
          <p:nvPr>
            <p:ph type="ftr" sz="quarter" idx="12"/>
          </p:nvPr>
        </p:nvSpPr>
        <p:spPr>
          <a:xfrm>
            <a:off x="1467778" y="6520259"/>
            <a:ext cx="6920646" cy="365125"/>
          </a:xfrm>
        </p:spPr>
        <p:txBody>
          <a:bodyPr/>
          <a:lstStyle/>
          <a:p>
            <a:pPr algn="l">
              <a:defRPr/>
            </a:pPr>
            <a:r>
              <a:rPr lang="tr-TR" dirty="0"/>
              <a:t>Çevre Mevzuatı Kapsamında Farkındalığın Artırılması Eğitim Semineri-KOCAELİ</a:t>
            </a:r>
          </a:p>
        </p:txBody>
      </p:sp>
      <p:grpSp>
        <p:nvGrpSpPr>
          <p:cNvPr id="5" name="Group 14"/>
          <p:cNvGrpSpPr>
            <a:grpSpLocks/>
          </p:cNvGrpSpPr>
          <p:nvPr/>
        </p:nvGrpSpPr>
        <p:grpSpPr bwMode="auto">
          <a:xfrm>
            <a:off x="251520" y="1628801"/>
            <a:ext cx="5040560" cy="3672408"/>
            <a:chOff x="0" y="876"/>
            <a:chExt cx="3647" cy="2819"/>
          </a:xfrm>
        </p:grpSpPr>
        <p:pic>
          <p:nvPicPr>
            <p:cNvPr id="14" name="Picture 5" descr="magnifier"/>
            <p:cNvPicPr>
              <a:picLocks noChangeAspect="1" noChangeArrowheads="1"/>
            </p:cNvPicPr>
            <p:nvPr/>
          </p:nvPicPr>
          <p:blipFill>
            <a:blip r:embed="rId2" cstate="print"/>
            <a:srcRect l="2980"/>
            <a:stretch>
              <a:fillRect/>
            </a:stretch>
          </p:blipFill>
          <p:spPr bwMode="auto">
            <a:xfrm>
              <a:off x="0" y="876"/>
              <a:ext cx="3647" cy="2819"/>
            </a:xfrm>
            <a:prstGeom prst="rect">
              <a:avLst/>
            </a:prstGeom>
            <a:noFill/>
            <a:ln w="9525">
              <a:noFill/>
              <a:miter lim="800000"/>
              <a:headEnd/>
              <a:tailEnd/>
            </a:ln>
          </p:spPr>
        </p:pic>
        <p:sp>
          <p:nvSpPr>
            <p:cNvPr id="15" name="Ellipse 5"/>
            <p:cNvSpPr>
              <a:spLocks noChangeArrowheads="1"/>
            </p:cNvSpPr>
            <p:nvPr/>
          </p:nvSpPr>
          <p:spPr bwMode="auto">
            <a:xfrm flipH="1">
              <a:off x="1008" y="1286"/>
              <a:ext cx="1762" cy="1737"/>
            </a:xfrm>
            <a:prstGeom prst="ellipse">
              <a:avLst/>
            </a:prstGeom>
            <a:gradFill rotWithShape="1">
              <a:gsLst>
                <a:gs pos="0">
                  <a:srgbClr val="DDDDDD">
                    <a:alpha val="85001"/>
                  </a:srgbClr>
                </a:gs>
                <a:gs pos="100000">
                  <a:srgbClr val="FFFFFF"/>
                </a:gs>
              </a:gsLst>
              <a:lin ang="0" scaled="1"/>
            </a:gradFill>
            <a:ln w="9525" algn="ctr">
              <a:noFill/>
              <a:round/>
              <a:headEnd/>
              <a:tailEnd/>
            </a:ln>
          </p:spPr>
          <p:txBody>
            <a:bodyPr wrap="none" anchor="ctr"/>
            <a:lstStyle/>
            <a:p>
              <a:endParaRPr lang="tr-TR" noProof="1"/>
            </a:p>
          </p:txBody>
        </p:sp>
        <p:sp>
          <p:nvSpPr>
            <p:cNvPr id="16" name="Textfeld 3"/>
            <p:cNvSpPr txBox="1">
              <a:spLocks noChangeArrowheads="1"/>
            </p:cNvSpPr>
            <p:nvPr/>
          </p:nvSpPr>
          <p:spPr bwMode="auto">
            <a:xfrm>
              <a:off x="890" y="2010"/>
              <a:ext cx="1821" cy="446"/>
            </a:xfrm>
            <a:prstGeom prst="rect">
              <a:avLst/>
            </a:prstGeom>
            <a:noFill/>
            <a:ln w="9525">
              <a:noFill/>
              <a:miter lim="800000"/>
              <a:headEnd/>
              <a:tailEnd/>
            </a:ln>
          </p:spPr>
          <p:txBody>
            <a:bodyPr>
              <a:spAutoFit/>
            </a:bodyPr>
            <a:lstStyle/>
            <a:p>
              <a:pPr algn="ctr"/>
              <a:r>
                <a:rPr lang="tr-TR" sz="4000" b="1" noProof="1">
                  <a:solidFill>
                    <a:srgbClr val="C00000"/>
                  </a:solidFill>
                  <a:latin typeface="Arial" charset="0"/>
                </a:rPr>
                <a:t>Bölüm 1</a:t>
              </a:r>
            </a:p>
          </p:txBody>
        </p:sp>
        <p:sp>
          <p:nvSpPr>
            <p:cNvPr id="17" name="Oval 12"/>
            <p:cNvSpPr>
              <a:spLocks noChangeArrowheads="1"/>
            </p:cNvSpPr>
            <p:nvPr/>
          </p:nvSpPr>
          <p:spPr bwMode="auto">
            <a:xfrm>
              <a:off x="880" y="1304"/>
              <a:ext cx="1816" cy="1808"/>
            </a:xfrm>
            <a:prstGeom prst="ellipse">
              <a:avLst/>
            </a:prstGeom>
            <a:noFill/>
            <a:ln w="28575">
              <a:solidFill>
                <a:srgbClr val="333333"/>
              </a:solidFill>
              <a:round/>
              <a:headEnd/>
              <a:tailEnd/>
            </a:ln>
          </p:spPr>
          <p:txBody>
            <a:bodyPr wrap="none" anchor="ctr"/>
            <a:lstStyle/>
            <a:p>
              <a:endParaRPr lang="tr-TR"/>
            </a:p>
          </p:txBody>
        </p:sp>
      </p:grpSp>
      <p:sp>
        <p:nvSpPr>
          <p:cNvPr id="19" name="Text Box 19"/>
          <p:cNvSpPr txBox="1">
            <a:spLocks noChangeArrowheads="1"/>
          </p:cNvSpPr>
          <p:nvPr/>
        </p:nvSpPr>
        <p:spPr bwMode="gray">
          <a:xfrm>
            <a:off x="3995936" y="2204864"/>
            <a:ext cx="4104456" cy="2376264"/>
          </a:xfrm>
          <a:prstGeom prst="rect">
            <a:avLst/>
          </a:prstGeom>
          <a:ln>
            <a:solidFill>
              <a:srgbClr val="C00000"/>
            </a:solidFill>
            <a:headEnd/>
            <a:tailEnd/>
          </a:ln>
        </p:spPr>
        <p:style>
          <a:lnRef idx="3">
            <a:schemeClr val="lt1"/>
          </a:lnRef>
          <a:fillRef idx="1">
            <a:schemeClr val="accent2"/>
          </a:fillRef>
          <a:effectRef idx="1">
            <a:schemeClr val="accent2"/>
          </a:effectRef>
          <a:fontRef idx="minor">
            <a:schemeClr val="lt1"/>
          </a:fontRef>
        </p:style>
        <p:txBody>
          <a:bodyPr lIns="0" tIns="0" rIns="252000" bIns="0" anchor="ctr"/>
          <a:lstStyle/>
          <a:p>
            <a:pPr algn="ctr"/>
            <a:r>
              <a:rPr lang="tr-TR" sz="3600" noProof="1" smtClean="0">
                <a:solidFill>
                  <a:schemeClr val="bg1"/>
                </a:solidFill>
                <a:latin typeface="Arial" charset="0"/>
              </a:rPr>
              <a:t>Çevre Görevlisi Kavramı</a:t>
            </a:r>
            <a:endParaRPr lang="tr-TR" sz="3600" b="1" noProof="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30</a:t>
            </a:fld>
            <a:endParaRPr lang="tr-TR"/>
          </a:p>
        </p:txBody>
      </p:sp>
      <p:sp>
        <p:nvSpPr>
          <p:cNvPr id="4" name="3 Altbilgi Yer Tutucusu"/>
          <p:cNvSpPr>
            <a:spLocks noGrp="1"/>
          </p:cNvSpPr>
          <p:nvPr>
            <p:ph type="ftr" sz="quarter" idx="12"/>
          </p:nvPr>
        </p:nvSpPr>
        <p:spPr>
          <a:xfrm>
            <a:off x="1835696" y="6520259"/>
            <a:ext cx="6192688" cy="365125"/>
          </a:xfrm>
        </p:spPr>
        <p:txBody>
          <a:bodyPr/>
          <a:lstStyle/>
          <a:p>
            <a:pPr algn="l">
              <a:defRPr/>
            </a:pPr>
            <a:r>
              <a:rPr lang="tr-TR" dirty="0"/>
              <a:t>Çevre Mevzuatı Kapsamında Farkındalığın Artırılması Eğitim Semineri-KOCAELİ</a:t>
            </a:r>
          </a:p>
        </p:txBody>
      </p:sp>
      <p:sp>
        <p:nvSpPr>
          <p:cNvPr id="6" name="2 İçerik Yer Tutucusu"/>
          <p:cNvSpPr txBox="1">
            <a:spLocks/>
          </p:cNvSpPr>
          <p:nvPr/>
        </p:nvSpPr>
        <p:spPr>
          <a:xfrm>
            <a:off x="467544" y="1412776"/>
            <a:ext cx="8229600" cy="3888432"/>
          </a:xfrm>
          <a:prstGeom prst="rect">
            <a:avLst/>
          </a:prstGeom>
        </p:spPr>
        <p:txBody>
          <a:bodyPr/>
          <a:lstStyle/>
          <a:p>
            <a:pPr marL="533400" indent="-533400" algn="just" fontAlgn="auto">
              <a:lnSpc>
                <a:spcPct val="150000"/>
              </a:lnSpc>
              <a:spcBef>
                <a:spcPct val="20000"/>
              </a:spcBef>
              <a:spcAft>
                <a:spcPts val="0"/>
              </a:spcAft>
              <a:buFont typeface="Wingdings" pitchFamily="2" charset="2"/>
              <a:buChar char="Ø"/>
            </a:pPr>
            <a:r>
              <a:rPr lang="tr-TR" sz="2200" b="0" dirty="0" err="1" smtClean="0">
                <a:solidFill>
                  <a:schemeClr val="accent1">
                    <a:lumMod val="75000"/>
                  </a:schemeClr>
                </a:solidFill>
                <a:latin typeface="+mn-lt"/>
              </a:rPr>
              <a:t>ÇYB’de</a:t>
            </a:r>
            <a:r>
              <a:rPr lang="tr-TR" sz="2200" b="0" dirty="0" smtClean="0">
                <a:solidFill>
                  <a:schemeClr val="accent1">
                    <a:lumMod val="75000"/>
                  </a:schemeClr>
                </a:solidFill>
                <a:latin typeface="+mn-lt"/>
              </a:rPr>
              <a:t> en az bir tanesi çevre </a:t>
            </a:r>
            <a:r>
              <a:rPr lang="tr-TR" sz="2200" b="0" dirty="0">
                <a:solidFill>
                  <a:schemeClr val="accent1">
                    <a:lumMod val="75000"/>
                  </a:schemeClr>
                </a:solidFill>
                <a:latin typeface="+mn-lt"/>
              </a:rPr>
              <a:t>mühendisliği veya çevre mühendisliği alanında yüksek lisans ve üzeri eğitimi almış </a:t>
            </a:r>
            <a:r>
              <a:rPr lang="tr-TR" sz="2200" b="0" dirty="0" smtClean="0">
                <a:solidFill>
                  <a:schemeClr val="accent1">
                    <a:lumMod val="75000"/>
                  </a:schemeClr>
                </a:solidFill>
                <a:latin typeface="+mn-lt"/>
              </a:rPr>
              <a:t>çevre görevlisi olmak üzere en az 2 çevre görevlisinin sürekli istihdam edilmesi zorunludur,</a:t>
            </a:r>
            <a:endParaRPr kumimoji="0" lang="tr-TR" sz="22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533400" lvl="0" indent="-533400" algn="just" fontAlgn="auto">
              <a:lnSpc>
                <a:spcPct val="150000"/>
              </a:lnSpc>
              <a:spcBef>
                <a:spcPct val="20000"/>
              </a:spcBef>
              <a:spcAft>
                <a:spcPts val="0"/>
              </a:spcAft>
              <a:buFont typeface="Wingdings" pitchFamily="2" charset="2"/>
              <a:buChar char="Ø"/>
            </a:pPr>
            <a:r>
              <a:rPr kumimoji="0" lang="tr-TR" sz="2200" b="0" i="0" u="none" strike="noStrike" kern="1200" cap="none" spc="0" normalizeH="0" baseline="0" noProof="0" dirty="0" smtClean="0">
                <a:ln>
                  <a:noFill/>
                </a:ln>
                <a:solidFill>
                  <a:schemeClr val="accent1">
                    <a:lumMod val="75000"/>
                  </a:schemeClr>
                </a:solidFill>
                <a:effectLst/>
                <a:uLnTx/>
                <a:uFillTx/>
                <a:latin typeface="+mn-lt"/>
                <a:ea typeface="+mn-ea"/>
                <a:cs typeface="+mn-cs"/>
              </a:rPr>
              <a:t>ÇYB kurmak isteyen işletmeler</a:t>
            </a:r>
            <a:r>
              <a:rPr kumimoji="0" lang="tr-TR" sz="2200" b="0" i="0" u="none" strike="noStrike" kern="1200" cap="none" spc="0" normalizeH="0" noProof="0" dirty="0" smtClean="0">
                <a:ln>
                  <a:noFill/>
                </a:ln>
                <a:solidFill>
                  <a:schemeClr val="accent1">
                    <a:lumMod val="75000"/>
                  </a:schemeClr>
                </a:solidFill>
                <a:effectLst/>
                <a:uLnTx/>
                <a:uFillTx/>
                <a:latin typeface="+mn-lt"/>
                <a:ea typeface="+mn-ea"/>
                <a:cs typeface="+mn-cs"/>
              </a:rPr>
              <a:t> </a:t>
            </a:r>
            <a:r>
              <a:rPr lang="tr-TR" sz="2000" b="0" dirty="0">
                <a:ln w="10541" cmpd="sng">
                  <a:solidFill>
                    <a:schemeClr val="accent1">
                      <a:shade val="88000"/>
                      <a:satMod val="110000"/>
                    </a:schemeClr>
                  </a:solidFill>
                  <a:prstDash val="solid"/>
                </a:ln>
                <a:solidFill>
                  <a:srgbClr val="6699FF"/>
                </a:solidFill>
                <a:hlinkClick r:id="rId2"/>
              </a:rPr>
              <a:t>http://izinlisans.cevre.gov.tr</a:t>
            </a:r>
            <a:r>
              <a:rPr lang="tr-TR" sz="2000" b="0" dirty="0">
                <a:ln w="10541" cmpd="sng">
                  <a:solidFill>
                    <a:schemeClr val="accent1">
                      <a:shade val="88000"/>
                      <a:satMod val="110000"/>
                    </a:schemeClr>
                  </a:solidFill>
                  <a:prstDash val="solid"/>
                </a:ln>
                <a:solidFill>
                  <a:srgbClr val="6699FF"/>
                </a:solidFill>
              </a:rPr>
              <a:t> </a:t>
            </a:r>
            <a:r>
              <a:rPr lang="tr-TR" sz="2000" b="0" dirty="0" smtClean="0">
                <a:ln w="10541" cmpd="sng">
                  <a:solidFill>
                    <a:schemeClr val="accent1">
                      <a:shade val="88000"/>
                      <a:satMod val="110000"/>
                    </a:schemeClr>
                  </a:solidFill>
                  <a:prstDash val="solid"/>
                </a:ln>
                <a:solidFill>
                  <a:srgbClr val="6699FF"/>
                </a:solidFill>
              </a:rPr>
              <a:t> </a:t>
            </a:r>
          </a:p>
          <a:p>
            <a:pPr lvl="0" algn="just" fontAlgn="auto">
              <a:lnSpc>
                <a:spcPct val="150000"/>
              </a:lnSpc>
              <a:spcBef>
                <a:spcPct val="20000"/>
              </a:spcBef>
              <a:spcAft>
                <a:spcPts val="0"/>
              </a:spcAft>
            </a:pPr>
            <a:r>
              <a:rPr kumimoji="0" lang="tr-TR" sz="2200" b="0" i="0" u="none" strike="noStrike" kern="1200" cap="none" spc="0" normalizeH="0" baseline="0" noProof="0" dirty="0" smtClean="0">
                <a:ln>
                  <a:noFill/>
                </a:ln>
                <a:solidFill>
                  <a:schemeClr val="accent1">
                    <a:lumMod val="75000"/>
                  </a:schemeClr>
                </a:solidFill>
                <a:effectLst/>
                <a:uLnTx/>
                <a:uFillTx/>
                <a:latin typeface="+mn-lt"/>
                <a:ea typeface="+mn-ea"/>
                <a:cs typeface="+mn-cs"/>
              </a:rPr>
              <a:t>         adresinden Bakanlığımıza</a:t>
            </a:r>
            <a:r>
              <a:rPr kumimoji="0" lang="tr-TR" sz="2200" b="0" i="0" u="none" strike="noStrike" kern="1200" cap="none" spc="0" normalizeH="0" noProof="0" dirty="0" smtClean="0">
                <a:ln>
                  <a:noFill/>
                </a:ln>
                <a:solidFill>
                  <a:schemeClr val="accent1">
                    <a:lumMod val="75000"/>
                  </a:schemeClr>
                </a:solidFill>
                <a:effectLst/>
                <a:uLnTx/>
                <a:uFillTx/>
                <a:latin typeface="+mn-lt"/>
                <a:ea typeface="+mn-ea"/>
                <a:cs typeface="+mn-cs"/>
              </a:rPr>
              <a:t> başvururlar,</a:t>
            </a:r>
            <a:endParaRPr kumimoji="0" lang="tr-TR" sz="22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533400" lvl="0" indent="-533400" algn="just" fontAlgn="auto">
              <a:lnSpc>
                <a:spcPct val="150000"/>
              </a:lnSpc>
              <a:spcBef>
                <a:spcPct val="20000"/>
              </a:spcBef>
              <a:spcAft>
                <a:spcPts val="0"/>
              </a:spcAft>
              <a:buFont typeface="Wingdings" pitchFamily="2" charset="2"/>
              <a:buChar char="Ø"/>
            </a:pPr>
            <a:r>
              <a:rPr kumimoji="0" lang="tr-TR" sz="2200" b="0" i="0" u="none" strike="noStrike" kern="1200" cap="none" spc="0" normalizeH="0" baseline="0" noProof="0" dirty="0" smtClean="0">
                <a:ln>
                  <a:noFill/>
                </a:ln>
                <a:solidFill>
                  <a:schemeClr val="accent1">
                    <a:lumMod val="75000"/>
                  </a:schemeClr>
                </a:solidFill>
                <a:effectLst/>
                <a:uLnTx/>
                <a:uFillTx/>
                <a:latin typeface="+mn-lt"/>
                <a:ea typeface="+mn-ea"/>
                <a:cs typeface="+mn-cs"/>
              </a:rPr>
              <a:t>Uygun görülen ÇYB başvuruları Bakanlık tarafından onaylanır,</a:t>
            </a:r>
          </a:p>
          <a:p>
            <a:pPr marL="933450" marR="0" lvl="1" indent="-533400" algn="just" defTabSz="914400" rtl="0" eaLnBrk="1" fontAlgn="auto" latinLnBrk="0" hangingPunct="1">
              <a:lnSpc>
                <a:spcPct val="150000"/>
              </a:lnSpc>
              <a:spcBef>
                <a:spcPct val="20000"/>
              </a:spcBef>
              <a:spcAft>
                <a:spcPts val="0"/>
              </a:spcAft>
              <a:buClrTx/>
              <a:buSzTx/>
              <a:buFontTx/>
              <a:buNone/>
              <a:tabLst/>
              <a:defRPr/>
            </a:pPr>
            <a:endParaRPr kumimoji="0" lang="tr-TR" sz="22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8" name="1 Başlık"/>
          <p:cNvSpPr txBox="1">
            <a:spLocks/>
          </p:cNvSpPr>
          <p:nvPr/>
        </p:nvSpPr>
        <p:spPr>
          <a:xfrm>
            <a:off x="2627784" y="404664"/>
            <a:ext cx="4248472" cy="548680"/>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YÖNETİM BİRİMİ</a:t>
            </a:r>
          </a:p>
        </p:txBody>
      </p:sp>
      <p:graphicFrame>
        <p:nvGraphicFramePr>
          <p:cNvPr id="7" name="6 Tablo"/>
          <p:cNvGraphicFramePr>
            <a:graphicFrameLocks noGrp="1"/>
          </p:cNvGraphicFramePr>
          <p:nvPr>
            <p:extLst>
              <p:ext uri="{D42A27DB-BD31-4B8C-83A1-F6EECF244321}">
                <p14:modId xmlns:p14="http://schemas.microsoft.com/office/powerpoint/2010/main" val="2035685242"/>
              </p:ext>
            </p:extLst>
          </p:nvPr>
        </p:nvGraphicFramePr>
        <p:xfrm>
          <a:off x="1403648" y="5517232"/>
          <a:ext cx="6264696" cy="936104"/>
        </p:xfrm>
        <a:graphic>
          <a:graphicData uri="http://schemas.openxmlformats.org/drawingml/2006/table">
            <a:tbl>
              <a:tblPr firstRow="1" bandRow="1">
                <a:tableStyleId>{BC89EF96-8CEA-46FF-86C4-4CE0E7609802}</a:tableStyleId>
              </a:tblPr>
              <a:tblGrid>
                <a:gridCol w="4536504"/>
                <a:gridCol w="1728192"/>
              </a:tblGrid>
              <a:tr h="468052">
                <a:tc>
                  <a:txBody>
                    <a:bodyPr/>
                    <a:lstStyle/>
                    <a:p>
                      <a:pPr algn="l"/>
                      <a:r>
                        <a:rPr lang="tr-TR" b="1" dirty="0" smtClean="0"/>
                        <a:t>Çevre</a:t>
                      </a:r>
                      <a:r>
                        <a:rPr lang="tr-TR" b="1" baseline="0" dirty="0" smtClean="0"/>
                        <a:t> Yönetim Birimi Sayısı *</a:t>
                      </a:r>
                      <a:endParaRPr lang="tr-TR" b="1" dirty="0">
                        <a:solidFill>
                          <a:schemeClr val="bg1"/>
                        </a:solidFill>
                      </a:endParaRPr>
                    </a:p>
                  </a:txBody>
                  <a:tcPr/>
                </a:tc>
                <a:tc>
                  <a:txBody>
                    <a:bodyPr/>
                    <a:lstStyle/>
                    <a:p>
                      <a:pPr algn="ctr"/>
                      <a:r>
                        <a:rPr lang="tr-TR" b="1" dirty="0" smtClean="0">
                          <a:solidFill>
                            <a:schemeClr val="tx1"/>
                          </a:solidFill>
                        </a:rPr>
                        <a:t>355</a:t>
                      </a:r>
                      <a:endParaRPr lang="tr-TR" b="1" dirty="0">
                        <a:solidFill>
                          <a:schemeClr val="tx1"/>
                        </a:solidFill>
                      </a:endParaRPr>
                    </a:p>
                  </a:txBody>
                  <a:tcPr/>
                </a:tc>
              </a:tr>
              <a:tr h="468052">
                <a:tc gridSpan="2">
                  <a:txBody>
                    <a:bodyPr/>
                    <a:lstStyle/>
                    <a:p>
                      <a:pPr algn="l"/>
                      <a:r>
                        <a:rPr lang="tr-TR" b="1" dirty="0" smtClean="0">
                          <a:solidFill>
                            <a:schemeClr val="tx1"/>
                          </a:solidFill>
                        </a:rPr>
                        <a:t>* 04.10.2013 tarihi itibari ile</a:t>
                      </a:r>
                      <a:endParaRPr lang="tr-TR" b="1" dirty="0">
                        <a:solidFill>
                          <a:schemeClr val="tx1"/>
                        </a:solidFill>
                      </a:endParaRPr>
                    </a:p>
                  </a:txBody>
                  <a:tcPr/>
                </a:tc>
                <a:tc hMerge="1">
                  <a:txBody>
                    <a:bodyPr/>
                    <a:lstStyle/>
                    <a:p>
                      <a:pPr algn="ctr"/>
                      <a:endParaRPr lang="tr-TR" b="1" dirty="0">
                        <a:solidFill>
                          <a:schemeClr val="tx1"/>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31</a:t>
            </a:fld>
            <a:endParaRPr lang="tr-TR"/>
          </a:p>
        </p:txBody>
      </p:sp>
      <p:sp>
        <p:nvSpPr>
          <p:cNvPr id="4" name="3 Altbilgi Yer Tutucusu"/>
          <p:cNvSpPr>
            <a:spLocks noGrp="1"/>
          </p:cNvSpPr>
          <p:nvPr>
            <p:ph type="ftr" sz="quarter" idx="12"/>
          </p:nvPr>
        </p:nvSpPr>
        <p:spPr>
          <a:xfrm>
            <a:off x="1644688" y="6520259"/>
            <a:ext cx="6455704" cy="365125"/>
          </a:xfrm>
        </p:spPr>
        <p:txBody>
          <a:bodyPr/>
          <a:lstStyle/>
          <a:p>
            <a:pPr algn="l">
              <a:defRPr/>
            </a:pPr>
            <a:r>
              <a:rPr lang="tr-TR" dirty="0"/>
              <a:t>Çevre Mevzuatı Kapsamında Farkındalığın Artırılması Eğitim Semineri-KOCAELİ</a:t>
            </a:r>
          </a:p>
        </p:txBody>
      </p:sp>
      <p:grpSp>
        <p:nvGrpSpPr>
          <p:cNvPr id="5" name="Group 14"/>
          <p:cNvGrpSpPr>
            <a:grpSpLocks/>
          </p:cNvGrpSpPr>
          <p:nvPr/>
        </p:nvGrpSpPr>
        <p:grpSpPr bwMode="auto">
          <a:xfrm>
            <a:off x="251520" y="1628801"/>
            <a:ext cx="5040560" cy="3672408"/>
            <a:chOff x="0" y="876"/>
            <a:chExt cx="3647" cy="2819"/>
          </a:xfrm>
        </p:grpSpPr>
        <p:pic>
          <p:nvPicPr>
            <p:cNvPr id="14" name="Picture 5" descr="magnifier"/>
            <p:cNvPicPr>
              <a:picLocks noChangeAspect="1" noChangeArrowheads="1"/>
            </p:cNvPicPr>
            <p:nvPr/>
          </p:nvPicPr>
          <p:blipFill>
            <a:blip r:embed="rId2" cstate="print"/>
            <a:srcRect l="2980"/>
            <a:stretch>
              <a:fillRect/>
            </a:stretch>
          </p:blipFill>
          <p:spPr bwMode="auto">
            <a:xfrm>
              <a:off x="0" y="876"/>
              <a:ext cx="3647" cy="2819"/>
            </a:xfrm>
            <a:prstGeom prst="rect">
              <a:avLst/>
            </a:prstGeom>
            <a:noFill/>
            <a:ln w="9525">
              <a:noFill/>
              <a:miter lim="800000"/>
              <a:headEnd/>
              <a:tailEnd/>
            </a:ln>
          </p:spPr>
        </p:pic>
        <p:sp>
          <p:nvSpPr>
            <p:cNvPr id="15" name="Ellipse 5"/>
            <p:cNvSpPr>
              <a:spLocks noChangeArrowheads="1"/>
            </p:cNvSpPr>
            <p:nvPr/>
          </p:nvSpPr>
          <p:spPr bwMode="auto">
            <a:xfrm flipH="1">
              <a:off x="1008" y="1286"/>
              <a:ext cx="1762" cy="1737"/>
            </a:xfrm>
            <a:prstGeom prst="ellipse">
              <a:avLst/>
            </a:prstGeom>
            <a:gradFill rotWithShape="1">
              <a:gsLst>
                <a:gs pos="0">
                  <a:srgbClr val="DDDDDD">
                    <a:alpha val="85001"/>
                  </a:srgbClr>
                </a:gs>
                <a:gs pos="100000">
                  <a:srgbClr val="FFFFFF"/>
                </a:gs>
              </a:gsLst>
              <a:lin ang="0" scaled="1"/>
            </a:gradFill>
            <a:ln w="9525" algn="ctr">
              <a:noFill/>
              <a:round/>
              <a:headEnd/>
              <a:tailEnd/>
            </a:ln>
          </p:spPr>
          <p:txBody>
            <a:bodyPr wrap="none" anchor="ctr"/>
            <a:lstStyle/>
            <a:p>
              <a:endParaRPr lang="tr-TR" noProof="1"/>
            </a:p>
          </p:txBody>
        </p:sp>
        <p:sp>
          <p:nvSpPr>
            <p:cNvPr id="16" name="Textfeld 3"/>
            <p:cNvSpPr txBox="1">
              <a:spLocks noChangeArrowheads="1"/>
            </p:cNvSpPr>
            <p:nvPr/>
          </p:nvSpPr>
          <p:spPr bwMode="auto">
            <a:xfrm>
              <a:off x="890" y="2010"/>
              <a:ext cx="1821" cy="543"/>
            </a:xfrm>
            <a:prstGeom prst="rect">
              <a:avLst/>
            </a:prstGeom>
            <a:noFill/>
            <a:ln w="9525">
              <a:noFill/>
              <a:miter lim="800000"/>
              <a:headEnd/>
              <a:tailEnd/>
            </a:ln>
          </p:spPr>
          <p:txBody>
            <a:bodyPr>
              <a:spAutoFit/>
            </a:bodyPr>
            <a:lstStyle/>
            <a:p>
              <a:pPr algn="ctr"/>
              <a:r>
                <a:rPr lang="tr-TR" sz="4000" b="1" noProof="1">
                  <a:solidFill>
                    <a:srgbClr val="C00000"/>
                  </a:solidFill>
                  <a:latin typeface="Arial" charset="0"/>
                </a:rPr>
                <a:t>Bölüm </a:t>
              </a:r>
              <a:r>
                <a:rPr lang="tr-TR" sz="4000" b="1" noProof="1" smtClean="0">
                  <a:solidFill>
                    <a:srgbClr val="C00000"/>
                  </a:solidFill>
                  <a:latin typeface="Arial" charset="0"/>
                </a:rPr>
                <a:t>7</a:t>
              </a:r>
              <a:endParaRPr lang="tr-TR" sz="4000" b="1" noProof="1">
                <a:solidFill>
                  <a:srgbClr val="C00000"/>
                </a:solidFill>
                <a:latin typeface="Arial" charset="0"/>
              </a:endParaRPr>
            </a:p>
          </p:txBody>
        </p:sp>
        <p:sp>
          <p:nvSpPr>
            <p:cNvPr id="17" name="Oval 12"/>
            <p:cNvSpPr>
              <a:spLocks noChangeArrowheads="1"/>
            </p:cNvSpPr>
            <p:nvPr/>
          </p:nvSpPr>
          <p:spPr bwMode="auto">
            <a:xfrm>
              <a:off x="880" y="1304"/>
              <a:ext cx="1816" cy="1808"/>
            </a:xfrm>
            <a:prstGeom prst="ellipse">
              <a:avLst/>
            </a:prstGeom>
            <a:noFill/>
            <a:ln w="28575">
              <a:solidFill>
                <a:srgbClr val="333333"/>
              </a:solidFill>
              <a:round/>
              <a:headEnd/>
              <a:tailEnd/>
            </a:ln>
          </p:spPr>
          <p:txBody>
            <a:bodyPr wrap="none" anchor="ctr"/>
            <a:lstStyle/>
            <a:p>
              <a:endParaRPr lang="tr-TR"/>
            </a:p>
          </p:txBody>
        </p:sp>
      </p:grpSp>
      <p:sp>
        <p:nvSpPr>
          <p:cNvPr id="19" name="Text Box 19"/>
          <p:cNvSpPr txBox="1">
            <a:spLocks noChangeArrowheads="1"/>
          </p:cNvSpPr>
          <p:nvPr/>
        </p:nvSpPr>
        <p:spPr bwMode="gray">
          <a:xfrm>
            <a:off x="3995936" y="2204864"/>
            <a:ext cx="4104456" cy="2376264"/>
          </a:xfrm>
          <a:prstGeom prst="rect">
            <a:avLst/>
          </a:prstGeom>
          <a:ln>
            <a:solidFill>
              <a:srgbClr val="C00000"/>
            </a:solidFill>
            <a:headEnd/>
            <a:tailEnd/>
          </a:ln>
        </p:spPr>
        <p:style>
          <a:lnRef idx="3">
            <a:schemeClr val="lt1"/>
          </a:lnRef>
          <a:fillRef idx="1">
            <a:schemeClr val="accent2"/>
          </a:fillRef>
          <a:effectRef idx="1">
            <a:schemeClr val="accent2"/>
          </a:effectRef>
          <a:fontRef idx="minor">
            <a:schemeClr val="lt1"/>
          </a:fontRef>
        </p:style>
        <p:txBody>
          <a:bodyPr lIns="0" tIns="0" rIns="252000" bIns="0" anchor="ctr"/>
          <a:lstStyle/>
          <a:p>
            <a:pPr algn="ctr"/>
            <a:r>
              <a:rPr lang="tr-TR" sz="3600" noProof="1" smtClean="0">
                <a:solidFill>
                  <a:schemeClr val="bg1"/>
                </a:solidFill>
              </a:rPr>
              <a:t>ÇEVRE DANIŞMANLIK FİRMALARI</a:t>
            </a:r>
            <a:endParaRPr lang="tr-TR" sz="3600" b="1" noProof="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32</a:t>
            </a:fld>
            <a:endParaRPr lang="tr-TR"/>
          </a:p>
        </p:txBody>
      </p:sp>
      <p:sp>
        <p:nvSpPr>
          <p:cNvPr id="4" name="3 Altbilgi Yer Tutucusu"/>
          <p:cNvSpPr>
            <a:spLocks noGrp="1"/>
          </p:cNvSpPr>
          <p:nvPr>
            <p:ph type="ftr" sz="quarter" idx="12"/>
          </p:nvPr>
        </p:nvSpPr>
        <p:spPr>
          <a:xfrm>
            <a:off x="1691680" y="6520259"/>
            <a:ext cx="6264696" cy="365125"/>
          </a:xfrm>
        </p:spPr>
        <p:txBody>
          <a:bodyPr/>
          <a:lstStyle/>
          <a:p>
            <a:pPr algn="l">
              <a:defRPr/>
            </a:pPr>
            <a:r>
              <a:rPr lang="tr-TR" dirty="0"/>
              <a:t>Çevre Mevzuatı Kapsamında Farkındalığın Artırılması Eğitim Semineri-KOCAELİ</a:t>
            </a:r>
          </a:p>
        </p:txBody>
      </p:sp>
      <p:sp>
        <p:nvSpPr>
          <p:cNvPr id="6" name="2 İçerik Yer Tutucusu"/>
          <p:cNvSpPr txBox="1">
            <a:spLocks/>
          </p:cNvSpPr>
          <p:nvPr/>
        </p:nvSpPr>
        <p:spPr>
          <a:xfrm>
            <a:off x="2627784" y="1700808"/>
            <a:ext cx="6192688" cy="2592288"/>
          </a:xfrm>
          <a:prstGeom prst="rect">
            <a:avLst/>
          </a:prstGeom>
        </p:spPr>
        <p:txBody>
          <a:bodyPr/>
          <a:lstStyle/>
          <a:p>
            <a:pPr marL="533400" marR="0" lvl="0" indent="-5334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sz="2200" b="0" i="0" u="none" strike="noStrike" kern="1200" cap="none" spc="0" normalizeH="0" baseline="0" noProof="0" dirty="0" smtClean="0">
                <a:ln>
                  <a:noFill/>
                </a:ln>
                <a:solidFill>
                  <a:schemeClr val="accent1">
                    <a:lumMod val="75000"/>
                  </a:schemeClr>
                </a:solidFill>
                <a:effectLst/>
                <a:uLnTx/>
                <a:uFillTx/>
                <a:latin typeface="+mn-lt"/>
                <a:ea typeface="+mn-ea"/>
                <a:cs typeface="+mn-cs"/>
              </a:rPr>
              <a:t>En az üç çevre görevlisi çalışmak zorundadır,</a:t>
            </a:r>
          </a:p>
          <a:p>
            <a:pPr marL="533400" marR="0" lvl="0" indent="-5334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sz="2200" b="0" i="0" u="none" strike="noStrike" kern="1200" cap="none" spc="0" normalizeH="0" baseline="0" noProof="0" dirty="0" smtClean="0">
                <a:ln>
                  <a:noFill/>
                </a:ln>
                <a:solidFill>
                  <a:schemeClr val="accent1">
                    <a:lumMod val="75000"/>
                  </a:schemeClr>
                </a:solidFill>
                <a:effectLst/>
                <a:uLnTx/>
                <a:uFillTx/>
                <a:latin typeface="+mn-lt"/>
                <a:ea typeface="+mn-ea"/>
                <a:cs typeface="+mn-cs"/>
              </a:rPr>
              <a:t>Çevre görevlilerinin en az 2/3 ü çevre mühendisi </a:t>
            </a:r>
            <a:r>
              <a:rPr lang="tr-TR" sz="2200" b="0" dirty="0" smtClean="0">
                <a:solidFill>
                  <a:schemeClr val="accent1">
                    <a:lumMod val="75000"/>
                  </a:schemeClr>
                </a:solidFill>
                <a:latin typeface="+mn-lt"/>
              </a:rPr>
              <a:t>veya</a:t>
            </a:r>
            <a:r>
              <a:rPr kumimoji="0" lang="tr-TR" sz="2200" b="0" i="0" u="none" strike="noStrike" kern="1200" cap="none" spc="0" normalizeH="0" baseline="0" noProof="0" dirty="0" smtClean="0">
                <a:ln>
                  <a:noFill/>
                </a:ln>
                <a:solidFill>
                  <a:schemeClr val="accent1">
                    <a:lumMod val="75000"/>
                  </a:schemeClr>
                </a:solidFill>
                <a:effectLst/>
                <a:uLnTx/>
                <a:uFillTx/>
                <a:latin typeface="+mn-lt"/>
                <a:ea typeface="+mn-ea"/>
                <a:cs typeface="+mn-cs"/>
              </a:rPr>
              <a:t> çevre mühendisliği alanında yüksek lisans ve üzeri eğitim almış kişilerden olması zorunludur,</a:t>
            </a:r>
          </a:p>
        </p:txBody>
      </p:sp>
      <p:sp>
        <p:nvSpPr>
          <p:cNvPr id="7" name="1 Başlık"/>
          <p:cNvSpPr txBox="1">
            <a:spLocks/>
          </p:cNvSpPr>
          <p:nvPr/>
        </p:nvSpPr>
        <p:spPr>
          <a:xfrm>
            <a:off x="2411760" y="476672"/>
            <a:ext cx="5040560" cy="548680"/>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DANIŞMANLIK FİRMALARI</a:t>
            </a:r>
          </a:p>
        </p:txBody>
      </p:sp>
      <p:pic>
        <p:nvPicPr>
          <p:cNvPr id="8" name="Picture 8" descr="http://www.esdh.gov.tr/userfiles/image/duyuru_img/personel%5B2%5D.gif"/>
          <p:cNvPicPr>
            <a:picLocks noChangeAspect="1" noChangeArrowheads="1"/>
          </p:cNvPicPr>
          <p:nvPr/>
        </p:nvPicPr>
        <p:blipFill>
          <a:blip r:embed="rId2" cstate="print"/>
          <a:srcRect/>
          <a:stretch>
            <a:fillRect/>
          </a:stretch>
        </p:blipFill>
        <p:spPr bwMode="auto">
          <a:xfrm>
            <a:off x="323528" y="1556792"/>
            <a:ext cx="2205608" cy="2205608"/>
          </a:xfrm>
          <a:prstGeom prst="rect">
            <a:avLst/>
          </a:prstGeom>
          <a:noFill/>
        </p:spPr>
      </p:pic>
      <p:sp>
        <p:nvSpPr>
          <p:cNvPr id="11" name="10 Dikdörtgen"/>
          <p:cNvSpPr/>
          <p:nvPr/>
        </p:nvSpPr>
        <p:spPr>
          <a:xfrm>
            <a:off x="3563888" y="1052736"/>
            <a:ext cx="2173095" cy="589072"/>
          </a:xfrm>
          <a:prstGeom prst="rect">
            <a:avLst/>
          </a:prstGeom>
        </p:spPr>
        <p:txBody>
          <a:bodyPr wrap="none">
            <a:spAutoFit/>
          </a:bodyPr>
          <a:lstStyle/>
          <a:p>
            <a:pPr marL="533400" lvl="0" indent="-533400" algn="just" fontAlgn="auto">
              <a:lnSpc>
                <a:spcPct val="150000"/>
              </a:lnSpc>
              <a:spcBef>
                <a:spcPct val="20000"/>
              </a:spcBef>
              <a:spcAft>
                <a:spcPts val="0"/>
              </a:spcAft>
              <a:defRPr/>
            </a:pPr>
            <a:r>
              <a:rPr lang="tr-TR" sz="2400" dirty="0" smtClean="0">
                <a:solidFill>
                  <a:schemeClr val="accent1">
                    <a:lumMod val="75000"/>
                  </a:schemeClr>
                </a:solidFill>
                <a:latin typeface="+mn-lt"/>
              </a:rPr>
              <a:t>Personel Yapısı;</a:t>
            </a:r>
          </a:p>
        </p:txBody>
      </p:sp>
      <p:pic>
        <p:nvPicPr>
          <p:cNvPr id="12" name="Picture 18" descr="http://www.okanbarlas.com/wp-content/uploads/2012/08/tecr%C3%BCbe.jpeg"/>
          <p:cNvPicPr>
            <a:picLocks noChangeAspect="1" noChangeArrowheads="1"/>
          </p:cNvPicPr>
          <p:nvPr/>
        </p:nvPicPr>
        <p:blipFill>
          <a:blip r:embed="rId3" cstate="print"/>
          <a:srcRect/>
          <a:stretch>
            <a:fillRect/>
          </a:stretch>
        </p:blipFill>
        <p:spPr bwMode="auto">
          <a:xfrm>
            <a:off x="6588224" y="4581128"/>
            <a:ext cx="2378642" cy="1584176"/>
          </a:xfrm>
          <a:prstGeom prst="rect">
            <a:avLst/>
          </a:prstGeom>
          <a:noFill/>
        </p:spPr>
      </p:pic>
      <p:sp>
        <p:nvSpPr>
          <p:cNvPr id="13" name="2 İçerik Yer Tutucusu"/>
          <p:cNvSpPr txBox="1">
            <a:spLocks/>
          </p:cNvSpPr>
          <p:nvPr/>
        </p:nvSpPr>
        <p:spPr>
          <a:xfrm>
            <a:off x="251520" y="4365104"/>
            <a:ext cx="6192688" cy="2160240"/>
          </a:xfrm>
          <a:prstGeom prst="rect">
            <a:avLst/>
          </a:prstGeom>
        </p:spPr>
        <p:txBody>
          <a:bodyPr/>
          <a:lstStyle/>
          <a:p>
            <a:pPr marL="533400" marR="0" lvl="0" indent="-533400" algn="just" defTabSz="914400" rtl="0" eaLnBrk="1" fontAlgn="auto" latinLnBrk="0" hangingPunct="1">
              <a:lnSpc>
                <a:spcPct val="150000"/>
              </a:lnSpc>
              <a:spcBef>
                <a:spcPct val="20000"/>
              </a:spcBef>
              <a:spcAft>
                <a:spcPts val="0"/>
              </a:spcAft>
              <a:buClrTx/>
              <a:buSzTx/>
              <a:buFont typeface="Wingdings" pitchFamily="2" charset="2"/>
              <a:buChar char="Ø"/>
              <a:tabLst/>
              <a:defRPr/>
            </a:pPr>
            <a:r>
              <a:rPr kumimoji="0" lang="tr-TR" sz="2200" b="0" i="0" u="none" strike="noStrike" kern="1200" cap="none" spc="0" normalizeH="0" baseline="0" noProof="0" dirty="0" smtClean="0">
                <a:ln>
                  <a:noFill/>
                </a:ln>
                <a:solidFill>
                  <a:schemeClr val="accent1">
                    <a:lumMod val="75000"/>
                  </a:schemeClr>
                </a:solidFill>
                <a:effectLst/>
                <a:uLnTx/>
                <a:uFillTx/>
                <a:latin typeface="+mn-lt"/>
                <a:ea typeface="+mn-ea"/>
                <a:cs typeface="+mn-cs"/>
              </a:rPr>
              <a:t>Çevre görevlisi olarak çalışacak çevre mühendisliği dışındaki diğer meslek gruplarının için çevre alanında en az 2 yıl tecrübe şartı gereklidir</a:t>
            </a:r>
          </a:p>
          <a:p>
            <a:pPr marL="533400" marR="0" lvl="0" indent="-533400" algn="just"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tr-TR" sz="22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slide(fromBottom)">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slide(fromBottom)">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heckerboard(across)">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slide(fromBottom)">
                                      <p:cBhvr>
                                        <p:cTn id="3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33</a:t>
            </a:fld>
            <a:endParaRPr lang="tr-TR"/>
          </a:p>
        </p:txBody>
      </p:sp>
      <p:sp>
        <p:nvSpPr>
          <p:cNvPr id="4" name="3 Altbilgi Yer Tutucusu"/>
          <p:cNvSpPr>
            <a:spLocks noGrp="1"/>
          </p:cNvSpPr>
          <p:nvPr>
            <p:ph type="ftr" sz="quarter" idx="12"/>
          </p:nvPr>
        </p:nvSpPr>
        <p:spPr>
          <a:xfrm>
            <a:off x="1763688" y="6520259"/>
            <a:ext cx="6120680" cy="365125"/>
          </a:xfrm>
        </p:spPr>
        <p:txBody>
          <a:bodyPr/>
          <a:lstStyle/>
          <a:p>
            <a:pPr algn="l">
              <a:defRPr/>
            </a:pPr>
            <a:r>
              <a:rPr lang="tr-TR" dirty="0"/>
              <a:t>Çevre Mevzuatı Kapsamında Farkındalığın Artırılması Eğitim Semineri-KOCAELİ</a:t>
            </a:r>
          </a:p>
        </p:txBody>
      </p:sp>
      <p:sp>
        <p:nvSpPr>
          <p:cNvPr id="6" name="İçerik Yer Tutucusu 2"/>
          <p:cNvSpPr txBox="1">
            <a:spLocks/>
          </p:cNvSpPr>
          <p:nvPr/>
        </p:nvSpPr>
        <p:spPr>
          <a:xfrm>
            <a:off x="467544" y="2492896"/>
            <a:ext cx="8229600" cy="4158133"/>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Başvuruda istenen belgeler:</a:t>
            </a:r>
          </a:p>
          <a:p>
            <a:pPr marL="342900" lvl="0" indent="-342900" algn="just" fontAlgn="auto">
              <a:spcBef>
                <a:spcPct val="20000"/>
              </a:spcBef>
              <a:spcAft>
                <a:spcPts val="0"/>
              </a:spcAft>
              <a:buFont typeface="Arial" pitchFamily="34" charset="0"/>
              <a:buChar char="•"/>
            </a:pPr>
            <a:r>
              <a:rPr lang="tr-TR" sz="2400" b="0" dirty="0" smtClean="0">
                <a:solidFill>
                  <a:schemeClr val="accent1">
                    <a:lumMod val="75000"/>
                  </a:schemeClr>
                </a:solidFill>
                <a:latin typeface="+mn-lt"/>
              </a:rPr>
              <a:t>Türkiye Ticaret Sicili Gazetesi</a:t>
            </a:r>
          </a:p>
          <a:p>
            <a:pPr marL="342900" lvl="0" indent="-342900" algn="just" fontAlgn="auto">
              <a:spcBef>
                <a:spcPct val="20000"/>
              </a:spcBef>
              <a:spcAft>
                <a:spcPts val="0"/>
              </a:spcAft>
            </a:pPr>
            <a:r>
              <a:rPr kumimoji="0" lang="tr-TR" sz="2400" b="0" i="0" u="none" strike="noStrike" kern="1200" cap="none" spc="0" normalizeH="0" baseline="0" noProof="0" dirty="0" smtClean="0">
                <a:ln>
                  <a:noFill/>
                </a:ln>
                <a:solidFill>
                  <a:srgbClr val="FF0000"/>
                </a:solidFill>
                <a:effectLst/>
                <a:uLnTx/>
                <a:uFillTx/>
                <a:latin typeface="+mn-lt"/>
                <a:ea typeface="+mn-ea"/>
                <a:cs typeface="+mn-cs"/>
              </a:rPr>
              <a:t>	</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(Gazetede firmanın çevre ile ilgili; mühendislik, müşavirlik, araştırma-geliştirme, etüt, fizibilite, proje, rapor, eğitim ve benzeri konularda çalıştığını gösteren ibare</a:t>
            </a:r>
            <a:r>
              <a:rPr kumimoji="0" lang="tr-TR" sz="2400" b="0" i="0" u="none" strike="noStrike" kern="1200" cap="none" spc="0" normalizeH="0" noProof="0" dirty="0" smtClean="0">
                <a:ln>
                  <a:noFill/>
                </a:ln>
                <a:solidFill>
                  <a:schemeClr val="accent1">
                    <a:lumMod val="75000"/>
                  </a:schemeClr>
                </a:solidFill>
                <a:effectLst/>
                <a:uLnTx/>
                <a:uFillTx/>
                <a:latin typeface="+mn-lt"/>
                <a:ea typeface="+mn-ea"/>
                <a:cs typeface="+mn-cs"/>
              </a:rPr>
              <a:t> yer almalıdır),</a:t>
            </a: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Belge dekontu (5.500 T.L.)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Adres ve iletişim bilgileri,</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Personel bilgileri</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tr-TR" sz="2400" b="0" dirty="0" smtClean="0">
                <a:solidFill>
                  <a:schemeClr val="accent1">
                    <a:lumMod val="75000"/>
                  </a:schemeClr>
                </a:solidFill>
                <a:latin typeface="+mn-lt"/>
              </a:rPr>
              <a:t>Büro tescil belgesi</a:t>
            </a: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7" name="TextBox 6"/>
          <p:cNvSpPr txBox="1">
            <a:spLocks/>
          </p:cNvSpPr>
          <p:nvPr/>
        </p:nvSpPr>
        <p:spPr>
          <a:xfrm>
            <a:off x="899592" y="1372126"/>
            <a:ext cx="7272808" cy="1200329"/>
          </a:xfrm>
          <a:prstGeom prst="rect">
            <a:avLst/>
          </a:prstGeom>
          <a:ln w="38100">
            <a:solidFill>
              <a:srgbClr val="0070C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ctr">
            <a:spAutoFit/>
          </a:bodyPr>
          <a:lstStyle/>
          <a:p>
            <a:pPr lvl="0" algn="ctr" fontAlgn="auto">
              <a:spcAft>
                <a:spcPts val="0"/>
              </a:spcAft>
              <a:defRPr/>
            </a:pPr>
            <a:r>
              <a:rPr lang="tr-TR" sz="2400" b="0" dirty="0" smtClean="0">
                <a:ln w="10541" cmpd="sng">
                  <a:solidFill>
                    <a:schemeClr val="accent1">
                      <a:shade val="88000"/>
                      <a:satMod val="110000"/>
                    </a:schemeClr>
                  </a:solidFill>
                  <a:prstDash val="solid"/>
                </a:ln>
                <a:solidFill>
                  <a:srgbClr val="6699FF"/>
                </a:solidFill>
                <a:latin typeface="+mj-lt"/>
                <a:ea typeface="+mj-ea"/>
                <a:cs typeface="+mj-cs"/>
              </a:rPr>
              <a:t>Yeterlik belgesi almak isteyen </a:t>
            </a:r>
            <a:r>
              <a:rPr lang="tr-TR" sz="2400" b="0" dirty="0">
                <a:ln w="10541" cmpd="sng">
                  <a:solidFill>
                    <a:schemeClr val="accent1">
                      <a:shade val="88000"/>
                      <a:satMod val="110000"/>
                    </a:schemeClr>
                  </a:solidFill>
                  <a:prstDash val="solid"/>
                </a:ln>
                <a:solidFill>
                  <a:srgbClr val="6699FF"/>
                </a:solidFill>
                <a:latin typeface="+mj-lt"/>
                <a:ea typeface="+mj-ea"/>
                <a:cs typeface="+mj-cs"/>
              </a:rPr>
              <a:t>firmalar Bakanlığa </a:t>
            </a:r>
            <a:r>
              <a:rPr lang="tr-TR" sz="2400" b="0" dirty="0">
                <a:ln w="10541" cmpd="sng">
                  <a:solidFill>
                    <a:schemeClr val="accent1">
                      <a:shade val="88000"/>
                      <a:satMod val="110000"/>
                    </a:schemeClr>
                  </a:solidFill>
                  <a:prstDash val="solid"/>
                </a:ln>
                <a:solidFill>
                  <a:srgbClr val="6699FF"/>
                </a:solidFill>
                <a:latin typeface="+mj-lt"/>
                <a:ea typeface="+mj-ea"/>
                <a:cs typeface="+mj-cs"/>
                <a:hlinkClick r:id="rId2"/>
              </a:rPr>
              <a:t>http://</a:t>
            </a:r>
            <a:r>
              <a:rPr lang="tr-TR" sz="2400" b="0" dirty="0" smtClean="0">
                <a:ln w="10541" cmpd="sng">
                  <a:solidFill>
                    <a:schemeClr val="accent1">
                      <a:shade val="88000"/>
                      <a:satMod val="110000"/>
                    </a:schemeClr>
                  </a:solidFill>
                  <a:prstDash val="solid"/>
                </a:ln>
                <a:solidFill>
                  <a:srgbClr val="6699FF"/>
                </a:solidFill>
                <a:latin typeface="+mj-lt"/>
                <a:ea typeface="+mj-ea"/>
                <a:cs typeface="+mj-cs"/>
                <a:hlinkClick r:id="rId2"/>
              </a:rPr>
              <a:t>izinlisans.cevre.gov.tr</a:t>
            </a:r>
            <a:r>
              <a:rPr lang="tr-TR" sz="2400" b="0" dirty="0" smtClean="0">
                <a:ln w="10541" cmpd="sng">
                  <a:solidFill>
                    <a:schemeClr val="accent1">
                      <a:shade val="88000"/>
                      <a:satMod val="110000"/>
                    </a:schemeClr>
                  </a:solidFill>
                  <a:prstDash val="solid"/>
                </a:ln>
                <a:solidFill>
                  <a:srgbClr val="6699FF"/>
                </a:solidFill>
                <a:latin typeface="+mj-lt"/>
                <a:ea typeface="+mj-ea"/>
                <a:cs typeface="+mj-cs"/>
              </a:rPr>
              <a:t>  adresinden elektronik ortamda başvuru yaparlar.</a:t>
            </a:r>
            <a:endParaRPr kumimoji="0" lang="tr-TR" sz="2400" b="0" i="0" u="none" strike="noStrike" kern="1200" normalizeH="0" baseline="0" noProof="0" dirty="0">
              <a:ln w="10541" cmpd="sng">
                <a:solidFill>
                  <a:schemeClr val="accent1">
                    <a:shade val="88000"/>
                    <a:satMod val="110000"/>
                  </a:schemeClr>
                </a:solidFill>
                <a:prstDash val="solid"/>
              </a:ln>
              <a:solidFill>
                <a:srgbClr val="6699FF"/>
              </a:solidFill>
              <a:uLnTx/>
              <a:uFillTx/>
              <a:latin typeface="+mj-lt"/>
              <a:ea typeface="+mj-ea"/>
              <a:cs typeface="+mj-cs"/>
            </a:endParaRPr>
          </a:p>
        </p:txBody>
      </p:sp>
      <p:sp>
        <p:nvSpPr>
          <p:cNvPr id="8" name="1 Başlık"/>
          <p:cNvSpPr txBox="1">
            <a:spLocks/>
          </p:cNvSpPr>
          <p:nvPr/>
        </p:nvSpPr>
        <p:spPr>
          <a:xfrm>
            <a:off x="2411760" y="260648"/>
            <a:ext cx="5040560" cy="95334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DANIŞMANLIK FİRMALARININ YETERLİK BELGESİ ALMASI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2"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2"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34</a:t>
            </a:fld>
            <a:endParaRPr lang="tr-TR"/>
          </a:p>
        </p:txBody>
      </p:sp>
      <p:sp>
        <p:nvSpPr>
          <p:cNvPr id="4" name="3 Altbilgi Yer Tutucusu"/>
          <p:cNvSpPr>
            <a:spLocks noGrp="1"/>
          </p:cNvSpPr>
          <p:nvPr>
            <p:ph type="ftr" sz="quarter" idx="12"/>
          </p:nvPr>
        </p:nvSpPr>
        <p:spPr>
          <a:xfrm>
            <a:off x="1763688" y="6520259"/>
            <a:ext cx="6192688" cy="365125"/>
          </a:xfrm>
        </p:spPr>
        <p:txBody>
          <a:bodyPr/>
          <a:lstStyle/>
          <a:p>
            <a:pPr algn="l">
              <a:defRPr/>
            </a:pPr>
            <a:r>
              <a:rPr lang="tr-TR" dirty="0"/>
              <a:t>Çevre Mevzuatı Kapsamında Farkındalığın Artırılması Eğitim Semineri-KOCAELİ</a:t>
            </a:r>
          </a:p>
        </p:txBody>
      </p:sp>
      <p:sp>
        <p:nvSpPr>
          <p:cNvPr id="6" name="İçerik Yer Tutucusu 2"/>
          <p:cNvSpPr txBox="1">
            <a:spLocks/>
          </p:cNvSpPr>
          <p:nvPr/>
        </p:nvSpPr>
        <p:spPr>
          <a:xfrm>
            <a:off x="467544" y="2492896"/>
            <a:ext cx="8229600" cy="415813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8" name="İçerik Yer Tutucusu 2"/>
          <p:cNvSpPr txBox="1">
            <a:spLocks/>
          </p:cNvSpPr>
          <p:nvPr/>
        </p:nvSpPr>
        <p:spPr>
          <a:xfrm>
            <a:off x="467544" y="2060848"/>
            <a:ext cx="8229600" cy="4230687"/>
          </a:xfrm>
          <a:prstGeom prst="rect">
            <a:avLst/>
          </a:prstGeom>
        </p:spPr>
        <p:txBody>
          <a:bodyPr/>
          <a:lstStyle/>
          <a:p>
            <a:pPr marL="342900" lvl="0" indent="-342900" fontAlgn="auto">
              <a:spcBef>
                <a:spcPct val="20000"/>
              </a:spcBef>
              <a:spcAft>
                <a:spcPts val="0"/>
              </a:spcAft>
              <a:buFont typeface="Arial" pitchFamily="34" charset="0"/>
              <a:buChar char="•"/>
            </a:pPr>
            <a:r>
              <a:rPr lang="tr-TR" sz="2400" b="0" dirty="0" smtClean="0">
                <a:solidFill>
                  <a:srgbClr val="FF0000"/>
                </a:solidFill>
                <a:latin typeface="+mn-lt"/>
              </a:rPr>
              <a:t>Başvurular 15 iş günü içinde</a:t>
            </a:r>
            <a:r>
              <a:rPr lang="tr-TR" sz="2400" b="0" dirty="0" smtClean="0">
                <a:solidFill>
                  <a:schemeClr val="accent1">
                    <a:lumMod val="75000"/>
                  </a:schemeClr>
                </a:solidFill>
                <a:latin typeface="+mn-lt"/>
              </a:rPr>
              <a:t> sonuçlandırılır,</a:t>
            </a:r>
          </a:p>
          <a:p>
            <a:pPr marL="342900" lvl="0" indent="-342900" fontAlgn="auto">
              <a:spcBef>
                <a:spcPct val="20000"/>
              </a:spcBef>
              <a:spcAft>
                <a:spcPts val="0"/>
              </a:spcAft>
              <a:buFont typeface="Arial" pitchFamily="34" charset="0"/>
              <a:buChar char="•"/>
            </a:pPr>
            <a:endParaRPr lang="tr-TR" sz="2400" b="0" dirty="0" smtClean="0">
              <a:solidFill>
                <a:schemeClr val="accent1">
                  <a:lumMod val="75000"/>
                </a:schemeClr>
              </a:solidFill>
              <a:latin typeface="+mn-lt"/>
            </a:endParaRPr>
          </a:p>
          <a:p>
            <a:pPr marL="342900" lvl="0" indent="-342900" fontAlgn="auto">
              <a:spcBef>
                <a:spcPct val="20000"/>
              </a:spcBef>
              <a:spcAft>
                <a:spcPts val="0"/>
              </a:spcAft>
              <a:buFont typeface="Arial" pitchFamily="34" charset="0"/>
              <a:buChar char="•"/>
            </a:pPr>
            <a:r>
              <a:rPr lang="tr-TR" sz="2400" b="0" dirty="0" smtClean="0">
                <a:solidFill>
                  <a:schemeClr val="accent1">
                    <a:lumMod val="75000"/>
                  </a:schemeClr>
                </a:solidFill>
                <a:latin typeface="+mn-lt"/>
              </a:rPr>
              <a:t>Eksiklik </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tespit edilmeyen firmalara Çevre Danışmanlık Yeterlik Belgesi verilir,</a:t>
            </a:r>
          </a:p>
          <a:p>
            <a:pPr marL="342900" lvl="0" indent="-342900" fontAlgn="auto">
              <a:spcBef>
                <a:spcPct val="20000"/>
              </a:spcBef>
              <a:spcAft>
                <a:spcPts val="0"/>
              </a:spcAft>
              <a:buFont typeface="Arial" pitchFamily="34" charset="0"/>
              <a:buChar cha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Yeterlik belgesi süresi </a:t>
            </a:r>
            <a:r>
              <a:rPr kumimoji="0" lang="tr-TR" sz="2400" b="0" i="0" u="none" strike="noStrike" kern="1200" cap="none" spc="0" normalizeH="0" baseline="0" noProof="0" dirty="0" smtClean="0">
                <a:ln>
                  <a:noFill/>
                </a:ln>
                <a:solidFill>
                  <a:srgbClr val="FF0000"/>
                </a:solidFill>
                <a:effectLst/>
                <a:uLnTx/>
                <a:uFillTx/>
                <a:latin typeface="+mn-lt"/>
                <a:ea typeface="+mn-ea"/>
                <a:cs typeface="+mn-cs"/>
              </a:rPr>
              <a:t>beş yıldır</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tr-TR" sz="2400" b="0" dirty="0" smtClean="0">
                <a:solidFill>
                  <a:schemeClr val="accent1">
                    <a:lumMod val="75000"/>
                  </a:schemeClr>
                </a:solidFill>
                <a:latin typeface="+mn-lt"/>
              </a:rPr>
              <a:t>F</a:t>
            </a:r>
            <a:r>
              <a:rPr kumimoji="0" lang="tr-TR" sz="2400" b="0" i="0" u="none" strike="noStrike" kern="1200" cap="none" spc="0" normalizeH="0" baseline="0" noProof="0" dirty="0" err="1" smtClean="0">
                <a:ln>
                  <a:noFill/>
                </a:ln>
                <a:solidFill>
                  <a:schemeClr val="accent1">
                    <a:lumMod val="75000"/>
                  </a:schemeClr>
                </a:solidFill>
                <a:effectLst/>
                <a:uLnTx/>
                <a:uFillTx/>
                <a:latin typeface="+mn-lt"/>
                <a:ea typeface="+mn-ea"/>
                <a:cs typeface="+mn-cs"/>
              </a:rPr>
              <a:t>irmalar</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süre bitiminden </a:t>
            </a:r>
            <a:r>
              <a:rPr kumimoji="0" lang="tr-TR" sz="2400" b="0" i="0" u="none" strike="noStrike" kern="1200" cap="none" spc="0" normalizeH="0" baseline="0" noProof="0" dirty="0" smtClean="0">
                <a:ln>
                  <a:noFill/>
                </a:ln>
                <a:solidFill>
                  <a:srgbClr val="FF0000"/>
                </a:solidFill>
                <a:effectLst/>
                <a:uLnTx/>
                <a:uFillTx/>
                <a:latin typeface="+mn-lt"/>
                <a:ea typeface="+mn-ea"/>
                <a:cs typeface="+mn-cs"/>
              </a:rPr>
              <a:t>en az otuz iş günü önce </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Yeterlik Belgesini vize ettirmek için Bakanlığa başvurur. </a:t>
            </a:r>
          </a:p>
        </p:txBody>
      </p:sp>
      <p:sp>
        <p:nvSpPr>
          <p:cNvPr id="9" name="1 Başlık"/>
          <p:cNvSpPr txBox="1">
            <a:spLocks/>
          </p:cNvSpPr>
          <p:nvPr/>
        </p:nvSpPr>
        <p:spPr>
          <a:xfrm>
            <a:off x="2411760" y="260648"/>
            <a:ext cx="5040560" cy="95334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DANIŞMANLIK FİRMALARININ YETERLİK BELGESİ ALMASI</a:t>
            </a:r>
          </a:p>
        </p:txBody>
      </p:sp>
      <p:pic>
        <p:nvPicPr>
          <p:cNvPr id="10" name="Picture 2" descr="https://encrypted-tbn0.gstatic.com/images?q=tbn:ANd9GcRc3DVQb62-0yJ5NdcXqzvImkdwgnA8D5HLoVneg8-w2lzt8wvBAQ"/>
          <p:cNvPicPr>
            <a:picLocks noChangeAspect="1" noChangeArrowheads="1"/>
          </p:cNvPicPr>
          <p:nvPr/>
        </p:nvPicPr>
        <p:blipFill>
          <a:blip r:embed="rId2" cstate="print"/>
          <a:srcRect/>
          <a:stretch>
            <a:fillRect/>
          </a:stretch>
        </p:blipFill>
        <p:spPr bwMode="auto">
          <a:xfrm>
            <a:off x="6732240" y="1772816"/>
            <a:ext cx="1742543" cy="11544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par>
                                <p:cTn id="12" presetID="3" presetClass="entr" presetSubtype="1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35</a:t>
            </a:fld>
            <a:endParaRPr lang="tr-TR"/>
          </a:p>
        </p:txBody>
      </p:sp>
      <p:sp>
        <p:nvSpPr>
          <p:cNvPr id="4" name="3 Altbilgi Yer Tutucusu"/>
          <p:cNvSpPr>
            <a:spLocks noGrp="1"/>
          </p:cNvSpPr>
          <p:nvPr>
            <p:ph type="ftr" sz="quarter" idx="12"/>
          </p:nvPr>
        </p:nvSpPr>
        <p:spPr>
          <a:xfrm>
            <a:off x="1835696" y="6520259"/>
            <a:ext cx="6264696" cy="365125"/>
          </a:xfrm>
        </p:spPr>
        <p:txBody>
          <a:bodyPr/>
          <a:lstStyle/>
          <a:p>
            <a:pPr algn="l">
              <a:defRPr/>
            </a:pPr>
            <a:r>
              <a:rPr lang="tr-TR" dirty="0"/>
              <a:t>Çevre Mevzuatı Kapsamında Farkındalığın Artırılması Eğitim Semineri-KOCAELİ</a:t>
            </a:r>
          </a:p>
        </p:txBody>
      </p:sp>
      <p:pic>
        <p:nvPicPr>
          <p:cNvPr id="23555" name="Picture 3"/>
          <p:cNvPicPr>
            <a:picLocks noChangeAspect="1" noChangeArrowheads="1"/>
          </p:cNvPicPr>
          <p:nvPr/>
        </p:nvPicPr>
        <p:blipFill>
          <a:blip r:embed="rId2" cstate="print"/>
          <a:srcRect/>
          <a:stretch>
            <a:fillRect/>
          </a:stretch>
        </p:blipFill>
        <p:spPr bwMode="auto">
          <a:xfrm>
            <a:off x="683568" y="1772816"/>
            <a:ext cx="7932861" cy="4104456"/>
          </a:xfrm>
          <a:prstGeom prst="round2DiagRect">
            <a:avLst>
              <a:gd name="adj1" fmla="val 16667"/>
              <a:gd name="adj2" fmla="val 0"/>
            </a:avLst>
          </a:prstGeom>
          <a:ln w="88900" cap="sq">
            <a:solidFill>
              <a:srgbClr val="F2850E"/>
            </a:solidFill>
            <a:miter lim="800000"/>
          </a:ln>
          <a:effectLst>
            <a:outerShdw blurRad="254000" algn="tl" rotWithShape="0">
              <a:srgbClr val="000000">
                <a:alpha val="43000"/>
              </a:srgbClr>
            </a:outerShdw>
          </a:effectLst>
        </p:spPr>
      </p:pic>
      <p:sp>
        <p:nvSpPr>
          <p:cNvPr id="8" name="1 Başlık"/>
          <p:cNvSpPr txBox="1">
            <a:spLocks/>
          </p:cNvSpPr>
          <p:nvPr/>
        </p:nvSpPr>
        <p:spPr>
          <a:xfrm>
            <a:off x="2339752" y="188640"/>
            <a:ext cx="5040560" cy="95334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DANIŞMANLIK YETERLİK BELGESİ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diamond(in)">
                                      <p:cBhvr>
                                        <p:cTn id="11"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36</a:t>
            </a:fld>
            <a:endParaRPr lang="tr-TR"/>
          </a:p>
        </p:txBody>
      </p:sp>
      <p:sp>
        <p:nvSpPr>
          <p:cNvPr id="4" name="3 Altbilgi Yer Tutucusu"/>
          <p:cNvSpPr>
            <a:spLocks noGrp="1"/>
          </p:cNvSpPr>
          <p:nvPr>
            <p:ph type="ftr" sz="quarter" idx="12"/>
          </p:nvPr>
        </p:nvSpPr>
        <p:spPr>
          <a:xfrm>
            <a:off x="1547664" y="6520259"/>
            <a:ext cx="6408712" cy="365125"/>
          </a:xfrm>
        </p:spPr>
        <p:txBody>
          <a:bodyPr/>
          <a:lstStyle/>
          <a:p>
            <a:pPr algn="l">
              <a:defRPr/>
            </a:pPr>
            <a:r>
              <a:rPr lang="tr-TR" dirty="0"/>
              <a:t>Çevre Mevzuatı Kapsamında Farkındalığın Artırılması Eğitim Semineri-KOCAELİ</a:t>
            </a:r>
          </a:p>
        </p:txBody>
      </p:sp>
      <p:sp>
        <p:nvSpPr>
          <p:cNvPr id="6" name="2 İçerik Yer Tutucusu"/>
          <p:cNvSpPr txBox="1">
            <a:spLocks/>
          </p:cNvSpPr>
          <p:nvPr/>
        </p:nvSpPr>
        <p:spPr>
          <a:xfrm>
            <a:off x="457200" y="1412776"/>
            <a:ext cx="8229600" cy="4911825"/>
          </a:xfrm>
          <a:prstGeom prst="rect">
            <a:avLst/>
          </a:prstGeom>
        </p:spPr>
        <p:txBody>
          <a:bodyPr/>
          <a:lstStyle/>
          <a:p>
            <a:pPr marL="476250" indent="-533400" algn="just" fontAlgn="auto">
              <a:spcBef>
                <a:spcPct val="20000"/>
              </a:spcBef>
              <a:spcAft>
                <a:spcPts val="0"/>
              </a:spcAft>
              <a:buFont typeface="Wingdings" pitchFamily="2" charset="2"/>
              <a:buChar char="v"/>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Çevre </a:t>
            </a:r>
            <a:r>
              <a:rPr lang="tr-TR" sz="2400" b="0" dirty="0" smtClean="0">
                <a:solidFill>
                  <a:schemeClr val="accent1">
                    <a:lumMod val="75000"/>
                  </a:schemeClr>
                </a:solidFill>
                <a:latin typeface="+mn-lt"/>
              </a:rPr>
              <a:t>görevlilerinin </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yükümlülüklerine ek olarak;</a:t>
            </a:r>
          </a:p>
          <a:p>
            <a:pPr marL="933450" marR="0" lvl="1" indent="-5334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İlgili çevre görevlisinin, hizmet verdiği tesis ve faaliyetlerden;</a:t>
            </a:r>
          </a:p>
          <a:p>
            <a:pPr marL="1390650" lvl="2" indent="-533400" algn="just" fontAlgn="auto">
              <a:spcBef>
                <a:spcPct val="20000"/>
              </a:spcBef>
              <a:spcAft>
                <a:spcPts val="0"/>
              </a:spcAft>
              <a:buFont typeface="Wingdings" pitchFamily="2" charset="2"/>
              <a:buChar char="ü"/>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ÇKAGİLHY Ek-1 listesinde yer alanlar için ayda en az </a:t>
            </a:r>
            <a:r>
              <a:rPr kumimoji="0" lang="tr-TR" sz="2400" b="0" i="0" u="none" strike="noStrike" kern="1200" cap="none" spc="0" normalizeH="0" baseline="0" noProof="0" dirty="0" smtClean="0">
                <a:ln>
                  <a:noFill/>
                </a:ln>
                <a:solidFill>
                  <a:srgbClr val="CC0000"/>
                </a:solidFill>
                <a:effectLst/>
                <a:uLnTx/>
                <a:uFillTx/>
                <a:latin typeface="+mn-lt"/>
                <a:ea typeface="+mn-ea"/>
                <a:cs typeface="+mn-cs"/>
              </a:rPr>
              <a:t>iki</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a:t>
            </a:r>
          </a:p>
          <a:p>
            <a:pPr marL="1390650" lvl="2" indent="-533400" algn="just" fontAlgn="auto">
              <a:spcBef>
                <a:spcPct val="20000"/>
              </a:spcBef>
              <a:spcAft>
                <a:spcPts val="0"/>
              </a:spcAft>
              <a:buFont typeface="Wingdings" pitchFamily="2" charset="2"/>
              <a:buChar char="ü"/>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ÇKAGİLHY Ek-2 listesinde yer alanlar için ayda en az </a:t>
            </a:r>
            <a:r>
              <a:rPr kumimoji="0" lang="tr-TR" sz="2400" b="0" i="0" u="none" strike="noStrike" kern="1200" cap="none" spc="0" normalizeH="0" baseline="0" noProof="0" dirty="0" smtClean="0">
                <a:ln>
                  <a:noFill/>
                </a:ln>
                <a:solidFill>
                  <a:srgbClr val="CC0000"/>
                </a:solidFill>
                <a:effectLst/>
                <a:uLnTx/>
                <a:uFillTx/>
                <a:latin typeface="+mn-lt"/>
                <a:ea typeface="+mn-ea"/>
                <a:cs typeface="+mn-cs"/>
              </a:rPr>
              <a:t>bir</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a:t>
            </a:r>
          </a:p>
          <a:p>
            <a:pPr marL="933450" marR="0" lvl="1" indent="-533400" algn="just" defTabSz="914400" rtl="0" eaLnBrk="1" fontAlgn="auto" latinLnBrk="0" hangingPunct="1">
              <a:lnSpc>
                <a:spcPct val="100000"/>
              </a:lnSpc>
              <a:spcBef>
                <a:spcPct val="20000"/>
              </a:spcBef>
              <a:spcAft>
                <a:spcPts val="0"/>
              </a:spcAft>
              <a:buClrTx/>
              <a:buSzTx/>
              <a:buFontTx/>
              <a:buNone/>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tam gün çalışmasını sağlamak,</a:t>
            </a:r>
          </a:p>
          <a:p>
            <a:pPr marL="476250" indent="-533400" algn="just" fontAlgn="auto">
              <a:spcBef>
                <a:spcPct val="20000"/>
              </a:spcBef>
              <a:spcAft>
                <a:spcPts val="0"/>
              </a:spcAft>
              <a:buFont typeface="Wingdings" pitchFamily="2" charset="2"/>
              <a:buChar char="v"/>
            </a:pPr>
            <a:endParaRPr lang="tr-TR" sz="2400" b="0" dirty="0" smtClean="0">
              <a:latin typeface="+mn-lt"/>
            </a:endParaRPr>
          </a:p>
          <a:p>
            <a:pPr marL="476250" indent="-533400" algn="just" fontAlgn="auto">
              <a:spcBef>
                <a:spcPct val="20000"/>
              </a:spcBef>
              <a:spcAft>
                <a:spcPts val="0"/>
              </a:spcAft>
              <a:buFont typeface="Wingdings" pitchFamily="2" charset="2"/>
              <a:buChar char="v"/>
            </a:pPr>
            <a:r>
              <a:rPr lang="tr-TR" sz="2400" b="0" dirty="0" smtClean="0">
                <a:solidFill>
                  <a:schemeClr val="accent1">
                    <a:lumMod val="75000"/>
                  </a:schemeClr>
                </a:solidFill>
                <a:latin typeface="+mn-lt"/>
              </a:rPr>
              <a:t>Hizmet alımı sözleşmesi yapılması veya feshedilmesi durumunda, hizmet verdiği tesis veya faaliyeti en geç </a:t>
            </a:r>
            <a:r>
              <a:rPr lang="tr-TR" sz="2400" b="0" dirty="0" smtClean="0">
                <a:solidFill>
                  <a:srgbClr val="FF0000"/>
                </a:solidFill>
                <a:latin typeface="+mn-lt"/>
              </a:rPr>
              <a:t>yirmi iş günü</a:t>
            </a:r>
            <a:r>
              <a:rPr lang="tr-TR" sz="2400" b="0" dirty="0" smtClean="0">
                <a:solidFill>
                  <a:schemeClr val="accent1">
                    <a:lumMod val="75000"/>
                  </a:schemeClr>
                </a:solidFill>
                <a:latin typeface="+mn-lt"/>
              </a:rPr>
              <a:t> içerisinde yetkili makama bildirmek</a:t>
            </a:r>
            <a:r>
              <a:rPr lang="tr-TR" sz="2400" dirty="0" smtClean="0">
                <a:solidFill>
                  <a:schemeClr val="accent1">
                    <a:lumMod val="75000"/>
                  </a:schemeClr>
                </a:solidFill>
              </a:rPr>
              <a:t>,</a:t>
            </a:r>
          </a:p>
          <a:p>
            <a:pPr marL="933450" marR="0" lvl="1" indent="-533400" algn="just" defTabSz="914400" rtl="0" eaLnBrk="1" fontAlgn="auto" latinLnBrk="0" hangingPunct="1">
              <a:lnSpc>
                <a:spcPct val="100000"/>
              </a:lnSpc>
              <a:spcBef>
                <a:spcPct val="20000"/>
              </a:spcBef>
              <a:spcAft>
                <a:spcPts val="0"/>
              </a:spcAft>
              <a:buClrTx/>
              <a:buSzTx/>
              <a:buFontTx/>
              <a:buNone/>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7" name="1 Başlık"/>
          <p:cNvSpPr txBox="1">
            <a:spLocks/>
          </p:cNvSpPr>
          <p:nvPr/>
        </p:nvSpPr>
        <p:spPr>
          <a:xfrm>
            <a:off x="2411760" y="260648"/>
            <a:ext cx="5040560" cy="95334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DANIŞMANLIK FİRMALARININ YÜKÜMLÜLÜKLERİ</a:t>
            </a:r>
          </a:p>
        </p:txBody>
      </p:sp>
      <p:sp>
        <p:nvSpPr>
          <p:cNvPr id="16386" name="AutoShape 2" descr="data:image/jpeg;base64,/9j/4AAQSkZJRgABAQAAAQABAAD/2wCEAAkGBhQSERUUEhQWFRUVGBgYGBcYFxcYHRgYGBoYGBgaFxcdHCYeFxwjHBwaHy8gIycpLCwsFx4xNTAqNScrLCkBCQoKDgwOGg8PGi0kHyQuLCw0NiotLC80Ki8qKSwqLCwsLywsKiksLC4sLCwsKiktKSwsLCksLCwsKSwsLCwsLP/AABEIAL4BCQMBIgACEQEDEQH/xAAcAAACAgMBAQAAAAAAAAAAAAAGBwAFAgMEAQj/xABKEAACAQIDBQUEBQgJBAEFAQABAhEAAwQSIQUGMUFRBxNhcYEiMpGhFEJSscEjcnOCkqKy0RUWJDRTYsLh8DND0vGzJTVjg5MX/8QAGwEAAQUBAQAAAAAAAAAAAAAABAECAwUGAAf/xAA1EQABBAEDAQUGBgIDAQEAAAABAAIDEQQSITFRBRNBYXEiMoGx0fAUI5GhweEz8RVCYlIG/9oADAMBAAIRAxEAPwB4TXtA+57vcxLOzE+yS2vvE6DT/nCjVL6kkBgSOIBEjzHKhMXJGRHrqtyisrHMD9F3ss6lSpRaFUqVzYzaKWveOvQak+lZYPFC4gYcDy6UtJ2k1a31JqUEX0IZh0JHHoaVrbUkUfeXujepQvu8h77yUn7h+NFFIRSbIzQaUqVxY/ai2ioYE5p4cgOddGHxS3BKMCPu8xyrqTdJq1tqVKlImqVKlSuXKVKlSuXKVK0XcWFYAj1qYjFBI0maGdlRNDiXe7z5J2krfUrENpNZUQCDwmqVKlSlXKVKlSuXKVKlSuXKVgl0N7pBgxoZ1HKqexvTYuMyMSsSJbQMBxg8vIwaC8FtV8Ozdy+hkajQjkYPOqyftKKItI3Bvg8V5Kyg7Okl1A7EVyOb80Z7F3nW+7oVyEarrMgceQgiuPZu87Ni2tuV7slwhiPdOknyBoM1J8TUuWyphgQehBB+Bqk/5aamnod/PyKuP+Lhtw6j9PNHH9ZycYLKhTbJyzzzQSSDPCdPSiKaU+VkIMMh4g6r5EH8RXT/AExf/wAa5+2386Jg7YLNXegkk36Doh5uyQ+u6I4r1PVdO2dlvhbvssQrA5WBgxzBirncnZZ1vltDKgDnrqWqpx2z8U6G7ezZV19sx4aLy+Arm2W2Ib2LBudSFJAE8zyFBxubDkh2h1cgeKLka6XHLdbb4J8Eza4NsX7iW5t+p5gdQK27NVhaQXCC4ADEGdRodeZrpIrYMdYBIWV2a7rSBjJMkkk8SedXOwscEzKxgcR58D/zwrjxtlRcIQyv/NPEVgFog7hHup7aV3e2+o91SflVDi8QuYsxC5iSASBrxgTxoP3m27fwuLU5ptkAhOAK8GH50jj5eVUG9m8gxbJlUqqAwGIkknU6cNAKkZCdlYY3ZjnFpHukc9E2dn4rumJiZEcYq3s7dQ+8CvzHypdYvf6wlpSk3HIHs+7HXMSNPSaJMLeFy2rgEB1DAEQQCJ1FRuYeSgZsVzRqkaRa3bUv95cJ5cB5D/k+tcth3VgUJDco+7xreVrv2GqZ5b3vqz8/WuugmlwazhXuHzZRnjNGscJrZUrA3RIWRJ1A5xUCruVnUqVK5IsWuAcTFV+LYh5Brbj0BEzqOVc2Ftgt7R0++s72hPJJIMcADcEG/mp2AAal6wa4ZisArN1MfdVtGlcGzvePlUM+AGyxsc4kvu/gla/YnotN2+xEHl/zWu+3eVVAJ5VMXZBEmAetV9lAWAJgUpM2FPV6i6gCT812zwripWFtwRoZiq/D7ZBfKwyjkfHxrQOyI26bPKgpWdSqTae0iHi22gHKDJq4N0BZYgDxpI8hkjnNH/VIs6odsb0fR72Q2yVgHNMTP2dIMefGrXH43u7TXAM+USAOf+3jQPt3eUYm2q92FIMzObSOAMDj+FCdoZYhZTXU7kbXascDGMz7c228HeqVftbFrdvO6LlVjMfeT0k61cbC3RN0B70qh1C/WYeP2R8/KsN0diC65uOJRDoPtNx+A4/Cjyq7AwBOTkTDk2B/KsM7NMI7iE8eP8LmwezrdoRbRV8hqfM8TQFvZ/e7n6v8K0xqXO9n97ufq/wrRPbLQ3GAA8R8ih+yXF2QSeh+YR1s+2GsWwwBGRNCJHujlWP9BYf/AAbf7C/yrZsv/o2/zE/hFdVWwY1zRqAKqi9zSdJpUm+GJC4ZhzchR8ZPyFBWzNsXMOWNuPaEGRPWI6ca27c222JcEjKqjRZmDzM+NdOwrS3fyYIDiSJGjczryIH3VmnyjMzBofprYH762tLDD+GxSJG3e5H30XdsjajpDDgdSp1B/wB/GrbH7YzqAkife/lVZdwL29GUj7vQ16orXNbQFmz81UPDHO1AL1Vqo3l2fjHCnCT7IJZVMMeEcdD5caIsFhS7QPU9K4t+9u38HatphLWY3cwzwXKkR9UDVjPE6aHSntJ1UE+Bzu+a1gBPnx8UmdobQuXnzXWLNESegrP+h73cfSO7buc2XPyn7+Ok8J0rVjcDctNluoyMQGhlKmDwMGtn9LXe57jvG7rNmyTpm6/jHWrD0Wz3od3Vfx5Uvdj37aX7TXlz21dS69VnXz6xziKcmxdtYbGllwztmUZijqRpMaHhxpNbJtW2v21vNktF1ztros+1w8OfKn3u/urhcL7WHQAsAC+YsWXjxJOnA6UNkED1VH206NoGq9VbdPj/AEuG9YKmCINaCtFGKwgcQePI9KHsRZKkg8RQwNrPxyal1DbrC3ES/CeUdT41UHEsHzyc0zNbXFbsLsd7mugXqfwHOlFBStDGAlEeCxQuIGHP5HmK3EVy7O2eLKwCTJkz+A5V1GoTSAdV7KqxGGyc5mttnBZlBnWq/am0Usf9e4qk8ATJPiFEmPSu7Ym0UupKMGUzBHzHgfCspj4zDkVJGWsdsLvn1+BRLg8M1Ly5bdBx0PQ1Li5SMjTNZ4q8XbKvCpiMHlEjlxpkkXvmAEtbW97jrpTQeLXq4Fj7x/Gue7bhiK78PigVk8Rxrhgu2nE12XDAI2dzZc4/H7tc0mzawt7RFtmEE6xM9PCq2/dzMWiJMxXdjrCqDmIz6QB859Krq6Rz2sEZFAb109VEeVK2BmaFmeQk6Cfur25kyrE5vrdPStQqP3TV/omq3xu1EwdtA4ZiZAiOPE8SIGtAu1cWt26zouRT9XTpqTGkk6+tFOIxgSPpQLIZ0Zc0mOUielCN5lLkoIQsYB5LOgPpUnaE5kaGg00eHiNufRaHshjaLtJvr4FdWB2zew/soxA45GEj4HUelX+C375Xbfqh/wBJ/nRNiMDbuCHRWHKQDHl0qjxu49ptbbNbPT3h8Dr86sBh5mP/AIX2Oh/v6hDnLxMj/Myj1H9fQqxs7y4dlLC4ogSQdD8DqfSaA9t48Xr73FBAaInjoAPwrftfd25hxmbKykxmHXXiDw4UUbq4e0cMCFUnXPIBMyePhEVC8z5zvw8oDK39VMwQYTe/jt17eiz2LvFZNlczhCiqpDEDgIkdRW7+tmG/xf3X/wDGgp9n97iXt2ACMzZddMo8en+1WX9Rr/2rX7Tf+FPjzsxwpjA6tr618QmSYWI0295F710v4Lm3WyDEhbiA5gVGYcG8vESKNsLsazbculsKxESJ+QmB6Vq2nh0tq95UUXAPegTxFVVreG7zynzH8jVnhYHcs0uo0bGyFyJn5J1ssCqItdO3r0uF+yJ9T/t99cCipfxBuMWOhP4CKzsrJA6mKtBsogNLQFf7Mw+VB1bX+VddV+2tt2sJZN282VBA4SSTwVRzND2yO1PCYi6LQ7xGYwpdQAx5CQxgnxpga524CGEUjwXgGkO9pmysRisdZtW7ZyZIV49mSSXJblAA0PTTjQzvnuZ9BFtlc3EeRJUDKwggaHmJPoacszr1rrbZ6MoDor6g+0A2o5gGpmzFtDwVpB2rJDoaB7LeR1S/sdneFvYW0VDW3KK2cGSSygnMDoRPlRzsLBpZsJZSYtqF9oyT4z/yK6b2HEaCI6Vy2nhgaic8u5VfLkyTDS9xIu91Y1W7Yw8gN00Ply/541Xb+bynBYQukd45CJOsEyS0c4AJ84pMXN7cY0zibxnUjvHj4AwPKnxRF26LwezpMhveAgD5pusKuNg3pVl6GfQ/7/fS73L3qbETavGbijMrfaXmD4j5jyots41rUlY16ifGuewjYpMnHfGTG7lXe1dtLYy5gxzdOQHE+PlXDvBtwCyDauDMxB0OuXUnTiOEVQ7S2w11YYzBkaARW7Yu7xvqWLZVBgaSSefpSBoAspG47I2h8nh+6X2NxzXXa5cYszGST8vgKINwMaRfZAdGQt6qRr8CRVDtzZpw1+5abXKdD1U6qfgRVx2dYQ3MZxgIjMY5zCx8/lS5sXfYz2DxG3r4K/yNBxiRxX+kysJfC8RXU+0F8TXLjLAVgBzFeYjC5QDxmsYybLxmPjaBTeduvzWWIa6itLHXSs8QvdobrMFVQWLExAGpNUWM3j7rE91cULbhfbEk+0Acx8OUDhHpQX2j7WS4/wCSuZ1yqkiQNCSdDxHjROF2O+R/53BAIIPCWN4kkbG3xNfUrPa3afNxjZtArOjXCZPjlHDymr/dveRMWhIGV0jMszx4EHmNDSirt2Rj2tXJRiuYFWgxIP8AvFaLJ7IgfHUYp3Xf91e5PZ8IiJYKI3TorCzilLEKykqRIkGOeorbgdi3Es2tXuFlDNmMkEgErPTpQXvDupfwR70GUnS4kgrPJh9X5g1R4/Zhke9hdRHG2xVNjQMncWa6Ph5pktZt4m0GxCABC2uYgacWBBEA9DQJtUW+9fuZ7v6sz0146xM1pvdoTtg+4ZAbh0LnQZRBByj60+mk+FcuIx6Mqd2pX2QWLGSWPGOQXpzonP7Mnn0hobfifH/SusGCTHvvL8QADt6pr7HxYuWLbjmonzGh+YrsoB3D3ihjYucGMof83NT58vGetFW8G2Rh7U6F20QePU+A/lRuswx3NsQN/vz8FRz4zmzmNo5Oypt9NsiO4XU6Fz05gefP/wB1S7N3avXrZdIA1iSRmjpp6VhsbZbYq9qTE5rjef4k/wDNKY9q0FUKoAAEADkBVHBAe0JHTy7N4H397q0mnGDGIYt3cn7+9kuNhbT+jXszDT3XEagTr6g8qPf6asf4qftCh7fLYX/fQfpAP4vwPx60IxUIyZeziYSLHI+/vdTHHi7QAmBo8FMzbWuHfyH3ihRONHLoCIIkHiDWNvDqvuqB5ACtY11BUMc2htUhFK6cO0MD0I++t+27UXZ+0AfhofwrkU0/lEXqFqg7bkbusMZ9nO4I/wAxUZfkG+JpSho1GhHA9K+gt6dkrjcA6H3gudTxi4gkfHUeTV8+R8enj0orHPs10VjgPuLR4hfRGyMQXsWXbVmt22J8WRSfmavLd0EVR7Ew8YSxEmLVtTpBBVQpBHEQRw5V1hqCI3VG8e0aXffuwPGuFVkgdTXk1vQC2puXCFCiSWIAUcySdBScJoFJZdteOm7h7X2UZz+sco/hNLUGijtM21axOOL2bguILapImJBYkCeI14+NCs1YxCmALU4L+7ha1EW4zH6dajo8+WRvximhfcAaml7uJgWUvf6E2wOh0LSOI5D40YYrF540iKil3cocr82UEcVS07Xv27KgtIngIOvkK5tndoXcAhFJB1hgOPhDVV77bSFy5aUAjJaUNJ4ngCPQChrNStjBG6Lgw2SRDvBdotu2v6Qt4jFM+S5ZgsILBrZHswBqCII6RFW+7GEsYBrF69eBbEiEgQqIROZydeOVeUSehgP2PtIW7OKWf+pZAHn3iD7mNcWN2i1wW1PC0gQfFmJ9SfkKUsJ28E52M99xXTOPhp+q+hVYEAiCOR4/CgnfS9fw99L1u6QrCAs6ArxBXgQeM/7Ur8Pte7bGVbjhZnLmOWfKY9aM92to23vJcxdxiqCUzlmE8RJ1gDj5gVAYdG/Ky3aWC/FoE2DwfqiDAbr3MW3f40kSBltj2Tl5A/ZGvDjrqaEO1Du+/s4PC2hmtjMwRZJdwMq6asQuvP3hTF3p3pXDYJ8RbK3DoqaypZjAkjkOMeFIPEbSuPce6zt3jklmBIJJ15fd4U+EEnUi+ycX2u+6ceq04jDtbdkcFWUlWB4ggwQfWtrbMuiyL5tsLRbKLkeyW6T/AM4da7sTtBL5W9fMugC3ANGvge62aCA0eyzHkAdTNe4/fDE3YUXO7tgZVs2/Ztqo0C5PrD86aJsq8c95qh6/0iTae28W9u2l93ClFdQYGYESrEj3vWeHWmhsXH2sZhFnVXUoysZMj2WBPPrPiDSOwW8d10Wxch0U/kyRrb6hSPqH7J0GkRFMDs32Bnf6SXgWyVVRxLEa5v8ALB4c/TUWVlBZKaP8NIWEWSbBvw9EM92MJjsrgMtq9BzCQUniR+aZrftjEo9+61s5kZ2KkcwTNc+8l8X8bedfcNwiR0WFkddBNWWI3TuCzZu2M11LoHQMrEmARMQfOpdtiVry5rdD5DRIr+VwbPnP5CrnFY17rA3GzEAKCeQHX8TVrsbDLssBsVGbESsAA5AoJ1bnJIBjTUdK59l7AuYgM4hVE6kQCeYEcB/6rI9tQSyTgx2dQ4H/AJ6/qUxuTGbefdHDut7Gv0RtsDApasqLZDTqzAzmbnr0qypVYJ7ob8iXzcfYzT6gcRXYm8mJGnesfMAn7qbD2vExgaWEeG2/0VZN2VI55cHg+v2UyGUEEHUHQiqL+rWD6L+3/vQe2OxF9gmd3J0Czx9NBXR/VHE/4X7yf+Vc/tAT7tgLgOv+iubgmDZ0waT0/wBhX2/e8N3CWrbWcsu8EkToBNcu8G/yLghdsOnfXAoVZDFCdWzL4AEa84ql2VuBiMSiNirrogACISWYLy0JhPmfCqDH7roNoXMMrPkRc06ZvcVieEcT04VqmsZx0UkGNimmF1llk0ORfBRhZ3o77B27t6FKgl34DQkaDxgetVOO36w9u0rqWuF5yqBB045p935+tCm3N271m2Srm5amSBIjxKTHqKHMXfDZQBAVQvrqWPqxPyqVsTTuiDhwhmtpsE+Hh5Ih2n2j4q4CqN3NuQcqcTHVzr6CJo03ixdlNoYK5ktD6QhLsUBYZgMjZuWpieOhpRVb7f2ub64UzrbsLbPmj3B90H1p5jFikO+JtjSK5/ddmzt/MThr9y5Zf2bjsxttLIZMjSdDECQQdKON1+1dcReSzibKIbhCrcQmMx4BlOok6TJ40oqgaldE1yZLCx/I3X1MloDgBS57a9sFLFqwpjvWLN4rbiAfAsQf1aMN0Nt/S8HZvfWZYf8APX2W+Yn1FLXtxb+0YfX/ALb6frCgom/mUVTs9l+/glxNFfZ9tawmIW1irdu5auMMrOqnu7nBWBPBToCOHA8qEZr2aPcLFKw70PbRTG7VcIcLjbeItez3yyY0l0MNPWQVn160Y7v4+yLQL2wwcSTAJg6gQeUUJ9oG2FxOycDdOru2p8VRlufvAfKsd18Z3mGt9VGQ+a6D5R8aGq2C0sP5sQY48fwqHeW6pxd7L7uchfzRoPlVZmq63u2Q9q7nKMFcTqCIPDXz/nQ/molu4WrgIdG3T0W3PXheteasS1OpT6VsL0yNy91bWMwIbOyXFZkJEEaGR7J8COdLIvTX7GLhNjEDkLikeZXX7hUM+zLCp+2oWvxbPgQf4/lCu/8Au5cwaIGdWW4xjLInKPrKfPqaCaafbe/91H6U/wDxilXSwm2AlB9nNDMdoHn80yuzvZAfCliAc1xuIHBQo++asN49jW0w91zbSVRjOVeIBjlS6we9OKtWhatXmtopJAXKp1Mn2gM0SeZipid7MVdRkfEO6sIIJBkfCmmN2q7TXRSay69rU3Vw1t8XaW82S2SczSFgBSeJ0GtX+Jvi3duLYuN3eZspDMMyz7M8J0oe3b2a1/EpaQgM0gFjAmDxMGrO8MpImYJEjgY5inuFuUUuPHNlRF3O+3kAT81kz0a7Zcf0Jh54ymU9DL6j0mgFrlX+1tq5tmYS3PC5dn9Th8rgprhZHqrbIiLnR1/9fwV39oG0+8t4Lq1nvD5uF/kaGdnbxX8OfyN1lHNZlT5qdK0bT2mbvdzwt2ktj9WT95NVzPTmsAbRRGPjNZEI3Dbf52nT2bvbuYY3lH5QsUfwKwYXwIIPrHKrDZG7Rs4h7pIKnNkAmRmM66dNPWlz2Z72fR7psuyLZuEszOSMpCwIMwJIHGmPs7fOxexT4ZCSy8GAlWAAJhhwiY1qqkwY2uFN2buPJZ7OiyIppNN0Rfw/r5LO1u2FxffqwAMnJHMgg6z1M8Ku6lSmRxMivQKs38SqiSV8lajdCvgqbZm+GFvwLd5c32WORvg0T6TQPhdrWW2+z94htsCgaRlLd2qxPA66VZ71bg4P6Ncv25slULj2vYJiQCDMToNI4ig/bO9mGu7NtYZLBW6mQFsqgAr7zBhqS3SOZqwjaD7t77eivcPHifZh1EO9k3Xs34+aYGL29s/Bls95XbWEX8oV8IEgfrRSO2neRr1xra5UZ3KLwhSxKiOUCKcewezrAW7KXrh74MqtndoT2o4KIET9qaTm1FAv3QsAC5cAA4AB2iPCKkh02aTYjCCWxlxPjf8AA+q5aleVlmohTjdTLWNZZqxmuTZNI4KYfZZtc5b1jMYBFxRPX2W0/ZrR2tL/AHdv0g/gP86x7MNiO1x74BjKUUD6xJBY+QgfHwro7TlLYdTEG3d19QymemsUPX5lhU2W9rQd9yltNezWua9mp0A2dd97ajNZt2T7lprjL53Mk/wz6miTs62hlvMhPEd4v56Rp6gz+rQbNXm5eY42yqiSxZQOsq3WkIFKb8QQDp5RxvdtMLg2tnVrlxIniAMzOR5wo9aX2aiDfi4RiO7YEG2okHq3tfdlodmlaKWx7Gj7rDYDyd/14/al7NSa8zV5mpytTIu7Z+yLt8MbSFsmXMBxGYwNOJ16Uwdx3ubOdVxCMlu/xLCIYcDryEwfOapOyXHd3jyCYV7bKSTGsqR8xHrRj2kG8xVQjdyily0aTwMnlAgR/moSV9u0LJduZEzniIcbEUOTwqXtZtPdvW1LIFVZtgGT7UZi/SSBHKB50sLiwSDyn5UVXLpbUmTESdeA09AKFSamjFCkzs+WU6mP207V09fVOXdbD2sPYQIigsqlzElmyiZPnyqo7Rbtv6KSEQMXQSFWeMnWJ5UtExjr7rsPJiPxrK/tG665XuOyzMMxIn1poi9q7U/cgP12ivdr6OuDzqpOMN0ohVmkAhSGyg/5iB1PlXFtTCvZuNbuDKywCuhiRPLThXBu7izbbMpyspVlPQiYrZtPaBu3XuMSS7FjJnieE9Bw8gKcAdSf2fFI7Ne990Bt036fusGuV5cxRKhZ0UkjzaJ+4VztcrWXqSlpwxbGuVqLV5NRVkwKVP2Ct91rWHa/lxbslsqfaXk2kE6HTjyonxFu/sa+Llllu2rynKxEhxxAMcCJB0MEfIJtW4o62wCuwsMt33jdm2DxyflCPTKfmKhfyOh2VZlD8xtm2uOkg/HceiYu6V/EPhlbFhe8MkEEHMp1UnLoDBiB0FXNLPdrbl7A90cfdPc3raCyoIbIAAZZQJAAIE6nXzro/r9gv8fGfKg3Rknb9lmpcGR0jiwWP/INfD0XDvbtZ9p4tMDhDNpTNxxqpI4sSOKry6k+VG17dCw2C+h5YthYB5huOeftTr6kcKR+xNq3sHdXEW11hlBdWysCNRyn0NX1jtVxge4W7t1uTFtlMJOkKQQ0eBJ9KnfE7YN4Cs8nByPYZj1pb5+PiT5/qt2yMaba3cBiWlFLPZurLKHWTAjijifInqdAG/7zfnH7zRbgcU1xCSoUyQOMfA6x68qEsSpDsDqQxk+tSs5Krmyl+RIXgBwoGjdnfda6gFeVAalRAcL34WRQ137I2f3jkEZsqliPARqfCuFr3TSr7cTaFqzi814Myd24heJOkcxTXbArsp0LWODSeOen1R3ujtazhVVmYazm68IAC9BpWO/BXFWb5tjRlzL4lYYHwmKHQLVzEGAbdpiSASDA4xmohckpFlc/1QEGaNOgnlUTQAdSyrNc5EQ9Em5qTWeIslHZSCCpIIOhBBggjrWupUBqI2WU1d7kXSNo4Qj/AB7fwLQfkTVFVtu9hbhuh0DgKGOcA6eyR73rSHhE45dLK2MeJAXbt/aX0jE3r3+I7EfmzC/uxVfRJvTuJewCI9x7bK7ZRlzTMFtQR0HWhqac0gjZelRSscwaDsvZqV5NSacnl6tN3L2XEL/mBX5T94p7YTCWvoQS9cFy2y+0xYxB5A8QBw618/7Jts1+2EUs2dYAkzBnlTGwyPcK2lPFvZUmBmPPoKy/as/4XKbI1tlza+IP9oTJh/ENHtVRtTtA3dtYYC5ZZFVhAtD3tAZYSTmHUnrSrpybd7O7jIHFwFgpFwan2VBgr4xpGg59ZTQNX2M/XGCefkq2FsTGnQ7USSSV7XlSpRKeXLowducxkDKsx11AgeOs+hrMvUwGBd1uMgkWlDOZGilgs+OpHCtVxuHiaQIzAeyFsspB/wCo9elfrutk15XsVKcr0uUirHd3a7YXEpeQKxSdG4EEEHy0PGq0ms8OAXUEwCwBPGATBMc6QixSifTmkO4KYJ3u2aT3p2f+VmYlck9YmP3a5rJu7axmW5cWyqISqcco6KumckxJ00HkKvdiblW8JiEd3NxrbGZUZWUggeyZjiDMnhV1isDZGJa/aUd40EvGoIXL7P2ZHGONUkvacEYJbuRt92s0/Nx4ie5smtiSTXoD5IN3nxGJw2FbB31N6CjfSDmYIJ0RSV6LxmfaIoLyD7Q+f8qcvaDYvYiylmw1rJcYd5m4qBDKwPIAjWATw8aXv/8AnGK62v8A+n+1HR5UNUXAH1R+BmQ91b3BpJvn9/L0Qji95r94kXr1x0mVRmJVeQhPdWBpoBVs1xLeGsYyyp1LYe+pJP5RQHV16Zk4jgCvjNDC4K4XyBHLzGTKc09MsTPhRfiriYHDWsJfAe61w4i8ghu6YqEtI2sFsssRykUQ7wAWDbmymHuXH2Qb+J6/fVGm4WDtX7zZwlxTakfWEkpwMcRJHgaDO0bds4TGPlRhZuQyMQYkiWUNzg9dfvow3GxqJirZW4r27yMoZcwE8cpzAEMCoERzFW/bGT/R2nDvbc+XtcPWKga4tk9UbhP0nbxSOrypRBu/us2JwuLvgwMOgMROYiXIHSFX50WSBuVaufQtD9EXZ9s+3fx9u3dnIQ8wY4KSJPLWKHKMezDAtdxF1VIBFktr4On86R/BUE7vYPirfePZ1tHVbUBczKD1EgAk86Jt079vBhhlZi8ZmkfVmIXhzPOhzadg379uysSeZ4DN19B86LNkdn72lbPeBJiAAYHGeJ56fCoHlo2cqFgcTbQlJ2jhTtG86KVW5lcAxxKjMdOrAn1oZoy7VNlNYxiB49q0pBHOGcfhQbUzarZCSe8bUpy9kFz8nbnTS4PP26TVN/cjYhOyrd9W1BuEr4ByJB+dNfVUfFPgvVY8FzdsW2Ha8mHMZLZzjjMlBx1jmaXM0U9oONNy/bLQWFsAnmdTBY8zAihaadG3S0BbzEkb3DS3bZWGB2W1yzduAe5B84ksB6a/Cq+mzuLuU1zAo7OFF0MwEEmDIE6jSAD60qL9sozKeKkqfMGKVrwSQFHBlOkfIDwDsiLs8xNy3jkNpcz5XAWCZlegozx/5LEPl0yXCQOkGQPShnsuxS2sU95wSEtlREe85EekA/EUR2Lwe+GumFZ8zmCdCZOnyrL/AP6LfuxVb8/2p8Z4dkSG7po2/Uom2Jt27iDeV8sd0xAAjXh+NIEV9KutnublyyLett/aQATCkwYr5pBq27MY9kVPdqPVV7ZGOe4sbpG2y9qTXlSatE4uVvsN72S8tkEi9ktMAs5iSzKnCROUnTjlrHaGxb1or31trRjMFcEEjrTK7D8P+QxD9bqj9lJ/1ms+15rxVFFr8issbsA+0dMs8UEfH0qDvPb0qTGmEsgxyPZ8d6sg2D18qvdKia8mvK24fCs4cr9RS5/NBUH7xRC0pctU12bK2RcxL5LQk8SSYAHUn+WtcVG3ZVicl+9pM2YH7Q1ofJl7qJzx4BC5Upiic8chMA3GIXMZIVQTwmABPrxrypWxr0qFgQDMxr8a89LtZLnHdYpeWFBYBjAnU1a/Q8L/AJf2j/Oqq1bzMB1MVZf0A32x8DR2H3gadDA71SXSUQvbYbFnZ/0si6F1PeAezlD/APVC5ycpnjNWnZ7uS9vHYi3jML3oVWXvmk2wx4kBo7zOp4jUeE02Rsqz3vfd1b70/wDcyLn4R70Tw08q6q1Rl2oBCCDeyUrF3HxVtSyqtsWQSih5gKS3sDXnJ1MnnrWntC3pXE7MtgEC53yC4vkrmQOakwfDhTF3lwl27hnSwQHYRqYlfrAHkSNKVu/+5/0XBJce5muNdVSoHs6qx0PHSOPjwFPjcHEWpYmlkg08JcU8+ynZAGy/aH94a4x8VP5MfJfnSLp9bB3ywWHwtm1nYd3bRCO7fiFE8us1NPdUEZPIAKJSO2hgTZu3LTe9bdkP6pI/Cautx9qmxeuMGIm0y6cT7SGJ5cKy7Q8XZu457tgMFuBWMiPb91iBPAwD5k1ybo4dbmIKuWE23ykR7wgiZ4jjUt21MlfqiJHRFFjZ964ReVgGLSDJBBB0IPL/AGpx7NS4LSC8wa5lGcgQC3OKVuy8E1sFWYETpHz/APVM7Y+M72yjc4g+Y0P8/WhZxsCq7HO5QN2obhYjH3rL4fJCIytnYrrmBEaHxpIXEykg8QSPhpX0X2j71fQcGzIYu3PYteBPFv1Rr55etfORNSQElu6gyg0O25V1u5u2cUWObIiEAmJJmdAJHL76bWz8VbwuBXCWM7AZpdwAfaYsYAJ6xQ72R7GN6006ILhLHwCrAHidfnR/tvdZBbzWVhl1IknMOcSeIpznM1AOSxRuDNTUld7r+bEsB9VVX14n76pq6NqXs164x5u33kVb7jbtHHYrus2UKjOWiYiAun5xFTEgCytZC4RxNB8AERbub4X8GoRCHtgD2GmB1yniv3eFBm3sRnxN58uXO7Pl4xnOYgHzNO/d/cK1bssmJRLrsxOaDoOChToRpr60md78OtvF3FUZQCYXXQZmCjXX3QONQxua5xpTPyMd7j3Y369VYbltpd6yv+qmhh9yw+HVhcHeN7QPFYPAdfWlr2Z7LbEYi4ikL7AYkzwDAaAcTrw0p4bJ2YLFsW1JI4yep4wOQ8KpszCEuQXSHU0ji/dO3Hr+yFfmGOxGNLrG+3tDz9P3U2bs1bVlbQggDX/MT7xPnSn7Ydg2MP8AR2sWktZzdDBFCgxkIkDpr8aclKrt0UxhTym6PWEP3A0bjAMcGt4/pAMeTJqJ5Q72WbvWcXevrfQOFteyDyZmADDxGvxoKuIVJB4rIPmND86YfYlfjGXl+1Zn9l1/nQBjTNy5+e/8Ro5pOs/BTa/aK+kd19jWcNh0WwoVWCuTqczFV9oyeJAFb94T/ZMR+hu/wNWG7J/seG/QWv4FrRvpdy7PxRH+Dc+akUBy5Dx7yD1XzqKKdxcB3oxw6YO7HmSpH8NC1M3sYwWYYtiNCqW/jnJ/CrGU00la3Nl0Qud6fMJZTR12PW1bG3Awn8ixjye3/OgVkgx00+GlGvZFfy7Rj7Vq4v8AC3+mmzAOYQUmabgf6JmbSQd6QojgIHWtGIwzIYYQeNExw65s0DN1rXi8CtyM06dKykvZpdqcDuTt0WPtVJ2K2UFSDImOHwrd/R177fzq3RYAA4DSvaKbgRDix6FdalSpUo9IpSn7ctof3ayP89w/JF/1fCmxSK7Zb5O0Y5LZtgepc/jU0At6ezlCGy8G16/btIJZ3VQOGpI5099j7kIMEbd5E75wxLQpKE+7DeEA6eNKTszwvebUw4+yWf8AZRiPnFfRFS5DiCAE2Rocd183b57HuYa+Ld0AMUDQDOhLD8Ks+ybCC5tJJAIW3cYgiRwyiR5mu3tq/wDuC/oEj9q5WHYu3/1E+Nl/4kqWyY78kooN0pib1XrWZUQDMkyRAAnlpxP3Vp3c2x3T5WPsP+6eR8uRolOwbJuFykkmYPCfLhQXtbJ3z92PZnTpPOPCZpkZa9uhAvDmO1oP7a9qG5jltT7Nm2un+a57RPwyfCl7VtvJdN3GXYliXyD9WEA+Vc22MD3V5rS65cq+bZRPzmpmt0ikDIdTi5PzsqwPdbLsaQXzXD45mMfuxRdXHsbBdzh7Nof9u2ifsqB+FebZx3c4e9d/w7bv+ypP4VXOOpyuGNpoC+bNsuDibxHA3bhHkXaKOuxO4Bir0mC1tQPE5pI+A+VLgsTqePPzo03HtlLbXBoS+h/M4R6k/CrJzdTdKLyJtEacW8e2hYtwp/KNoo6dWPl99fPe8l7Nirh6ED4ACmfZs3cXe45nbUk6AAcz0A8KWG82Fa1i76N7y3DPPjr9xpsbAwafFB4shc8u8KRl2Jf329+gP/yW6dNJnsOH9qxH6IfxinNQk/vqeQ261KX/AG1YPNgUf/DvL8GDL95WmBQ52iYLvdm4leYtlx/+sh/uU1HGacE1popc9iVmcZeb7NmP2nX+RoA2hby3biniruPgxFMzsLjPi+uWzHlN2fwoS2zszNtm5Zj38XEeD3AfuNGg/mOUmrcp+7Hwvd4e1bP1LaL+yoH4VXb8pOzsV+hc/ATV7VfvBhu8wt9PtWrg9SpigQfatNjNPB8wvmomnP2NWQMC7c2vNPoqAUlwadfY4f7A36Z/4Uo7I9xaLtM/kfEJNYz/AKj/AJ7fxGjXscw+bHs32LLn1ZkA+U0HbVTLfujpcuD940yOxHCf3m7+jQfvMf8ATTpTUZTsySsd3p801KlSpVasupUqVK5cpUqVK5cpXz12o4oXNqX41C5E/ZRZ/emvoWvlfaRbvrudsz94+ZurZjmPqdaJxhuSlBR52J7ML4y5e+rat5f1rh0+StTspa9huFjC33+1ej9lF/8AKmVTJjbyuKSvbiv9ssnrZ+52/nVP2UYwW9qWZ+uLiepUkfNQPWrHtrz/AE9MxGXuVyAchmbNPjP4VQ9nSztPC/pD8kY0S3/F8E219HEVTXsLh8FbuYhhCoCxJ1gdF8+A5mYq6FAvbMD/AEY0GALluR1EnQ+sH0oNlk11TJNml3RKbdHCnFbRXQAs1y6Z0CwGaT4D8Kr7d4XsaG5PeB9Cw/CrXswxITaeHkSHL2yPB0YffFcG8WxWwd9srDKL11bZ1kd08CdI6VYX7VKqr2dXmm/Z3txA+sreaj7xFcG9e9l18HfVsgVrZUwDOunXrW1dtrjcDZxIti2+drdwACCwEkrHFdNJ6+tVHaRtG1YwdrDC1N28i3Dc0EKGBieJJOkaaUwadjp3Rseou97ZK8mmzuRsEOtu0zZYTMYGpJgkD48fClHNfQW4WzA9iximMO9sSq+7Oqk+oAMciTyp0j9LURLclDwUwm7l6xika37STq0xCnRgw6x040kd5Nom/i790jKXuMY6AGAD4gAV9PV8/wDaxslLG0X7vQXUW8R0Z2cNHmVzebGoYpNTt+UrGiPhEPYVYPe4p+QS2vqS5/Cm/So7C9oDLibOX2gVuZ+oIyZT5ESPzjTXqGb3yn3alcm17eaxdXrbca+KkV10N9om1Dh9nYhxxZe7HgbhCT6TNRNFkBcld2MbVFvHd23/AH7ZUfnLDj5Bq9sYpb28YYRlOJgePdrln1Kz61l2L7OW5jmuMJ7m2WXwZiFn0Gb41T4tvoe2WK6i1i5A/wApeY+DRRxALzXRcSvoqvCK9qUAuXzDtLDd1euW/sO6/ssR+FN7sYJ+hXOnfNH7CTS57QrATaWJA4Zw3qyKx+ZNNbspwgTZtojjca45885X7lFHTG4wVe5smrHB619Um950jG4kdL90fvtTZ7HLGXZ5bm95yfQKo+6ljv3h8m0cUP8A8pb9sB/9VN7svtgbMsRz7wnz7xx+FJMfywm5j7x2+dfJFdSpUoJUilSpUrly/9k="/>
          <p:cNvSpPr>
            <a:spLocks noChangeAspect="1" noChangeArrowheads="1"/>
          </p:cNvSpPr>
          <p:nvPr/>
        </p:nvSpPr>
        <p:spPr bwMode="auto">
          <a:xfrm>
            <a:off x="0" y="-877888"/>
            <a:ext cx="2524125" cy="180975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box(in)">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linds(horizontal)">
                                      <p:cBhvr>
                                        <p:cTn id="16" dur="500"/>
                                        <p:tgtEl>
                                          <p:spTgt spid="6">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linds(horizontal)">
                                      <p:cBhvr>
                                        <p:cTn id="19" dur="500"/>
                                        <p:tgtEl>
                                          <p:spTgt spid="6">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blinds(horizontal)">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blinds(horizontal)">
                                      <p:cBhvr>
                                        <p:cTn id="3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37</a:t>
            </a:fld>
            <a:endParaRPr lang="tr-TR"/>
          </a:p>
        </p:txBody>
      </p:sp>
      <p:sp>
        <p:nvSpPr>
          <p:cNvPr id="4" name="3 Altbilgi Yer Tutucusu"/>
          <p:cNvSpPr>
            <a:spLocks noGrp="1"/>
          </p:cNvSpPr>
          <p:nvPr>
            <p:ph type="ftr" sz="quarter" idx="12"/>
          </p:nvPr>
        </p:nvSpPr>
        <p:spPr>
          <a:xfrm>
            <a:off x="1619672" y="6520259"/>
            <a:ext cx="6264696" cy="365125"/>
          </a:xfrm>
        </p:spPr>
        <p:txBody>
          <a:bodyPr/>
          <a:lstStyle/>
          <a:p>
            <a:pPr algn="l">
              <a:defRPr/>
            </a:pPr>
            <a:r>
              <a:rPr lang="tr-TR" dirty="0"/>
              <a:t>Çevre Mevzuatı Kapsamında Farkındalığın Artırılması Eğitim Semineri-KOCAELİ</a:t>
            </a:r>
          </a:p>
        </p:txBody>
      </p:sp>
      <p:sp>
        <p:nvSpPr>
          <p:cNvPr id="7" name="İçerik Yer Tutucusu 2"/>
          <p:cNvSpPr txBox="1">
            <a:spLocks/>
          </p:cNvSpPr>
          <p:nvPr/>
        </p:nvSpPr>
        <p:spPr>
          <a:xfrm>
            <a:off x="2771800" y="1268760"/>
            <a:ext cx="6048672" cy="5040461"/>
          </a:xfrm>
          <a:prstGeom prst="rect">
            <a:avLst/>
          </a:prstGeom>
        </p:spPr>
        <p:txBody>
          <a:bodyPr/>
          <a:lstStyle/>
          <a:p>
            <a:pPr marL="0" marR="0" lvl="0" indent="0" algn="just"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lvl="0" indent="-342900" algn="just" fontAlgn="auto">
              <a:spcBef>
                <a:spcPct val="20000"/>
              </a:spcBef>
              <a:spcAft>
                <a:spcPts val="0"/>
              </a:spcAft>
              <a:buFont typeface="Arial" pitchFamily="34" charset="0"/>
              <a:buChar char="•"/>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İstihdam edilen personelin T.C. kimlik numaraları</a:t>
            </a:r>
            <a:r>
              <a:rPr kumimoji="0" lang="tr-TR" sz="2400" b="0" i="0" u="none" strike="noStrike" kern="1200" cap="none" spc="0" normalizeH="0" noProof="0" dirty="0" smtClean="0">
                <a:ln>
                  <a:noFill/>
                </a:ln>
                <a:solidFill>
                  <a:schemeClr val="accent1">
                    <a:lumMod val="75000"/>
                  </a:schemeClr>
                </a:solidFill>
                <a:effectLst/>
                <a:uLnTx/>
                <a:uFillTx/>
                <a:latin typeface="+mn-lt"/>
                <a:ea typeface="+mn-ea"/>
                <a:cs typeface="+mn-cs"/>
              </a:rPr>
              <a:t> ve s</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osyal güvenlik numaralarını </a:t>
            </a:r>
            <a:r>
              <a:rPr lang="tr-TR" sz="2400" b="0" dirty="0" smtClean="0">
                <a:solidFill>
                  <a:srgbClr val="FF0000"/>
                </a:solidFill>
                <a:latin typeface="+mn-lt"/>
              </a:rPr>
              <a:t>on iş günü </a:t>
            </a:r>
            <a:r>
              <a:rPr lang="tr-TR" sz="2400" b="0" dirty="0" smtClean="0">
                <a:solidFill>
                  <a:schemeClr val="accent1">
                    <a:lumMod val="75000"/>
                  </a:schemeClr>
                </a:solidFill>
                <a:latin typeface="+mn-lt"/>
              </a:rPr>
              <a:t>içerisinde bildirmek,</a:t>
            </a: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a:t>
            </a:r>
          </a:p>
          <a:p>
            <a:pPr marL="342900" lvl="0" indent="-342900" algn="just" fontAlgn="auto">
              <a:spcBef>
                <a:spcPct val="20000"/>
              </a:spcBef>
              <a:spcAft>
                <a:spcPts val="0"/>
              </a:spcAft>
              <a:buFont typeface="Arial" pitchFamily="34" charset="0"/>
              <a:buChar char="•"/>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Çevre görevlisinin firmadan ayrılması veya işe başlaması durumunda </a:t>
            </a:r>
            <a:r>
              <a:rPr kumimoji="0" lang="tr-TR" sz="2400" b="0" i="0" u="none" strike="noStrike" kern="1200" cap="none" spc="0" normalizeH="0" baseline="0" noProof="0" dirty="0" smtClean="0">
                <a:ln>
                  <a:noFill/>
                </a:ln>
                <a:solidFill>
                  <a:srgbClr val="FF0000"/>
                </a:solidFill>
                <a:effectLst/>
                <a:uLnTx/>
                <a:uFillTx/>
                <a:latin typeface="+mn-lt"/>
                <a:ea typeface="+mn-ea"/>
                <a:cs typeface="+mn-cs"/>
              </a:rPr>
              <a:t>on iş günü </a:t>
            </a:r>
            <a:r>
              <a:rPr lang="tr-TR" sz="2400" b="0" dirty="0" smtClean="0">
                <a:solidFill>
                  <a:schemeClr val="accent1">
                    <a:lumMod val="75000"/>
                  </a:schemeClr>
                </a:solidFill>
                <a:latin typeface="+mn-lt"/>
              </a:rPr>
              <a:t>içerisinde </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haber vermek,</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indent="-342900" algn="just" fontAlgn="auto">
              <a:spcBef>
                <a:spcPct val="20000"/>
              </a:spcBef>
              <a:spcAft>
                <a:spcPts val="0"/>
              </a:spcAft>
              <a:buFont typeface="Arial" pitchFamily="34" charset="0"/>
              <a:buChar char="•"/>
              <a:defRPr/>
            </a:pPr>
            <a:r>
              <a:rPr lang="tr-TR" sz="2400" b="0" dirty="0" smtClean="0">
                <a:solidFill>
                  <a:schemeClr val="accent1">
                    <a:lumMod val="75000"/>
                  </a:schemeClr>
                </a:solidFill>
                <a:latin typeface="+mn-lt"/>
              </a:rPr>
              <a:t>9 uncu maddedeki şartların sağlanamaması hâlinde </a:t>
            </a:r>
            <a:r>
              <a:rPr lang="tr-TR" sz="2400" b="0" dirty="0" smtClean="0">
                <a:solidFill>
                  <a:srgbClr val="FF0000"/>
                </a:solidFill>
                <a:latin typeface="+mn-lt"/>
              </a:rPr>
              <a:t>on iş günü </a:t>
            </a:r>
            <a:r>
              <a:rPr lang="tr-TR" sz="2400" b="0" dirty="0" smtClean="0">
                <a:solidFill>
                  <a:schemeClr val="accent1">
                    <a:lumMod val="75000"/>
                  </a:schemeClr>
                </a:solidFill>
                <a:latin typeface="+mn-lt"/>
              </a:rPr>
              <a:t>içerisinde bildirmek ve söz konusu hükümlere </a:t>
            </a:r>
            <a:r>
              <a:rPr lang="tr-TR" sz="2400" b="0" dirty="0" smtClean="0">
                <a:solidFill>
                  <a:srgbClr val="FF0000"/>
                </a:solidFill>
                <a:latin typeface="+mn-lt"/>
              </a:rPr>
              <a:t>on iş günü </a:t>
            </a:r>
            <a:r>
              <a:rPr lang="tr-TR" sz="2400" b="0" dirty="0" smtClean="0">
                <a:solidFill>
                  <a:schemeClr val="accent1">
                    <a:lumMod val="75000"/>
                  </a:schemeClr>
                </a:solidFill>
                <a:latin typeface="+mn-lt"/>
              </a:rPr>
              <a:t>içerisinde uymak,</a:t>
            </a:r>
          </a:p>
        </p:txBody>
      </p:sp>
      <p:sp>
        <p:nvSpPr>
          <p:cNvPr id="8" name="1 Başlık"/>
          <p:cNvSpPr txBox="1">
            <a:spLocks/>
          </p:cNvSpPr>
          <p:nvPr/>
        </p:nvSpPr>
        <p:spPr>
          <a:xfrm>
            <a:off x="2411760" y="260648"/>
            <a:ext cx="5040560" cy="95334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DANIŞMANLIK FİRMALARININ YÜKÜMLÜLÜKLERİ</a:t>
            </a:r>
          </a:p>
        </p:txBody>
      </p:sp>
      <p:pic>
        <p:nvPicPr>
          <p:cNvPr id="11" name="Picture 12" descr="https://encrypted-tbn2.gstatic.com/images?q=tbn:ANd9GcRVXZPa6loiuzmM5hzvt0vY69gK5RI4uWDq8k3QWZct1jsRs2d43w"/>
          <p:cNvPicPr>
            <a:picLocks noChangeAspect="1" noChangeArrowheads="1"/>
          </p:cNvPicPr>
          <p:nvPr/>
        </p:nvPicPr>
        <p:blipFill>
          <a:blip r:embed="rId2" cstate="print"/>
          <a:srcRect/>
          <a:stretch>
            <a:fillRect/>
          </a:stretch>
        </p:blipFill>
        <p:spPr bwMode="auto">
          <a:xfrm>
            <a:off x="179512" y="1988840"/>
            <a:ext cx="2448272" cy="424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checkerboard(across)">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checkerboard(across)">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checkerboard(across)">
                                      <p:cBhvr>
                                        <p:cTn id="2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38</a:t>
            </a:fld>
            <a:endParaRPr lang="tr-TR"/>
          </a:p>
        </p:txBody>
      </p:sp>
      <p:sp>
        <p:nvSpPr>
          <p:cNvPr id="4" name="3 Altbilgi Yer Tutucusu"/>
          <p:cNvSpPr>
            <a:spLocks noGrp="1"/>
          </p:cNvSpPr>
          <p:nvPr>
            <p:ph type="ftr" sz="quarter" idx="12"/>
          </p:nvPr>
        </p:nvSpPr>
        <p:spPr>
          <a:xfrm>
            <a:off x="1619672" y="6520259"/>
            <a:ext cx="5976664" cy="365125"/>
          </a:xfrm>
        </p:spPr>
        <p:txBody>
          <a:bodyPr/>
          <a:lstStyle/>
          <a:p>
            <a:pPr algn="l">
              <a:defRPr/>
            </a:pPr>
            <a:r>
              <a:rPr lang="tr-TR" dirty="0"/>
              <a:t>Çevre Mevzuatı Kapsamında Farkındalığın Artırılması Eğitim Semineri-KOCAELİ</a:t>
            </a:r>
          </a:p>
        </p:txBody>
      </p:sp>
      <p:sp>
        <p:nvSpPr>
          <p:cNvPr id="6" name="İçerik Yer Tutucusu 2"/>
          <p:cNvSpPr txBox="1">
            <a:spLocks/>
          </p:cNvSpPr>
          <p:nvPr/>
        </p:nvSpPr>
        <p:spPr>
          <a:xfrm>
            <a:off x="395536" y="1700808"/>
            <a:ext cx="5328592" cy="4608512"/>
          </a:xfrm>
          <a:prstGeom prst="rect">
            <a:avLst/>
          </a:prstGeom>
        </p:spPr>
        <p:txBody>
          <a:bodyPr/>
          <a:lstStyle/>
          <a:p>
            <a:pPr marL="342900" lvl="0" indent="-342900" algn="just" fontAlgn="auto">
              <a:spcBef>
                <a:spcPct val="20000"/>
              </a:spcBef>
              <a:spcAft>
                <a:spcPts val="0"/>
              </a:spcAft>
              <a:buFont typeface="Arial" pitchFamily="34" charset="0"/>
              <a:buChar char="•"/>
              <a:defRPr/>
            </a:pPr>
            <a:r>
              <a:rPr lang="tr-TR" sz="2400" b="0" dirty="0" smtClean="0">
                <a:solidFill>
                  <a:schemeClr val="accent1">
                    <a:lumMod val="75000"/>
                  </a:schemeClr>
                </a:solidFill>
                <a:latin typeface="+mn-lt"/>
              </a:rPr>
              <a:t>Firmanın unvanı, adresi ve sahibinin değişmesi hâlinde </a:t>
            </a:r>
            <a:r>
              <a:rPr lang="tr-TR" sz="2400" b="0" dirty="0" smtClean="0">
                <a:solidFill>
                  <a:srgbClr val="FF0000"/>
                </a:solidFill>
                <a:latin typeface="+mn-lt"/>
              </a:rPr>
              <a:t>on iş günü </a:t>
            </a:r>
            <a:r>
              <a:rPr lang="tr-TR" sz="2400" b="0" dirty="0" smtClean="0">
                <a:solidFill>
                  <a:schemeClr val="accent1">
                    <a:lumMod val="75000"/>
                  </a:schemeClr>
                </a:solidFill>
                <a:latin typeface="+mn-lt"/>
              </a:rPr>
              <a:t>içerisinde bildirmek (</a:t>
            </a:r>
            <a:r>
              <a:rPr lang="tr-TR" sz="2000" b="0" dirty="0" smtClean="0">
                <a:solidFill>
                  <a:schemeClr val="accent1">
                    <a:lumMod val="75000"/>
                  </a:schemeClr>
                </a:solidFill>
                <a:latin typeface="+mn-lt"/>
              </a:rPr>
              <a:t>Adres değişikliğini on iş günü içinde beyan etmeyen firmanın belge alırken beyan ettiği adresle yapılan yazışmalar firmaya tebliğ edilmiş sayılır</a:t>
            </a:r>
            <a:r>
              <a:rPr lang="tr-TR" sz="2400" b="0" dirty="0" smtClean="0">
                <a:solidFill>
                  <a:schemeClr val="accent1">
                    <a:lumMod val="75000"/>
                  </a:schemeClr>
                </a:solidFill>
                <a:latin typeface="+mn-lt"/>
              </a:rPr>
              <a:t>)</a:t>
            </a:r>
          </a:p>
          <a:p>
            <a:pPr marL="342900" lvl="0" indent="-342900" algn="just" fontAlgn="auto">
              <a:spcBef>
                <a:spcPct val="20000"/>
              </a:spcBef>
              <a:spcAft>
                <a:spcPts val="0"/>
              </a:spcAft>
              <a:defRPr/>
            </a:pPr>
            <a:endParaRPr lang="tr-TR" sz="2400" b="0" dirty="0" smtClean="0">
              <a:solidFill>
                <a:schemeClr val="accent1">
                  <a:lumMod val="75000"/>
                </a:schemeClr>
              </a:solidFill>
              <a:latin typeface="+mn-lt"/>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Yeterlik belgesi alma aşamasında sundukları belgelerde meydana gelecek değişiklikleri, değişiklik tarihinden itibaren </a:t>
            </a:r>
            <a:r>
              <a:rPr kumimoji="0" lang="tr-TR" sz="2400" b="0" i="0" u="none" strike="noStrike" kern="1200" cap="none" spc="0" normalizeH="0" baseline="0" noProof="0" dirty="0" smtClean="0">
                <a:ln>
                  <a:noFill/>
                </a:ln>
                <a:solidFill>
                  <a:srgbClr val="FF0000"/>
                </a:solidFill>
                <a:effectLst/>
                <a:uLnTx/>
                <a:uFillTx/>
                <a:latin typeface="+mn-lt"/>
                <a:ea typeface="+mn-ea"/>
                <a:cs typeface="+mn-cs"/>
              </a:rPr>
              <a:t>on iş günü </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içinde Bakanlığa bildirmekle,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7" name="1 Başlık"/>
          <p:cNvSpPr txBox="1">
            <a:spLocks/>
          </p:cNvSpPr>
          <p:nvPr/>
        </p:nvSpPr>
        <p:spPr>
          <a:xfrm>
            <a:off x="2411760" y="260648"/>
            <a:ext cx="5040560" cy="95334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DANIŞMANLIK FİRMALARININ YÜKÜMLÜLÜKLERİ</a:t>
            </a:r>
          </a:p>
        </p:txBody>
      </p:sp>
      <p:sp>
        <p:nvSpPr>
          <p:cNvPr id="13318" name="AutoShape 6" descr="data:image/jpeg;base64,/9j/4AAQSkZJRgABAQAAAQABAAD/2wCEAAkGBhQSEBUUEhQUFRUVGBgXFxYYGBgXHBgXGBQYFRcXFxYYHCYeGRkjGRcVHy8gJCcpLCwtFR8xNTAqNSYrLCkBCQoKDgwOGg8PGiokHyUsLCk1KSwsLCwpLC0tLCwsKjQvKiwsLSwsNCwvLSwsLCwsKSksLCwsLCwsLCwsLCwsLP/AABEIAMwAzAMBIgACEQEDEQH/xAAcAAABBQEBAQAAAAAAAAAAAAAAAwQFBgcCAQj/xABIEAABAgMFBAYGBQsDBAMAAAABAgMABBEFEiExQQZRYXETIoGRobEHMkJSwdEjYnKC8BQWMzRDU6Kys9Lhc5LxJDXC0xdEY//EABsBAAIDAQEBAAAAAAAAAAAAAAAEAgMFAQYH/8QANREAAQMCBAIIBgEEAwAAAAAAAQACAwQREiExQQVREyIyYXGBkdEUI6GxwfBCFZLh8QZTYv/aAAwDAQACEQMRAD8A3GCCCBCIIIIEIggggQiCCCBCIIIIEIggiH2o2kbkpdTiyL1CG0VxWumCcMabzoI4SALlda0uNgl7bt9iUbvvrCAagDElRArRKRiTGabQel91ZuyiA0ke2sBSlYe76qca7zlliIplpWm/OOlbqlLUSd91IOiRklOAw4amOTZBpgoXt3+YzpKknIZLYhogBd2Z+iVmdqptw1VNP1pTBxSMBwQQNc6QiLdmASfyiYqaVPTOVNMqm9jme+AWbT1zjolOJPyjlyTCcV9XckYqP43wv0l9030QGydyu1043W5NP40reWV5f6laZ6Radl/Ss+l1KJspcbVdSV0uqRjS+boN/DMUG+o1orzRArdujQHM/GEYm2VwzBVb4WOyIW5s+lOQUq70qk59ZTawMONIs8pOodTeaWhaa0vIUFCo0qDSPmhsA5kjjSvxiTs2dflFdLLuEbyk1ScxRaDgoCpzGFYYbVEHrBKPoAR1CvoqCK1sVtqifbxoh5A+kbr2X0VxKCe6tDoTZYea4OFwsxzS02KIIII6ooggggQiCCCBCIIIIEIghCdnUNNqccUEoSKqUcgPxpGZbQ+kp19XRydWkauH11YDIEdQVrvJwyyiqSVsYzVjI3P0WlWhajTCbzziGxjiogVoK0AzJoMhjEA/6SZJJoFrXhWqG1qGuFaZ4eMZ7J2XX6RYU4o+0uqzgKCpNa4eUOlqoIRdWO/iE2KVo1Ktn/yrL36FmYCanr3BSlM7tb3DLWHMv6UJFSqFxSMK1WhQHLAHH5RnczMxETbwOdIiKuTuUzTMW/yVoNvJvNLQ4nKqVBQrQGhpkaEYcYwzbvaYzk4o0+jaq22McgrrKPFRGW5I4kxUlNOIXVla0HUpJFaaGnrDgcI4mLJWhN6nVGo0jslRjbbRTghbG65Q06SOsoIT7qcCeweZiTlSKdVJSNK5nj/zEbLtto6yyFHRIxpz4w/ZeUvEC6njmeW6FHLWYnJEIqbSkE4A+8cY4mZ9KOJ3D47obNsqdN5eCdBv/G+IgKZI0CbFuoU4okjJJOFScMtwhs0iqgN5A7zSH8yourS00kqxolKRWp4CNF2R2DTLAOv0U9mBmlvlvVx003xcNEpK8NWVKFCRC8nNlCuBzHx5xsNs7PsTAPSNpJ94Civ9wxjMto9l1SxvAlTZNArUHcr5xy4ORQx18wiStJclMImGctU1ICxqg00OHIgHSN/lZlLiErQapWkKSd4UKg48DHzeHaslJzSRTkfwY1/0SWiXJC4f2K1I0yNHBSn2tYcpHkEtKSr4wQHhXaCCCNBZKIIIIEIggggQiCCIXbKdLUhMLFa9GQKG6Rf6lQRqL1eyOONhddAubLPtqbXVaDygHLkm0qgJoAtQwKq1orWhyANczEa3bEsxg0hSzvA15n4CGVhWY5OuBsqIbbArTJI3JGV444840izrEbYTdaQE8dTzVmYwnuLzcrXFmCwVHXtQ7n+TLpvJV/ZCX54IVg4ye8HzAjRyxDOcs1DgotCVfaAPjFZy2Ug+6zqcW2sFTC60xLZwUN5FfW7Ih0NFw8IvU5sPLlVU30cEqw/iBp2Q0Xsx0eLDriDxIUk8xSOdI0KWElRsnZ6W01VCM7PXsMhuiQYmunUph9IS8kdVQyVhWo86borjzlK8Ine65aybLohdboO4HIdmsLAvO8B3D5mGi5jrAjSFEOuuqCU31KOSU1JPICJ2TEbsrFPESzbWKyCfxkPnDqz5F+dX0bCSE+0o4BI+srTkMTE9s76MFroubJQnPo0kXj9pWSeyp5Ro0lItsoCGkhCBkAKdvE8YkGblVSVIAsxROzGyDUmnq9d0iinCMeSR7KeHfEw6qO1Khs4uJOKUbdxuUi6YjLRk0uIUhQqlYofxv1h+4qEHhhCrino8li0yyULUg5gkHsMaT6E1ms0KmlGTSuFfpQTTfgO4RR9qG6TK6a/Mj4RZvQ3+vOf6Cv6rUO056wKhVt+W4LZIIII1lgoggggQiCCCBCIh9sJAvSL7aa1LZIAF4kp64SAMySmnbExARHCLiy6DY3Wa+jaTAllK1WvPgAKeZi5oYiKsCUSy7MMJASltwKQkGtEOIBAx4g4cYsTaIy449inZX5pmpiGjzUS60QymEwSR2UWPUO83EfMIiWmBEbMCMyUWWhGVQ9pXeinGnNwB/wBqjXwMVh58qJO/GLdtvZ6lBDiQTdqFUxwNDXlh4xTSk7jF8Ru0Ifqumk1UkbyB3mkbzZNiMSyaMtpRvOajzUcTGIWJLdJMso95xA7Lwr4RufTRaDZVOBKd345U5DYuxyp2Ol6iI0qtyG7jkcqchMmKnOTDWWRHDpwjuEbdc6NimpB7zgIhbK6sHaAWUbSuVfPIeJJiz+hv9ec/0Ff1Wopdov33VK0rhyGA8ounob/XnP8AQV/VahynFnNUao3Y5bJBBBGusBEEEECEQQQQIRBBBAhV2f8Ao7QQcKPMqT95pd6pPELoPsmJZDkR+1qaNIdH7FxCzicEk3F4DM3VHOO0vxnyHBIR5psDGwHyT5bkMn1x4qYhq69FMkl1JjLJF9URswYdvORHvuRmyOun4wmMwYhrXdAbWTjRJz5YfCJV9UVjaiZo2E6rPgMfOkUNGJwCbvhaSmOxjyUTiFK0BpzIp5ExrKV1EYhcKaHXOu4xomyG04dT0az1x/EN4h943VTWdW26tl6PKx4DHsQXEQQQAQIS0o1eVwGJinbfW4OsEnLqjnSngK98WW27WEu0UAjpFCp+qKZmMltGd6Z0nG6MuPHtidtvVdiGePyHumXQ9WsXf0N/rzn+gr+q1FNf9UxcPQ86BPrBIBUyoAE5npG1UG80BPYYagPXChVC0Z8Fs0EEEaywEQQQQIRBBBAhEEEECElNS4cQpCsUrSUkYjBQocRjkYqFnTBDYSr1m6tq06yDdrTMVoD2xap+02mU3nVhI45nkBieyKPM2425MqLYKUrSM9XADU0BNKpuj7nGMqvkY22Yxct09SNcb5ZKXL8IuPwzMxCS34yzJdPiNLOvQxedjx16PGpUqxPVTnWKs3GwVwAbmUxfVgToMzuilz84HXir2UiieWp7Ys1uWoFjo2/UTXH3jv5RSm1UB7BDMMYBJVl7rp16uGkctPFCgpJoRkYc2VZLsy6GmUlSz3AalR0A3xsOyno4YlQFugPPe8R1Un6iT5nHlD8cRfpolpp2x66qsWBtG4pH0raxdpU3TqKg454UO/GLCzajaslDv+cL29+sL+7/ACJiJck0KzSPLyhJ4wuIHNNMAkYHHcKTVOoGa0jtEMn9ogOqwkqWfbIwH2U/Ew2Fmtj2fE/OF0NgZADlEblS6Ju6o+1JmRi424lC69dWIWakesKjMZV+EVxKiMo+irKYSuVSlaQpKgQUkAgi8cwc4z/bP0W3QXpIGgqVM504tnX7J7N0aPw5DA5vJIfFAyFrss7LO1rqiLL6Lv8AubX2XP6aoqoOBH4zi0+i7/ubX2XP6aohF2x4q6c3jPgt1gggjXXnkQQQQIRBBHDroSkqUQABUk4ADeTBohdE0zip27twlNUS9FKy6TNIwzT7x8MNYiNodplzK+jZvButABWrnMbtye/g6s7Z1thHSzRFRjdOIHP3lcPOPN1vFSSWQf3e3utKOmbGA6XXkoyVseYm1dIsmh/aL1G5I1HLCJddmycqn6U3l01xVzSkerz8YZWhtS46bjAuJyvYA0yFVZIH4rFWm7QSgn21a7u0xjMY+Q3Gfemzit1zYcgp9DwVin1amlaDv0rAopHrOIT2iGWz02461ecpT9mAAKJqcDQYmtTU4msPHWo0sGDJym2TELhIuWuwjK84rgMO84d1YirQtV17A9VPujXmczD9xqkL2bYRcN5WCB/FwHDjF0bXSHCwIc9rBicoVlhLTKn3hVIBCUn2icB+OZ0irIkVFIOArjTHDdE7tRagmH+jR+iZwwyUrInloO3fDJOOUXyEM6jNt+ZSjJXk4zvstX2Bk5RhgIl3UOOKoXFZKUrddOISNBFrjDmJYUFcxqMD2GJ2x9q3JZVXH1FhFAq/16EmgA9rAY4Q3FWDJpHol5I3OJddWa3f1hf3f5EwxDZiWnUhxwrQQpKwlSVA1Ck3QAQd2EeJlIUkbd7vErWjmDY2+AUX0RjkpiXMnCLkrFZYrBOCp+xP1dHI/wAxh7DazWShpCTmB5kn4w5jejFmAdwXn5Td7iOZWaek3YcEKm5dOIxeQNR+8A37+/fFI2OtQy8604AFUJBG8KSQaHQ0j6BUkEUOIOYjEdrNn0yFoJJCvydag4mmYTXrpG8prhwIhOqjLQXs1/KepZMY6N2a2SyraamE1bViM0nBQxpiIfxlj0q5LlLzKyW1AFDqMiDiAee44GLxs3tImZTQ0S6n1k7x7yeHDTurTQ8RE56OTJ33S89NgGJmY+ym4III1kkiM92u2gLznQtk9Gk0IHtrBp2gHLv3RZNsbV6GXKQeu5VI5U6x7jT7wiu7G2SCS8rJOCOequzLv3R5/i1WR8hnn7LQpYw1pmd5J5Z8g3JM9M7i4Rlur7KeO8xGSss9aL1VG62nM6JG5I1UYSn5hc7NBCMq3UbgNVnnSvcI79I9uJk5MSUuSFrT1yKghBrU3hTrKII5V3iuZR0wlJe/sj6nkmHvMef8z9AoDaS0ChRZa6qBqPaoVAKJ1JxNeNBhFafXRJ5Q5mF1bZO9pPhUQxmT1abyIetbIKslafsrZv8A0rXBArzpWIu2LaSh9baOjIQbqryyk1FK6EUqSOyLJYD3RpCToAO1IoIyPaBopm3wcSHF8faJj2/C+HQVjiyYXsP3RYFZVSwAGI2uVpGyim5lawtCgpACqEhSSCaYKT61Dpxj30g25+TMBtGDrvVTT2UZKVw3DnwhpsHKCUklTTvVSqqydejT1Ugbyo1pvvJikWpay5uYW+vC8aIT7qRglI5DxJOsZHEmw0b3RQaae/8AhO0z5J2h8uqRYbuinfDponRJMdyLgSKqTgagLpUpPbDGfnZlpVFOm4fVWlKaHnhgYwALrRUwhxeQQqpyJGER88np3Ayk/RM4rV7yzmfMd8MDaT/75fhHEg90SgRlrx3wXAQVadlNpVSboZdNWFHA+4T7Sfq7x289RSaioyjHJ5oOJ45g/jSLd6OdoStBlnD1mxVFdUVoU/dPgeEWxu2K6FdoWlGLyschjCMLWlazUlLl19V1I71KOSUjUw5CzE650Ci8nst1Kc2rarUs0p15YQhIxJ8ABqToIx2f9NUyZkrZSgM5JaWmpIr6ylA1CjwNBxziD2s2qetN68qqGUk9G3okbz7yzqe6I5uVSBSnfBNVZ2avTcN4D1MUwFzz2/efotSsT02y7lEzLa2T7yfpEeHWHcYl9rWmLTkFmXcbdW39Ii4QTUDrJIzFU1FOW6MQcs9JyqIRQy42oKbUQRiCkkGOCqxDC5Tk4B0bxJHcW8x6aq/+jPaYBRkZjFtyvR10Uc0clZjjzwnbXsxco8FtkhNaoVqD7p4+Y7YyqZqCFAkHfrXMGu+Nq2WtVNpSH0nrjqOcFgYLHPA94jBq4rESN/SqeL0vw8nSt7JyI/PmrNs/bQmWQrJQwWNyqZjgcx/iJOMysKdMpN0XgK3F7qV9bHQGhrujTY9Dw+q+Iiu7UZFeUqYejfloVnW3E4VzVwGobAAANescThoch2CJm1R+TyBSnO6EdqsFHziBtRFbTIOryP8Axie2yT/03JafiI8vVOLpnk8yn7ACNm2SZ7ASgHSvKwCQEgnIYXlYnKgu98Zbb9pmZmHXVV+kUaV0RkgUqaUTTCsaXZT1LJnAkXlBLlU1A6qmQCcdwvHjdpGTRqNs2mjaO8+d1U/OVxPgnFnuOUCb6ejbzJQCQPdFczwjp9d9aaACqgKAceGsJSp6i07lX+xQunuIHfHcti639tP8wjozKiVqrT4QlS1YBN5RPACp8oyycHSKU4qt5dVHHVRJ+Ii9bSzV2VUnVxQR2E1V/CkjtiizTlATu86/8js7vpfBw2GF9Q/IfgZn97l4/iT3PlZC3X3yVo9IlvX+jkmjRDSUFymqggUT90eJ4RUxhCfSFSlLUaqWSpR3kmphRo41OQ8Y+cTSmV5cV61jcLQFLNPBDQBFa6bydIjZ6eCGyzQLWrNJxSj/ADCM7aJSbqcXD3Nj+7yhm0zdG8nM6kxDTMqeqG0UFK1juCPIhqhSci/VFDph8o9YnTLzDbyM0qBI37x2iohnJLoTxELP4gxIIWyTe0LMuwJhxVUEAoSMVOEi8lKRyxrkNYyHaS3nZ97pXzRI/RtA9VA+KjqdeUNHZ5a0oC1EhtN1AJ9VNa0Hf4DdCRWN4i50xLcIXt+EcMhYxtQ7NxHkP3dex4Y4L6d4hNU2OJimxXoi9o1KWghqqbOgpDqSsSZmP0TLrgpXqpJFAaGhpQ44RIRkqiSqjYLk/hNZp0HARevQ9NlL7iMbqwOV4VPfQeMJyHohmLinJpaGUJSolIIWskZDDqAHfePKJXYuQS3MNJQMBUneeqakwvWnomBhGZXmeJV8NRE9jDfw0G+ql9tpO66lwe2CDzT/AII7ouOz070ss2ompu0VjXFOBqd+Fe2K/twj6BB3L80q/wARJbDfqaftL/mMd4O4idzeYXk5+tTtJ2Kqm0BLdoKUdFoWOXVPwMXC1ZPpmFo94YcxiPGIP0g2dRSHgMCLijhmMUk64i8OwRJ7NWh0sunHrI6quzI9opCVZGY6h7Tzv6qbjiiY8bZKs7MOAqdllkpEwhTddQq6pOutCoc4zR9koUpCsFJJSoVrRSTQiowOIMattZYhSrp2xgcV00PvcvjFE2sTfcD49Zz9IP8A9Bhe3UUKHmFYAUrbTzAs6N2o08CrHDF8xu+vioJtdFA6eqeSsPA0PZC0rg6jgtP8whuoYQpLL66DreTXmCB/nthtpVLlbdrJiq20e6Co81G6PBKoqE4uq6bvx8ouE5acuXF9IgqukpvD6pI94RSVOVUo5VJNNwrgI9bxGvfHRCk6NzSdzazhe+ViTrbUBYFLStfVuqMbXWysL3B0zy8Upejl+ZKOqnFw5fUG88Y4deugUxWfVG7iY5ZZu5mpOJO8x5XTMrd1QyyEjicydTEts9KIW+kug9CD11Y0AJAFSOJho0+sJokpu1xSpIUK78Ryick7WLUskFlpaVrWFIpdBFB1k7lYZxRKbttucu9HSCNzSRcXt+/5Xe2lmyzVz8mr9ahqnEdXyMVeJWenW1JKWpZKKmpvLUvLKmPExFKlycTQchSOQMwMDSSe86q2RzHG7AQO+1/oSu2DRQhda4bIOMdLXF4VRUns9sY9aClhlTaS2ElV8qFbxUBS6lXumJ5n0JTZULzsuE1xILiiBwSWxU9oiX9CrRvTKqG7RtNdKgrJHOhB7Y1ONSngY6MEphvFqmBvRsIsO5ZTL+gzrC/NVTqEt0OWFCVkZ8ImpD0NSSKFwuukGuKroI3EJANO2L5BDQgjGyofxWsfrIfKw+yh7L2RlJehZl2kkVoq7eUKih66qqpTSsS4SBlHsNbRtBDLanFmgHidAOJiZLWNucgEi575XdYkn1UNtxaYbl+jB6zuH3Rio+Q7eEQexEhVSnTkBdTzOJ8Kd8Rbrjs9M1piruQkfAeMXyRkktNpQnJI7zqTxMeMrKn4mYvGgyC0iOgi6Pc6qA25e+jbTvUVdyaf+UTOxbZTJorqVEcio0in7QzJmJq4jGhDaeJrj4nPhGjSUoG20oTkkADIZDPDU59saHBoyZXSbAWVdT1IWs3Oa4tKz0vtKbXkrUZg5giuojPLOmlyUypDmVbqwMcMwob869pjTYg9qdnvyluqaB1Pqn3h7hO7UbjzMaHEqLp242dofUKmmmDbsf2SnSVJWmoopKhzBB+EU3aPY/BSmk3kH1kap+zvHiI4sK3lS6uieBCAaEHNB1w3cIurToUApJBBxBGseVTBxQOy0+6wS0LNU2a5p0PwO4wyQqigeIPcfx3RuVsbLtP1NLijmQMD9pORjPbc2BcbNQOrXNPWT809sOxVGz/VS6r+z6Kuzjh6NROZ81HHzMRKnLo3nQbzEvazCkN1UNRiMQeRERLLXtKz8huj2n/I6hk1QxzCC3CLWNxqeSwODRPjicHgg4je+ugXrLVKk4qOZ+A4QpBBHmCbrcS7Iw7YcIYhswsUzAINceUO0Tf2O8j4RAqQSiJeE55ul3jXyjs2hT3B2kw2mJy9ma0rQAUzFNY4AV02TIGPDHsWnY/YJ6cWlS0qbYwJcIpeGYDdcyfeyAxxwBvYxzzZqpcQBcq5+hqVUmVeWRRK3BdO+6kJJ5Vw7I0KG8hIIZbS20kIQgUSkaD4muJJxJJMLkxvxMwMDUi44jdewRD2htXLs5rvH3UdY9+Q74rE7tbMTBuS6SgfVxV2q9nw5wnUcRghyJueQV8dNI/O1hzKtNtbSNSwoo3l6IGfafZHOKStUxPu19kHjcQPn4mJGzdjCTemFcboNT95Xy74tDEulCQlACUjIDCPOVVbJU5HJvL3TTTHB2MzzTWybIRLoupxJ9ZRzJ+A4Qy2mtvoUXEn6RQw+qPe+X+IVty30y6aCinDkndxVuHnFdsKxXJx7pHa3AaqUfap7CfLgOMKxxulcI2DMqTG3+bJp91I7DWFU/lC9KhsccQpRFOwdvCLtHKEAAAAAAUAGAAGgEdR7Slp208YYP8AZSE0pldiKIIIIZVKhdoNmETCSoUS7TBe+mQVvHHMYbqRT2pmYkHLix1ST1T6qgD6yDp/xURpUITkkh1BQ4kKSdDGXWcNZP1m5O+h8fdNw1JYMLswoey7cafHVNFaoOBHz7IkIqtr7DLQb8ubwGNwmihSnqq9rXccs4ZSu1L7KrjySqmBCuqoduvbHmpoJYDaQW79kz0TZBeI37t1ZJ7Zxh3FSADvT1T4YGKzaXo0QrFBSeYun/cnA90WOS2nYc9q4dy8PHLxiVBrFINswoY5GZH6rJZv0dOo9lf3aLHhjES9sspOBURwUkj4xuMeFNc4sE0g3UhM3dqwj821++j+L+2HSdkK/wD2WBzD/wD6o2NyymVZtNn7o+UIK2clz+yT4jyMWNqXjkV3HEdiskTsbvmpfuf8uiiVltipMH6SdWpNMkMFBrzUVCmeFO2ND/NeW/dDvV849GzMt+6Her5xMVjx/Fv191wui/8AX0VXsyUsqWIKWnHlihvrF7GlPVUQkb8sDllE0/6Q04htkndeUBpqBXziURYbAyaR2ivnDlqWSn1UpTyAHlFn9RqALNIHgFD5PInxKrStpp139E1dBGYQe+qsISVYc4/+mdoM6FROmiE9Xyi3wQrJPLJ23E+akJg3sNAVfk9jGU+uVOH/AGjuHzicYl0oFEJCRuAA8oTmp9toVcWlPM+QzMQFobbJGDKSo+8rAd2Z8IpyCLSy9/2VlcdCQSogAZk4Dvir2xtiBVLGP1zl90HPmYjmpKbniCa3dCeqgchr2AxbrF2SaYoo9dwe2cKZ+qmuGB4w7TUM1RmBYcz+F0iOHtm55KvWFsg46sOzNQkmpSa3l5EV3A9+HbF5l5dLaQlACUpFABpCkEeopaSOmbZmvPdJSzulOfoiCCCG1SiCCCBCIIIIEIhvOSDbqbriQobjpyOnZDiCOEBwsV0EjMKp2h6P0KqWVlBxolXWTllXMY648ohlWBOy9Si8QK/o1V0rW5/isaLBGZLwqnkzAse72TTKyQZHPxWdDauZaNHUiudFpKDTfpuOMPWduk+20ofZIPnSLq6ylQKVAKBzBAIOuRiOe2allGpZRU7hTwGEZ7+DPHYePP8ASrRURO7TPRRDe2MucytPNJ+FYcJ2nlj+1A5g/KPXdhpa6aBYNDjfOGGeOEMfzGZ993vR/ZCzuF1DeXqpB1OeafjaKX/eo8flHh2kl/3qfH5Qw/MZn33e9H9kH5jM++73o/siH9OqOQ9UfI5lOnNrJce2TySo/CGru2zI9VLiuwDzMLyuwzF7rFxQpkVAbvdSDD9nY2VTX6O9X3lKNOWMWN4TUO3AXC+nbzKrUxtyo+o2kfaJPlSEfyuemKBIcAIqLqbgoaY3jSoxGsXqUsllulxtCSK0ISK459bPWHkNx8F/7H+n7+FE1TG9hnqqFJbBPLNXlhG+nXUcR2ZVxqeUWSzdk5dmhCb6ga3l4nuyHdEzBGnDw+CHMNueZzVElTI/U+iIIIIeS6IIIIEIggggQv/Z"/>
          <p:cNvSpPr>
            <a:spLocks noChangeAspect="1" noChangeArrowheads="1"/>
          </p:cNvSpPr>
          <p:nvPr/>
        </p:nvSpPr>
        <p:spPr bwMode="auto">
          <a:xfrm>
            <a:off x="0" y="-928688"/>
            <a:ext cx="1943100" cy="19431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3324" name="AutoShape 12" descr="data:image/jpeg;base64,/9j/4AAQSkZJRgABAQAAAQABAAD/2wCEAAkGBhIQEBAQEBQUFBQUEBAVFBUQFA8UDxAUFBAVFRQUFBIXHCYeFxkjGRIVHy8gIycpLCwsFR4xNTAqNSYrLCkBCQoKDgwOGg8PGiklHyUqLCoqKSopLCwpLCwsLCwpLCwpLCwsLCksLCwsLCwpLCksLCwsLCkpLCwsKSwsKSwsLP/AABEIAMIBAwMBIgACEQEDEQH/xAAcAAABBQEBAQAAAAAAAAAAAAAAAQQFBgcCAwj/xABEEAABAwEFBAcECAUDAwUAAAABAAIDEQQFBhIhMUFRcRMiYYGRobEjMnLBBxQkUmKistEzQnOC4RVjwpLw8SU0U2Sj/8QAGwEAAQUBAQAAAAAAAAAAAAAAAAEDBAUGAgf/xAAyEQACAgIBAgQEBQMFAQAAAAAAAQIDBBESITEFE0FhIiNRcTIzQoGxJDShFXKRwdEU/9oADAMBAAIRAxEAPwDcUIQgAQhCABCEIAEIQgAQhCABCEIAEIQgAQhCABCE2tF4Mj99wCN6FUXJ6Q5Qo6K/oXGgd4p+14OoNUiafY6lCUfxLR0hJVKlOAQhCABCEIAEIQgAQhCABCEIAEIQgAQhCABCEIAEIQgAQhCABCEIAEIQgAQhCABCEIAjr6vLoIy7edizC97+c5xJJVxx5IQ1g7Csrt7zVV+VY09I2HgWJCUOb7klDfBrtV5wliElwY46HTksqhcaq14bec7eYTFNklItvE8OuVT+xsISriLYOQXatzzkEIQgAQhCABCEIAEIQgAQhCABCEIAEIQgAQgrh8gaCSaAb0AdoURLiaFppUnkn9ktzJRVhr6hduuUVtobjZCT0mOEICFwOAhCEACEIQAIQhAAkKCmFuvqOIHMdnBI2l3OoQlN6itjDF92GaAlgq5lTQb27x81jlvFHFaLa/pI6xbG0bdrqlVq9o4rWc7mhjjtdFVte0t1FVBudc+zNX4bDKxFqcehW7OwEhX7BVzl7w6nVbQk7uSq9gsNls0rPrQnfG40D2OjyNfua9uUOFdxB7Fq9y3rZHMDbOWtaNMtMpr37UtNKXxMb8S8TslutJkwEqQFKpxlgQhCABCEIAEIQgAQhCABCEIAEIQgAQhCABV3F9sLIwBvqSrDVRGI7rM8RDfebqBx7E9RJRsTkMXpyraiZfPbTXarBhW9XNkbroSAe8qrW53RyFknVcDqHaHwKt2DLldI5spBDAa1IIzHcBxV3kWVuoosaqxWo0IJUgSrPGkBCEIAEhchUjGGIHNeY2mgGmm8p2mp2y4oZvuVUeTLs2QHYQeSWqyq6sQva8EE7VptgtXSRtfxCdyMaVPcax8qN66HN52no4nu7NOZWWYpvMhuUHUrQcVz0ja3ia+CyO+pukmI4Kmyp66G28Bx1L42NYYjQursBNSnthtNQE0vF2SAN3yPa3u2u8hTvSXa7bzUPWtGm5+a5L0Q9viX2Dq8WHweE8uS1+yae136iojED/YEcXRjxeE4w872I+J3qpS/L37lFYk8zjr9P/ZoGHr/AHNe1jjVpNKHdyV3BWS2e05ZIWja8k8g2n7havEeqOQ9FJoltaKPxWmMJqUV3PRCEVUgpwQhCABCEIAEIQgAQhCABCEIAEhSriV+UEncCUCN6KXjLFD439DEctPeI214VVVF8yna91fidX1Ta9LSZZnvP8zz5lR1hlzNL9zpJKfCHZR5Nr3rS1UwrjGOurXUzFt07JSnvon0Hd/39aI4umZM8GOhoS1zXAkDUPBVgw7j609DE6ZwlJaCS5rGnXd1AAqLjKalkf2uYPzD9lIYeNbNB/TZ6JiVNcrXFr0H43WRpUk/U1y5cVx2hwYRkedgOw8ip1Y5d1uLZxTTI9uu8nQlbEDUA9irMumNUlx7MtMO+VsXy7oZW6+ooTR7teA1K9rFb2TNzRmo8xzCzLGDni0SA1rmNOW6im/o9Dy59fdy68NuieniRjT5m+o1DLnK7y2uhelnmP7scx5moSx2pcASGnfXgpLG2KXQFsMRo4iriNoG4BVeK/JXbZH139Z3musTHsjqxHGXk1S3WxjcNmM0gbF1j+HWnPgteu6y9FExm3KADz3rJbNii0wWxkTJTke1zyxzYyKgHStK00rtV5unGGdzWSgCpAzN2CvEJMlW29ddELiuqrWn3PLGVq61Pus9dVmUTc73HiSrli22VMzuJIVTullSCsxe+U9HqXhcPKxdkVfM2a0tjGyJn5n6nyypxd6iQ8ulkkO1z3HxOnkpa7k3Z3SJ2H+VKT9WcYkf7Ng4yt8gT8k+w3/CHxOUViV+sI/E4+DD+6lcLj2f95+SkpfK/copS34g/wDaSzXfa4h92EeLnuPpRa9Zz1W/CPRYpLaaW944MiH5Af8AktjumbPBE78A8hROYz6tELxmD41yHMsoaKuIA4nYvCz3lE80Y8E8N6rOPbY9gY0bCCe+qqF0254kBBNaq7pw/Mq57MXdmuu3ho19KvOBxLWk7aCvgvRQCxXUEISFAp5zWlrPeIHM0SxTBwq0gjsWXYhviR8z6k+8RThqpjBF4PMgaa0INfBWEsJxq8zZWxzlK3y9F9QhCryyBCEIAFEYotfR2aU7y0jx0+alqqo/SDM7omsaCakVoK9qfx48rUmR8mfCptFBisxfnI2hkjq8MrCSfJMrND0cUbB/KwBWq5bvIsdrncNsfRt025ngOp3U8Sq1Ir6E+dsmvToZ+yHl0x369Su47l9jG3i8eQKncM62aD+m30VWx3J/Bb8R9ArThb/20H9Nvoo8Zf1E/sSHHWPD7nVjm9vNX/5pPDMaeS0m+MY/V4LPkAc98bTrsaAADpzqs+vmx9BanAbHBjh/ewO/5HwS3xaDlD9uSHTmC6g8fVduuNyjKXZHPmTplKMe70Sl7X+61NrIyJxAJaS14p2VY4GnepPBeOQYYh0DGBx2Ql33stTmJJPeqaX5IH/hjPkz/C9vo/H2eFx/lZIfzuA9VxbTXtR16bO6rrNct+uiRv8AtBmtcjjszU7goq6Zs1X/AHy53cXEt8qL3tbyYp3DaQ4Dm40+a8LsZlAHBrQpUVpqK9ERJdYuX1YznlrecQ4REeIcVaIZaTQMH8xJPaAQB81S45a3ryqPCJWoS0t1mG4xHxq5Q1LpP7v+CeobnWvt/J3imfqUG9yirK7LFIeDDTmRT5qw2qME5nCtKnXiq/bL2D2yskDQcpyhlM34a03c1j+O57PWVco4/Ba/5K6NCpa79ihnSdZTV37Am5/iJ2K/kkbiN3tYR+GQ+g+anMKD2f8AefkojEtnIMcu4VaeyuoPjRTuG7MWRtB2k5uVaUHgFL2vKSM9wl/98pNdNEfeMtLwmP4mDwiYPktcw3ezI7D0kho1hIPyA8VkV/xUtcr/AMTf0NVijt7pLE2NmvtcxA1OjaDTbxXWFFSv4t6TDxvf+nqcVtxLJfeK7PaWGN0byNzg5rXNPEaFV7Dd8WSO0vZI2dzmAO63QdGAT1T1TV2/wUPZpal/APc0f2gA/mzKKsM9bytI/wBmIeFP3WqePCMVGLem/qeZxyLJSk5JbSN3u3EENoOWN3W+6RQ/5UnVY9dF4GK1RU2NdGT/AHHXyWo35aHss8j4/eDfDiVW5GMq5pR7Ms8bJdkG5d0SFU0vK9I7O3NK7KK0HEngAqdg29p5Jy1xLmkEmpJoOKj8cW4y2vID1WADsrvK6hhvzfLk/focTzfk+ZFdd66nOImwTvMsLnNJqXNcwOa48W0IIPZ2qVwTetjawubKXPrlJfG6MNO8Aa+qp922nOwO46jkdnlRMsJSl/1gf/akp30U6ynoocnog13v4p8VtG5xTB4DmkEHeNQvRVHAltziVu4EEeJFe+gVuVRbX5c3EuqbPMgpAhCE0OiFUTE96GS0iytzdYtFWmhqTp3K9lRgw9CLR9Zy+07T1QeIHFP0WRrbb/YjZFcrEkv3IrElnEFgbECTTKKmlXUq4k96zJ21aZjuT2QHYT6D91mjdSrfw9fA5P1KfxF/Gor0GF83E20hgdplINRtpvClrFGGBrWigAAAG4DYuZCBTUVO7fRciTQ8lJaj1kiMnPpF9iVx3arPWzkPpKIIg8aZPcBaCa1Bo7gdCEy6J0tllc+LIIy1mpPvZ9RQ7fdOoVPt2IbQ0ysEjsrpcxacrmlwaGg0I2hrGjkFI3HfE8plifI5zMgeWmlC4DKCe5U9N75KtfUvLsdOLs9j2vd9LLMR9x3non+BhSw5iaChFeb3E/JEcQc0gioIIIOwhdzWlkdmLPda010BIyigoKclaXw+LnvprRUUT+HhrrvY8fEwWeQNzEl0YGYAGgzEnloPNR9iXNgt7Jo53xucRnAAcC1rQGnLQEnWh13bF62FqWiSmnJBkRcNRZB2S73i8XyEdUZnl2tKFtB37fBS9422N0sL2v0aBUgOqKOJ0026p5azRr/gd+kqsqsyrHjvUfXbLTErWR1l6aRbILzgmgrNaeikcX1YYZJGtFer1m01pTioe74rPBNnfMJ2vD2PDIpW5WFuhJf7x26DxUUhU/rsv1ZPXHYxmZlkIBqMxDSdpANBpyU9duwKvW53XZ8TfVWO7G6BQ7opNNGo8KyZW1yjL0JExBwoQCO1PLLtC8JxkaC7Sp04lLY5KkJvsTnqSbRG4iZ7aTtyn8oXeG7qErg6rqh7Ghrd5c4Aa96t9swM61RsnicMxbRzXaA00qDyCPo7uTo5JnOLXCI7q0Dtaa9lCpNdMnNNraKm/wARqjjTjCep9kisWiINllA2dLMfGRx+aq1zS1vO1fCfIsVqtBrI/wCI+qibBcQitMtor740HCpq7nqAtk65ONevT/w8qVkeVm/Uk7XZzHKyTdKwEc2EsP6fNWa9cazF0bY3ZW5IwaAVc4sq6pPgoy+HRmw2c69IySaga0uGQubUuI90ZnAV7U0nsZ6OGVzHMJc9oa469VrQT+ancmYyhZJRkuqbQ9OM648ovSaX8Di4cSWhlrnjY8AewNMkQFX5s2xoJ2b14XxKXC0v35XAc3dX5qKw9ITeFsrsayLyYf3U7NE02aZ4B1dEASRtLnE0H9qWPGO2l7f5BqUuKb6d/wDAwu/qs5NHkEw+j2SvTf1gfEf4UhZGVaRxBC8MH3Q6zdJn2uk0A4N0B76py6L5xa7JDVMo8JJ920Wf6M7fSQMO8Ob3jUei09Ync9tFltnVPSAS6dF1i7UbtDrmA5lbRBJma11CKgGjveFRsPaqnM1KSkvVFxhJxi4v6nohCFCJwJEqRAFF+kC1bG8h4f8AlUmztqVP43tOaanP1TDDtj6WeFm4vbXkDU+QK0VXysffsZm75uRr3HGL7nEAsppQmAZ+12Yk/qp3KvF2h5fJaD9JkXUhd8Y82lZ6dh5fJN4suVLY9lx43JFKtzvauH4nKcw2OtOd2Rre8urTwB8FA2sfaJBwcfMqw4ZOkv8AUj8mn91V4sd5C+7LfKlxxm/ZFoF2l9lnkBp0Zi2b8zqU8lA3xJ9mkP4fmFotgsg/0i0ne54P/S5lPmqNFc7rW36s1wa6XqBzq5Wk6AmmqtHPnGwqIw4SqG2HYsl3sO+SR7u6oaP0eam7rgJoGip3DiV4W67vq0cNlqHGIZCW1yuIOpFd1aqy4IseefXY2N58so/UkrflY+xbV5uTopLHupJmNTR23tCj1LTR0e9vYfRQ+qr/ABH9D9iz8N/WvcVC7MJyZ8zffy5anP7tc1OG5eWYqqLcj7b/ABGfE1W25Ya0CqVoHtYx+Nqu1zjK0u+61x8AmLe6L7wp8apsgb1txfaJDXqh2Vo3BrdNOep71MXTJWirtpZRynLldsUZv4jQVx+SbJhnWzM7/Vetps7IYZixoZUPccoAq4ilT2rwwqfszObkYqnyWWU9lFc0LfFfY84zWoznL6bMoPWe74j6otcbo5HxuFC00PgnmHbL0tohYdhkbXkDU+QTvHkGW3PP3msP5QPktK7NWqv2MpGrdMrPcz/EVqc2Q0c4dUDQkbXKVw28mBwJJ+0GlSdPZtJUFif+KztHpVWDCrAYmgb5pK+DAFV0rWU/bbLa6X9Gl9dIlHv6Nz9KOygmopmq0OHMUIUZc17utEc2ZjW0MYBb0lfdcKdZxFN/GpVpxxYwy1lo2GGPyYG/IKvWPDk1giMVoDQ97y8ZXBwyEANNR36KTKTslW16kWEY1wsT9B7YwA0k6AAknsC6s9tDhUbN1dqkLnu7pY5wf5bPK7vDdPP0UFY9Mw4VUxz5SlH6EOMOMYy+rK0cWWv6y5wmIc15AcGxB4DToMwbWmi3X6PLyltF3WeaZ5e93SVc6lTSRwGzsC+cgPtE39aT9RX0X9GsIbdViA3xF3e97nH1WYk/iNStcUWZCEIEDMvOZ9GuPYfRc5l4WySjHcl0l1Ek+hlWJZazvUrgKOtqYfutefy0/wCSgr5NZnn8XzVgwEftB/pP9WrQZHSjXsZvG65G/cmvpGFYGHtf6D9lnEIqVo2PdbOPid+lZ1ZhqmsH8pokZ/5qZpNw4XsU1khM1mge4tNXOjjLj1iNXUqVTsSXXHFaSII2sbU6RtDQaGg0HYrxh0k2WKhpo79ZTe8MOGXNSUsJ3hoLtTxqFConGq1tk3IhK2pKJ4Xcf/SJQdoz/qaVT8LgttELqaCVpPIOVxseGHxxyRGdzmvGop6VJTU4KDesJngA5qUbQ05J2FsIua33Gp0zkoPXYqt+vzT95PmVb/o9b1pT+Bo8Xf4VOvRpMwKteB5C10jdlWA86O/yn8j+30iPj/3G2Uu9W0neO1/kSoFWO+462h4/HIPzFe90YFNpzZZchAqMzKg602ghQ82uU4RkvQn4NkYTnF+rKqkVxtP0Y2poJa+F4A+89p8C2nmqjLEW+9oqhrXcu4Jz/D1I2TWeP4wr/c9lzxyD/akP/Swn5KhQQOfaGOA6ofx3U28qrUsJQZhKP9iXzZT5pmWpTRc48Z0403Ja6me3g3UKSuZ2xMryb6pzcx2KHL8RpaetJs2En/Zm8ymmPZaWUjiUmE7RSz0/EfQLyxaRNEGVA2nXuV9h/ii2ebeKJ8rEvcrGBR9sj7A8/wD5le/0kN+0xnjGPKoTbDFpihtUZD6gFw92g1aR808x09s0sRDhowV7NSrab1lKXpooYR3iuPrs6wPc1mtDJ/rMMctCynSRteRUOrQkabF533cTYZ80ERZHm0bDE7LUbTQCg2BOMDW6OJ8jC8HOG0oDSra7zzV1FvZxCi2zdV0pJdyXVWraIxb7FIxpEZrRHKwOy9EKkMkNDXYaDaozFNp6R8bhX+HG3UEEZWiunNaWLYziFnuMW57S7Lxb+kJzFt5TjFrsNZdPGEpJ9yTwTDmZaRxhLfEFUmzj2jhy9FdsFSCN72PIBcwU1btB2c9VThCemdT/ALoaKVU/nT2RrF8iGizXf9ElhnjbO7pmvkGd2SQZS4nWgLTRXq5rqZZYIrPHUsiYGtzEF1BxPFMcL2kGzsZUZmggioqBWo05EKX6TtVHZHUmi8rluCPRC4z9qFwObGDpSmlstXVIJT8tXm6GqcTS6jco76Gf3xBDES99XFx0ANB3leeH73YyYEMLdCNHV0PZ/wB7FeZ7nif78bHc2tK4ZcUDdWxMB7GtU95cJQ4tMr1hzjPlFrRAYjt/TRtaATqa0B3hVXpGRgAsqe2oWoCxDgEn1McE1Vk8FrXQeuxvMe99SsYbvhxHRloDQCRQHTXYp8Tkpx9VCX6umLJqUtpaH64OMdN7G2crymzkEA7Qdqf9Cl6JcbHOOymz4emGrQwupoSf3C8rvui3MeHE7/vingruIkvRqQsqSWuhGeJFvfUo9qwjK9xeHgEuLtQdCTXavSw4atLH5nSN7i+vorp0aXIEiyZpaOniwb2M3PdlNfun0WUXzZ9Hc1sMreq74T6LKb6Z1XKryn0NR4HDc3v2K/drdVpGCPecOMbvULOrv2960LA0ntacWO+R+Sh47+JGh8XjqiWiiXzHQvHBx9Vzc5T3EkVJZ28Hv/UVHXS7XvXFi1IkYcuVJrWDXVhcODh6FTroAdoHeqxgabSRvYD4H/KtqtaX8CML4lDWRIY/6PDWvRx145GV9Er7pjOhY082gp8Alon3N/UruCXoRcdwwtNWxsB4ta0HyXv/AKe3gn1EUQ5N9xVBLsR5u4cEztGGInkkg1O8OcFO0RlQptdhHBPoyrQYJhY4OaZAQa+8P2RJgiA/eG3Y4/NWnKjKu/Pm3ttjaoglpIr12YYbZzWNz/7iD6BSzWOCeZUZVxKbm9yHIQUFqI2q5Cc5ULnodHmQii6QkOjiiSi7SEIA4okou6LmiAOSEi6IXJCBRCUhKCFyQkFFquS9clcEo2Lo7MiQzLwcV5Pqk2daHMk+h5H0WZ3q2od3q8zykAqk2rUkHtUXI6pF94RqEmyt2NtHEdquWF7R0crHHQV15HT5qDjszWOzHYunYgAOVjG8yodbUHtmhyozyYuEF3QuKR9ptA/3H+ZUHdoo+inn2Y2kFzf4m3U9V3HkVGWi4rQ016J/9ozDyXco8/iRHx7Fj/Km9Mu+GJ+hcHEilKEVFaK72e2sk9xzXU4FYTSYEBzZBza8fJaBg9zmEEh1KbweCfptf4dFX4lgRcfO57ZfgUoTNloXoJlN2ZpxHKVeAlXQkRsTR7IXkHrrMgTR6IXAclqgTR0lXFUtUBo6QkqhAaEokXSEAc0XNF2iiAOKJCF3RJRAHBC5LV60SZUCniWrksXvlRlQA2LFyYk6ypMiBdjMwrk2dPci5LEguxgbKvCa6Y36OaDzAUtkSdGk0dxm12ZWLVgyF9aZm/CfkaqLb9GcQNelk8Gfsr30aTo026YPuibX4jk1rUZsrN34RZCatc9x/ER6AKUbYaKSyIyLpQS6IYsyJ2vlN7YxFmXYhTvo0vRpdDfJjYMXbWr2yJciUTZ5hdBd5EZEHIgXQRlS0SiChKEgCVAgtUtUiVAaBCEJQPRCEIOBEIQgBEiEIAEIQgURCEIARBQhACJChCBREJUJBREFCEACEIQKIlCVCQURKhCAAIQhAgqEISgCVCEACVCEAKhCEAf/2Q=="/>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3328" name="AutoShape 16" descr="data:image/jpeg;base64,/9j/4AAQSkZJRgABAQAAAQABAAD/2wCEAAkGBhQQEBQUEBQWFRQVFBQWFBUVFRUUFBUVFBQVFBUUFBUXHCYeFxkjGhUUHy8gIycpLCwsFR4xNTAqNSYrLCkBCQoKDgwOGg8PGiklHCQsLCwpKS0uKSosLCwpLCwsLCksLCwsLCwsKSksLCwsLCksLiwsLCksLCwsLCkpKSkpKf/AABEIALcBEwMBIgACEQEDEQH/xAAcAAAABwEBAAAAAAAAAAAAAAAAAQIDBAUGBwj/xABHEAACAQIDBQUFBQQIAwkAAAABAgMAEQQSIQUGMUFREyJhcYEHMkKRoRQjUnKxM2KCwTRTg5Ki0eHwJLKzFRZDY3PC0uLx/8QAGgEAAgMBAQAAAAAAAAAAAAAAAQIAAwQFBv/EADARAAICAQQBAwIEBQUAAAAAAAABAgMRBBIhMVETMkFxgQUiYZEUM0KhwRVSsdHw/9oADAMBAAIRAxEAPwDjQFKAoClAVuMrABSgKAFGBTCMMCjAoAUoCmFbABSgKAFGBREbDApQFAClAUwjAFpQWjC0sLRAEBSwtGFparUIIy1P2TseTEvliRmOl8ovlF9SajCO/Ct/7McDNDiczRyBXj7pyAqQTe7E8BYG1JZPbHJbXDdId3L3GbtX7ZBmjItfUG54j9PWtFvvuPFPCTGgV41JXJkUnlZr2FvUVqXxa5ltpfiSeQ4aj9DUDauITISPxadPrXOdknLcblCKjtPPZiZGsRYg8+orRYfs/sFypkdJSzC5CgMBqSBflbjzreb+SRHZo+5BvJ7yoBkYg9+6kW4W1uDzqs9nGzZHwsgeNWhZu7msczC2bu34ADnzPhWp27obn5M6rxLCOZYhgzEgZQT7ouQPDWmiK6hvB7KWeftMKyrDISzZjpFmN7AKNR4cuFZzbns/kwykiRJWX9oqXuovoRfVh6VbG6L+St0yRkCtFlp9ktxpJWrSnAwRSSKdK0krQINEURFOEUkigNkbIoiKXaiIpRsiCKSRSzSTQGQg0RpZFJIpRkIoUdCgMAClCgBRgUwGAUqgBSgKIjAKfwmGMjqgsCxAub2F+ZsDoKZArd+yvd1MRNJNP+ygUXHAMzXOp6BVYnzFCUtqyLhvootobmYuBO0aItF/WxETR+rRk5f4rVTgV1vF7+OxKQokcIIyqB3rAgi7cuANhYCq7aUuExlziMOFkIP3uHtE+Y/E8fuSW8141VC5/wBSM/8AEUt43f8ARzcCnAta2XcASH/gcTHMeUMv/D4jyVXOSTzVqodo7GmwzZcRE8Tcg6lb+R4N6VojOMumW44yQwtKApairTZGwnxBsgOugNu7e19Ty0pm0llkSb4RVgVa7Gw/fGaMv3l0va4uLj1rd7n7iQdqe0lDt2fujulCbq1+TDWtlhtyIUbtW+8kWwUsbABVAsANCdBrWaeoXSNMKH2zl+P3WxEEmaGCQWdGUlLrqSFW4OtjblfXWtrHvZIgyTLaRbqcoWyjmDlNm14EAU3vJvJIjnKeAtp5WuOhrEfamZs1zc1nlJzXJakovg2D7QzANf61Klx4lUDpWLGJa4F60mx5BbWq2OmToMQYjrqh95b6HzHA06qubJAcqEscqgKLsbnuqAPpTOOxsY0HLjU7Zm9MEKMcveAFh1PM3qDEzAyLAAkhJF728fGqbfvBzTRK8QFo8xzDKroALhgeY5Fed/Cq+TeDtZ89ufCtJjsUThmZbBnUqtyAeQuRxI1+tFcNMHawcJliIJB4g603lqbjDd2J4ljfzvyvTBrqo5z7I5Wm2FPtTRFQA0aSRTpFJK0CDVqSadIpBFAI0RREUsikkUoyYg0kilkURFAdCLUKO1ClCAClAUQpQpgMMClAUQpQoiMMCusYCH7DsJRwkxRzHraXXX+yVR/HXON39knFYqGAf+JIqm3JeLn0UMfSuje0fHhp44UACxINBoMzgcvBAgrPe+olds9lUn9jKrLTva1HC0oVRk4LiiSJL8eFXGD3rnRchYSxaXimAljIHKzcPQiqJWoZqPZITnB5i8Gkgw+zJmDTYd8OTp9y7NCTz7h1TjwWtJszdmCNHbBSGRCQbKwZl1scw45beF/DnXORJRw4pkYMjFWHAqSCPIihJt/J0afxGcffFP8AszsmF2TZ1Ye8CbnppbW+vC3+9ah7a28sYZAG0PdJP8qyOzvaFioLduO1Ui4zjI9jbvBwNfMg1by7fwmOAtJ2Elj3ZhZSSeUo0+dqr+p169XVZwnh+GZ3ab59b1Fkw1hpVhtvYs0JuyHJycd5COuZdPnUHDlnHlTF5DVSDUlccV4UUsWtRZYTUJ0OzbQJqBNjD1pMtxTGQk0yQMk3ZuLKuCdRXStkbMSaN5Z1KqUABLMCEDA8b8L8vE1jtm4eHCp2uIBZu7kjHjrdyOHlpStvb/zygJCRHGVUEAd4FWuDmPA6DhTqEpdC71Hsym8BhOJk+zAiLN3bm9+pHgTcjwNVxFThhCzEIC5ueAJJ8dKdbYkvY9tk+6JtmuLXHI66Gt6wlgyPMnkqSKIRXOlPkUi1MKODZwUntGAA5IQ5J9DYed6hOtTMwtbnTbLmNtB9OFIMRClIkUctfpTzimyKgBgrSSKdYUgigQbIpJFLIpNAZMTahR0KAwQpQohShRAwxShRCjFEVm/9lGwlleeaYDso4zGcwJB7QEvwItZFOv79QdoYwzSvIdMzEgdB8I9BYelanCxfYNhIvCTEatxB++GY3/sVUetY7NXPnLdJsxa2WMQX1FVd7pbtnH4gxZsgEbOzWzWtYLpcXuzD61RZq6t7H9m5YJpyNZHCL+WMXPzZv8FKZ9JSrLUn18mY2v7M8XBcoomXrGe96xnX5XrKyRMjFXBVhxVgQR5g6ium76b/AM2Ex3ZwZCiRpnV1uC7XbiLMO6V4GkRe0PBYxQm0MPl/eK9qo8QwAdPQetQ0W6ehycYyw156/c5kaMGrfeqHDJiWGCOaHKhBzFxmIuwUnWwuBY8wap6hz5x2ycRbSEgDz+vGiVqTRGoKy02Zt+bDfsJGUc14ofNDdT8qu8NvVBJ/ScOEY8ZcPZSfFom7pPkayF6MNQL6tRbV7WbQ7DE+uDmSfS+S/ZzD+zfj6E0/sjd5pHCTKU1IbMpBHofGsOHtbwrRbL39xMAAZu1QW7st2Ohvo/vD51DpVfiMXxYsfQstsbmZJCiMGPhp6W5GpOwtzwkoGIQlCpckcAqgG5PT/OrTZXtAwc7qcRH2Lg3zEZoyepZRf5gCm/aAskyK+FZngZTnMbXjGUkd4rxBvex/CetNHMng6MbK5LdF5MNvbtGPE4pmw65YwFRAAQXy37xFzqSflao+B3faR2Vz2ZXU5hy5npYedIwcphkzBVax4HVSQbj0uBw41qN4cQVwSrLNnldlORMuVOZBtxNzxGtyK3NuOIozrEsyZU4jaK4IlcIwbN7zMl9AdFBPEXvy1vVHi9qySBgzHK3FRovvZtFGg1p/EYZBbvkggfDYqehGtRHZclgDmzXvpa1v1vTxiuxJSZCZabIp8rTbLVggyaQxp0rSClAYYYUgrUiS3QDyvTTUAjDCkEU6aQRQANEUkinCKQRQChNFSqFKHIkUoUQpQFEjDAqz3c2T9qxcMPJ3AY9EHec+ihqrQK6B7KMIUkkxXZl1TLFcOiZA93llGf3sqKLga2kpbJbYtkjyy19pGPzTpENBElyAdAz2NvRAnzrIWqTtTaBxE8krcZHZvIE6D0Fh6VHrno490983IK9q9CbsbN+y4KGI6FIwX/O3fe/8TGuKbnbM+046CM6rnDP+SPvt8wtvWu073TSLgZzErPIYyqhAWa79wkAa6BifSodH8PjtjKxmaxOydl7VcvHKFmfUlXKSE2tcxSaNy4D1rN7d9lk2HR5I5EkjRSzX+7cKouTY3B0B5+lYpkIJDCxHIixHmDwqyi3lxKxNCJnMTqVZGbMMp4gZr5fS1QzSvqsz6kMPyiz3V3SXaEcgjlyTRkHI63RkbgwI1WxBB0PLrVNtfZUmFmeGUAOhF7G4IIBBU8wQRUrdTbpwWLjm+G+WQdY20b5aN5qK6Rv3uW2Pkgkw5W57kjk93s7Z1k/et3hYcc48xCQojdTmC/Mu/wBTkNqKuu7U3a2ZgMIFxKhjrZrn7RI3PJlIt5e6OfU4zYO5R2ik0mGYRhJAqJKS1wVzWMijiNPh50SuejnFqKab8GVojU07Hmu4WJ2CMysyIzrdSVPeAtxFQyKBlcWuwUd6KjqChg1K2ftOSBs0MjRt1UkX8+vrUSivUCm08o0a7yxy/wBMw6OTxlitDN5mwyOfMDzq62BBhRmbCzZpipCJNljdS1rlA3cZuAuD1rBZqPNTbnjGTZVrJwfPJpNtbE7KPtJzIsrSd9WAFzbNmHUG/EXtVTDg0VC8ljfuhNc2vxaHSnsDvNPEuTMJI/6qVRLH/dbh/CRUv7bhJx3g+Fc/FHeaHUW1QnOo8iavhdxhmyOprn+j/UzeSxuKaY6W5VqcTusRh88NsQb6vA2cKvV0tnU6HS2lZaUWP+9PA+Na4yUui1rAy1NtTjU2RTEGmpthTzCkFagRgipGE2TLN+yjZ7ccoJHz4VZbt4PtcQgF7jUZQCT53NgONdUkVYlyiyL0UDjzvas9lux4RbXXu5ZyHH7rTwKGlCqD+8CR52/leqdlrqG96xCBs2YnkQToTwuOlcxejXJyWWCyCj0NWoUdqFWFYkClAUAKUBUA2GBXTMGz4PZZSzr2kKk5oCFZ8U+bNHiL2YiAZSvHTwrC7u7OWfExpISI75pSASRGgLvlUalioIAAuSRWw3v2gt1gQRix7aXslljTO6ARr2crEoyxZbjTVzcXBrNqJdRBJ7a5S+xnwaVemxSr1lOM0TNnbTlw7iSBzG4Fsy8bHiDfQjQaGtlsv2uYlLCdEmHUfdP81uv+GsFQFQtrusr9rOvLvvszHDLi4wp/86MEDylS9vpVPvVuThRAJcAzOzyIiRxuJlYtcmx1YWAY8TwrnYNPYbFPE2aNmRh8SMVb5jWoXvVqxYsivr8nUd0vZgsVpcbZ34iLjGv5z8Z8Pd861GyN6oMTPLDAcxiVTmFsjalWCdQpyi/DvaVx3Fb74yWEwyTMyN7xIUOR+EuBcqeYPGmt1Nt/Y8XFLrlByyAc430fTnbRvNRUNFerrrcYVrC+WyRvvh5Ux0yzuztmujNzjbVLDgAAbWGlwa6P7KcJk2eG5ySyN6AiMf8AIao/aN9nxsCYnCypI0XdkCsM3ZMdCVPeGVuo+M1s9z8H2ez8MnA9ipPgZBnP1aoW6erbqJPtY4+5hdo+1mZJ2GHjiEKsQoYNmYA2zXVgFvxsBpfnVzjtlwbbwf2iFAmIFxfTN2ijWKQj3lNxZv3gdNRXL9q7MfDTPFMCHU8+DDky9VPG9dS9keCdMHI7AgSy5k8Qqhcw8Cbj+GoU6eyd03XZyv8Ag5Rh8E8jhI0ZnJsEUEtccdBVhjd1MXAuaXDyKvNsuYDzK3t611TcbZkanFzqAWlxWIUHpGkhAUdAWzH5dKze0t6NrYWcyTRWize4EVost/dEqAkG3Mn05VCt6SEIKU2+fC6+pzm9FW69ouwYhFFjsMuWOYKXUCwDOmdHAGguLggcwOtRttezmSIQHDsZjPayZQrKezzklr5co6m1QzS0tkW0lnH+THURrXbDj/7KxltpQXR4iNQkoUMwtIACQRdSp56+hoNvPCcTKcLcQl7xggiwIFwAdQL3tflaoJKrbHLfPj5IF6F6KiNQqHIMS0bBkYqw4MpKsPIjWrY7y9tpjIY8R++fu5x/bJqf4gapKKom10WwslD2suH2Jhp/6NiOzb+qxVk9FnXuH+ILVVtTYc+G/bRsgPBuKN+WRbq3oaRU7Z+25sPcQyMqn3kNmjbqGja6sPMVfG+S75NkNSn7l+xW4CaNHBmjLqOQbLfwOnCj2lMksn3EQRbaKP11NXMmMwk/7eAwv/W4WwXzbDucv91lpWD2FIhL4N48UMtrJdZlGh1w72Y8PhzVerYy5+TXCcZLCZQbM2k2HlV04rf66Vt8NvMJ0uEJYAk2B0t56dOdYPFOS5LCzXNxbLY9LcqEOJyhrl9eStlHP3tNeVNOtS5LYTceC02tLPinbKt1GhynQdfitVBjcC0ds1hflmBPqBwq7wm87pGUVF6LYcNLa/i9aosQSxJY3JOuutSKa4BNprJFoUq1CnKjpcewcJOB92BYfAbcdb2BqjxG53ZTAKBLGQfiAkAN9cpIva4+VZiHaEikFXYEcNfC1PjbEufOWzN+9qOnCqVXJdMudkX8Gg3T2BDJNOk+oQLkNm1OewtbgTp8rVXy4XsndCLFXcEdCGNxVpu7vC2HxCyvqGGWUJYEqSD3fEEAjy8a0e391Dix9qwrxyF+84W8atc6MmdjZ7e8pPEE8yoyWSzLLMli9WH5O0+jEClA1JxuyJoP20UieLIwHztaogNKc5xa7F0YpINHeoIxdC9FmoXqCh0L0V6O9QguKIuwUcWIUebGw/Wu676T/Z9mzZCVKxrGpBsRdljBB5HWuFwTFGV1NmVgynQ2KkEGx0OoFaLa+/2IxeGME+QgsrZ1XKxym9iAcp16AcKhu018aoTT7fRpNle0yGVFXaMAdl4SCNJAfEo3un8tx4CpO3vavEIimCVi5GUOyhFj0tcLxJHIWA/SuW0YNQX+Ot24/v8AJ1H2VbXWTDy4VmKuC7ob2YpIAGKnqra/xCqmbfDaOzZTFiSJQNAZVvnXkySrYkHxvbnWJwuKaJ1eNijqbqymxB8DW8wHtWzJ2eOw6zDmyhdfExuMt/IjyqFteoUoKLk4tfPw/qMb0e0GPG4B4exaOQlCLFWjspubHQjTlatrvnt18DgVeIDtCY41LC4W6kk256J9RXMd7dqYTEPEcHD2IAYSAoiAklcp7rEfirb+1jEK+BiKMGUzizKQwNo5OBGlQvjbLbZLcm0lyiBuBt2XHY92xJViuEZLhQoK9tG3eA0PE8qoto7rti9r4iDDhUVXJJtZI0AW5sPE6AcSfM1P9kA/4ub/ANA/9SOtRukw/wC1dqD4u0it+UZ7/XL9KhK4etVDf8tmU2h7KnXMMPiIppFF2i0jk9BmP1tWGmiKsVYFWUkEHQgg2IIPA3ro6bnJJiDiNm45XmWQuUkNpM2YlgxXvWJuCCnA1a7e2QibawcuUWxAlSRSAVLJEwuQdDdWUfw1CuekUuYrHOO8rn5OQURrqW2d1dlRYlo8RK0UkzZkVO5HEraKNFKqLg+99BWI3t3XfZ8/ZscyMM0b2tmW9jccmB4jxHWoZbdNOvnhlGaSaURpfl15Uk1CnARNANY3HmD0ojQIojIs9pyfasKZX1mhZFkf4pIpLqjOebKwC35hlvwrOGtFsfvJiY/x4aQj80JWcfSNqz5FbNO/y4OlVLdFMaJptqdYU2wrQWDVClWoUBRApQoZbUtVogDViOFWey9vz4Y3hkZeBI0KkjgWU6H1FVoFLUUsoRl2gqTTyjbYH2p4hL9oiPdgzEZo2NuRKm1vSrAb6YDEf0nChSz3LBFNl5qGjyv62Nc8ApxRVL00H1wWeq3xJJnRI9hbMxNuwxPZMWICs4IA5EiUK3pmpGJ9mM4F4ZI5AQSLkxkgcTrdf8VYECpeDx8kRvFI6fkdl/Q1U9NJdMrlXTLuOPoW+M3WxUQu8D2tfMo7RbdcyXFqq/1q3i9o2Mw6ljIJNAvfRc1r6DOtm+tWC+1yCbTG4MPcrcjK+gHLOLi/5qzTzB4kL/p6ms1sz8RXKwKksR3WuRlII+HgQRf6UyK2EM+xcX7kr4ZjfRiwA6DvBl/xCnZPZsZFzYXExSjTQ6e9wGZCw/ShuRls0V0fjP0MXehernG7m4uK+aBmAJF47SDTj7hJ+dU0iFTZgQehFj8jRyZJVyj7lgOhSb0L0RMB3o70i9HeoTAd6PNpblxtyv1pNFUIXm6u9D7PlaREV8y5GViRpcNoRwNx0NTcDvoYtpPjAhCyMe0jvclGtcA6XIKgg6cPGstQvUL43Tikk+nlHS9r7jR7QY4vZkyHOczISVyudSQQCY2J1KkcTxqu2fFjMPtPAw412bLJmjBftABIGjNm4/DwvWKw+MeJs0bsjfiRip+YN6mx7xz9vFPJI0rwsGTtWZxoc1uN7etQ0K+ttSw08rPj9jQe1iO20T+9DEf+Zf5VfbzYUYrZmzGc6tJho2bnaVMj6+aj5ViN6t5Tj5llZBGwjVCFYsDlZjcXFx73DXhWmxm2on2DEiSp28DRHJmGdSsrAHKdSLMDcUC6E4ynY/h8mj3z3xTZhiw0WHR1MdyjHKipcoFAANycrcfresZs3duPa2LlfDD7Lh0RGcEBsrsNVUXAsSrHkABw5Vdb54A7WwkGNwgzuiFJo11ca5mAHElWLacSGBFM+yrKUxuHlVu/GrFRdXZAJI3C8DfvKPNqJbPNlyjL29r9vJm94Nyzh4u3w80eKw+bKZIiO43ISKCbcRrfmOFxfNmusbobO2f2kow2LzRYiIxyYaayvr7pGbLcgFhoD73GuWY7DGKV424o7IfNGKn9KhkvqUcSXz9ybuw4GLhDe679m3lKDEfo9UEkZUlTxUkHzBsf0qdDMUYMOKkMPNTcfpT29UIXGz24NIXX8stpF+jitWnfLRbpn+VopmpDCnSKQRWs0DVqFKtQoANHtLBRTENDZ7jkyo4It7wb3qhbNEMd1xMb36jQr6DjVRG5U3BtUuTaMjizMTy8/PrSbGljI29ZyXEmzMJlJSc3sT3gL+At1vVHlpIpxRTxWPkVvPwALTgFEBS1FMKGBS1FBRSgKJCHtEXCKOLN/p/OtEuwYZNCluQK9090AX+Z6VSQJnxSD8IB9Tr/AJVrcOdCfDT1u3/xryP4vfL1sRfR6LQVr0sv5KrA7np26ES2UhveAB4WAB4E+nOtBhocLh3AlGo1zIWvw17+mt/w9KpNrGzKByFQmYk3OprsaCtz08XJ9nN1dija1FdG/n28scZaLESCw7qsVmBDDrIC2trHUU1Hvt2otPFBMNLhgUY2BuAGzr+n+WGU08JAD7oItaxJOvM6WrX/AA0TO72+0ap5NmTD7yKSA/iQkre+vuFltb90U2dycPMCcJjY242SS2aw65TfX8tZdNOVGwB5Ur0vhlElVL3RX24LjHez7GRcIxIOsbq3+E2b6VRYnBvEbSoyHo6lT9ascHtWaL9nK6joGJX+6bj6VdYbf3EgWk7OVeYdLX0trl0+lVOixFL01T9raMdejBrZttjATft8FkJ+KFgOXRcl9fA00272z5f2OLaI/hmA6X5hPLiaqaa7RU9FP+lpmRojWpxHs7xAF4WimXqj2Olj8Vhz61R47YWIg/awyIOpU5f7w0+tDKM8qLIdpkGhQoVCsBoGhQNQhZ7C3knwTlsO+W9sykZke3DMp/UWPjVzjfaVPJiMPiMkayQhwcpe0iPbMjgk2GmluBN+VZI0k0S+F1kVhPg6JNsfZe0mMsWJGEkc3khkyZcx1YqGIHH8LW8BWAx0HZyOmYNldlzAghspIzAjQg2v600aSagbLFP4wwGrDeUZjh5P6zCxX/NFmgP/AExVdVpjlz4GBuccs0R8mCTL9TJV1LxNFumfLRQkUginWFIYVvNg1ahSrUKUA0opxRV5svd5mb7xDlt+IfW1Wcm7MdtFcfl719PE0jtingZVSxkyYWlqKscdssRqGBax5MuU1CC1apJrKEaaABSwKMJSgtEAAKWBRhaPLoT0BPyFBvCyyJZEbGW8rv5gfoP0rTRWAA6sB6A//WqLd9Mq3PM/pr/I1b9pYL+Un1C3/UmvBaufqWtnrqY7K0iuxrXcn/fX+dMhal4fBNKTlHDiSQAOWpNW+zoMOq2Ydox9427qDmR4/wCde0pxVVGPhI8zYnZZKX6lAq0q1XTbPiMtorso1YOcgXXW5t5VZvsjBi5Lm5torDTwAN9PO9WO5LsRUyZlMtKC1rsKcKjKIYszkZSXOa/IkDhc68qsMHhcM2dREikCzac+BsWvb050j1C8DLTvyYMCrDCbDnlUNHEzKeBtYHyvWkOwMKpF8+nwluN+WnThp1pO0tvGAhYlyKBYeAHICllfn2hVGPczN4zZEsRtJGw58Lg+TC4NQjWxwu+xJ7w5C5zWFUe35lklzILG3ftwJ/F8udPXY5PDQtlaisplXFKUN0JU9VJU/NbVb4TfXFxcJSw6SKG531OjfWkbP3feTKzCyHxAYjwB6+VWx3agcd3tFPmCLA66HjSzdWeUGEbMcEV974pv6XgoZDzZO4/A+F/8XKkHCbLn91p8O3iM6cvzePxCixe6l2Aw8ivpcqxCsPloap5NkShynZtmHIC+nUHmPGq/Srl7WCcf98Uy1fcHtNcJioJx0vkbgTqBm6c7VV47c3GQ3zwOQOaDtB80vUHUXFtfEcPnwqfgt48RD7k0gHTOSPk9x9KD08l0yh6emXlFK6kGxFj0Oh+VBRc6m3ja/wBOdXcvtSlzFcXh4MQoJHfWzW89QPQUf/enZE5tLh5sM3WNs6fI30/hrLv5wCX4dNcxeShIo2GtaZN28JiBfCY+I34LMDGT4X5/3aj4zcbFx6iLtB1iYP8AIDvfSmyZZ6a2PaM8BVtglz4LFJzRoJh6M0T/AEkX5VXTQNG1nUqejAqfkatt2ITI86Dg+Fnv4ZVDqf7yr86eLw0wU5ViM8wpsiniKQRXROgM2oU5loqBCTh9qyrwY+tj+tSBt2b8frYCq9EvwpwLQ2xfwHdLySsTtB5ffsfQUwooAUtVplhdCvLJC46QCwYgdBoPkKb48aAWnAtThAbCC0WKxTJEwBsGFiL6EHlToWoW09ci9Tf+X8zVGpntqky7Tx3WJE/ZmkYHgfmdP/dU+duPDQAeGpFRMGmg/h/Ut/lTzE2N7an1sB/rXjYQ9S9Ly/8AJ6eyWytvwhpXIFgTY8RfjRqKAWlha9yeRDSQjhoakR49iQHN156C9vCo+WgFoNJ9hUmuiy2h2GUGHNmvrc8PHS1LwohRWIlbNyFiL89dTVYq1N2ZglkfvtlUanUC/gCaqcIpclsbJN8FjE5lS6WzA65tBw0setVWKmct3j8rEf8A7V8cLhVNyCQfhBJA+Rv9ar9q4SP3orKPwEnMfEA8PnSVyjnossUsFRapGElCMCVDeBvY+fWm8tKC1oZlTLmPehxe4B6D4QOQt8qLFb0M6Fco14m/LpwqnK0kp41V6cPBb6s/I6u0Cpuqgep/zpybb8rIUuACLaCxt0vUdcIx1A0pp4iDqLeelNtgDfPyMPTZWpBSkFKfIhmdqJ943++QNHDhkZQSoJub+WlHt05ZT4hT9LUWzXuvH/diK4GqTUnjyd/TYaWfBZYCMCOwGgLC3Hnf+dTsNjJIv2Ujp+RmUfIG1QtnahvMH5j/AEqWVrradqVUc+DlXpxtlguY9+cTbLKY51/DNGrfVbfW9HNveoikTD4WKB5VKu6H4TxAXKLVRFaQVp3VBlTk32MsKbZafK0grVmRcDNqFOWoqmSDarTirQoUQDgWnAtChUAOKtT8FjBGD3FYnmaFCg1kieOiQuLja4MSjxBN+NZ7aRU4iy3soA1N9eN7+oo6FYNcttTwb9E91nJZ4Y8PIn9FH0FPYcA2zk24m1idT40KFcDRLOpj/wC8nY1rxRIcnVL/AHea371r39KSFoUK9f0eWYMtHkoUKBBQSlZKFCpkIYWjC0KFDIRcKKT3jYdQLn0FPYmOPTsy3jmt8xahQofIy6I5SklaOhRyKItRFaFCoEQVpLLQoVMkMzvOlpFPVf5mmNlnQ+V/kRRUK42r7Z2tJ1EtdknVvIfQkVYEUKFbtJ/KRh1f81iDSSB1tQoVqMoy1NtQoVCDd6FChUAf/9k="/>
          <p:cNvSpPr>
            <a:spLocks noChangeAspect="1" noChangeArrowheads="1"/>
          </p:cNvSpPr>
          <p:nvPr/>
        </p:nvSpPr>
        <p:spPr bwMode="auto">
          <a:xfrm>
            <a:off x="0" y="-731838"/>
            <a:ext cx="2305050" cy="15335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3334" name="AutoShape 22" descr="data:image/jpeg;base64,/9j/4AAQSkZJRgABAQAAAQABAAD/2wCEAAkGBhQSEBUUERQWFRUUFBQXFxgXFBQWFhUXFxQXFhgYGBUXGyYeGBkkGhYXIDIgIycqLCwsFR4yNTAqNSYrLSkBCQoKDgwOGg8PGiwkHyQpKSksKSwsLCkpKSksKSksLCkpNSkpKSkpKiwpLCkpKSkpKSwpLiksKSksLCwpKSwpLP/AABEIAMAA5AMBIgACEQEDEQH/xAAcAAABBAMBAAAAAAAAAAAAAAAAAQMFBgIEBwj/xABFEAACAQIEAwYDBQYBCgcAAAABAhEAAwQSITEFQVEGEyJhcYEHMpFCUnKh8BQjYrHB0fEVFiQzQ2OisrPhgoOSk8LS4v/EABoBAAMBAQEBAAAAAAAAAAAAAAABAgMEBQb/xAAqEQACAgIBAwMDBAMAAAAAAAAAAQIRAyExBBJBE1FhFCIyBSOBkXFy8f/aAAwDAQACEQMRAD8A7jSUtFSAlLRRQAhopaSgAooooAKKKRlmkMWkoFFABRRRSAKKKDQAUUUUALRSUtABRSUtMAooopAFFFFABRRRTAKKKKAFooopiCiikoAKKKKACiiikMKQ0Uk0AFE0hNE0DCiiaAaAFmiaxmiaQ6FomkmiaBGVLWGaiaYGVKDWM0TQIzmkmkmiaAMqKxBrKgAooooAKKKKAFoomkLUxBRSZ6JoAJpZqr9qO1rYJgf2d7qBQzshHhWWB06/LqdNTqIE7/BO1WHxaZsPczxuuzr+JDqJ67GhgTBamlxSkCGU5vl1Hi56HnTf7QGBjeDIO433HtvXMuLdiGNkNgbxHyubWfQ3ABLI4PhbfePUUJWDdHU81IxrmvY/4knP+zcROS8pyq7AKG2AV/ut/EQAZ5c+htc0nlSeuS1sw4lijbs3HUZiiOwWQJIUmJO0xFRnAe1dnFPcRDDWysq2jZWA1jl4synzWedbeOxIFpy2wViZ/CZrn3a7Cth8SuPwviZf9cg+2h3J8jA15QDy1qMe5EtpM6a+JABJMRGvSTAPprS95Ubw3GriLCXUkpdQHUbqw5+cGs717KYP1qGqLF41jCmHuOpgqhIPSNaV+IfvxbG3dlj6lwFH0DVFcexE4W8Ott/+U0dnLvevdueaIPRLak/8Tt9KFsPJYFujYcqXvqizjB3jgcoH0kfzobFDntz9I60MpqjbxfEkt5M7Ad46ovOWY7f96dw+MV1DIQynUEGQd9Z57GuYriW4xj4QxhcN9oaG4X0JB3CsVAEclnnXQ5t4e0BoqqIC7f4U3EUdvRJK9ZZ6gcNx5ctx7hVEtgEsTtq0yfp71A8A47jcbijcSLeDB8OZYLqGA0B1zNGvIAkTNJKxyVOi+BqWa1kvCSJ1ET5T/hS3sWqKWdgqqCSSYAAEmaQqNmaymtTC49LgBRg0qraHXK4lTG4BG01sBqdk0OA0tYA0s0E0ZUVjNFMDKsSKypDTEcU4J8WMRh27vEDv0UkamLoA00b7XuPpXVOB9qcPi0zWHDaAsp0dPxLy9dq86cXSL90dLtwH2c0xhsW1tg9tijKZDKSCD1BG1auCYkz01jsIzeK20NEQZyka7gbHXflzBrnnFuzf7/PhFbB4wSQQB3Fxdc3LIQZGwjqKb7F/Fpcot49mzTpdgZYgQGCiQfPWujTZxFsHwXbbagghgfNSOY6gyPKknWmTJXtFK4b8Q2s3BZ4ra7hzot5QWs3OW4mPYkenKatcHeypOHIuIZJAADGfOYYctxpUR2rv4XDZbeLK3bN5iAt0ljbAEE6y0ajUQdDFcwt9rf8AJuIH+TsU12wxXMjIyrOx8NyQCdwy+4qu3ygTb0zonHOC4fHnu7qtZvIsKwU5gNYUrEMsz/cb1EcI7S4rg1wWMeGu4ZtLdxdcv4Sddv8AZnUchVM7QfEHEYi73gbJCgCI5SZmOczVe4jxa9f/ANbdd42DOSB6LsParatbBXE9DcQ7VYJ8Mz28Ta1RoUuoJkbZTqD7VWv8/wDC6q95Mp0bQvy+1AM/y8q4tb+UfoelP3uH3FtLcZGCOYViDlbSdDsf/wAmKhRUWOX3HQezPxKtYLE3bQL3MIS5t6EukmYBMaa6jkZ9TZeIfF/AsuguyDpKddxvXDCJf2rewHBLuJLd0JClRJMasTlUE/MxgmPKqlBDUmjpfEfifh2tOqi4SUI+UDcevnWx8PfiThbNl1xNxldrrsDkZhlIG5XzmuPtopkQRv5U3IgfofqKSxJIfc7O6YHtrhWuXCL6AFzlkwcuw3jpWh2m7R/tGTCYS4jPfIDMHEKhIEFgeZMf46cfxeFuWmC3VKGAYYRodQdff6EcqatuZ35D+u1T6S5Rcpvyem+GcMtcMweVYMAZjsbjldz0/oFjlVF7QdtpZiW1M6zAGvp59PrXLk4zeVcqXbgX7udss7DwkxsTyptMec6l5YTJBME9BI5UPGXDL2L5Oodm+D3+JtN1mTB228X2TdYE/wApO+izzOovmJ4ylq3ktQltAFBGwUaAD8o5+9U3DfFXCnDW7Co9jKoUjKCkAcss6HU7f1qCxXadXYk3BlBBBJ/4VUakkGOW5PkVVG+Ltf3SOk4DtFat27l66wRF0ltyQWAAHNjtA5+9QIbF8ZuAKGw+ADSeT3oJ5fa1G2qjXWaZ7JdlrmMui9ikjD2tLdpxBZoAOZRoNhofIRFdDx3ErdhYEZgNAOURGmwFTVM58s0234MOE8CsYO3FsZQYzEmWYgRJJ3bfz1rewuLDgkDQGPXSqXxDjo1e68ATJYgAf0qp8Z+KxW2bWDzKZabpA228KkEj8Uj050nFsxjk7mdR492tw+DWcRcAJEhB4nb0Uf1ipLAYwXbSXACBcRXAO4DKGE+xry/exj3XL3GLsTqzEsTz5/yr07w+1ktW1+6iL9FA/pScaNOTaopJopWA7SEUtFBB5m7T2cuMxA6X73/Uf+9RLLVi7b2o4jiR/vn/AD1/rUAwrqRD5GTTtri96ypFq7cQNGYK7Lm155WE02wpi+NPpT15AZS1duliqs5ALNCljA5nrH1qOunQc9R/PpVo4ZgMbbQ92HsI5BZ3IsA5ZjxvExJ0WZNRHEuH27aSL6XHkaWw5WJ1l2AHsJqYzXdRfaJg7tsXVN7MbYIzBYzEDcAkjeBryB57VlxC+ly4xsWii5QcmYuV8MEzAOWddeup0qx8D4SHsB1s2JAYl7zXLhOV8si2IRfQ/dPKseP3hbtuv7UrKUaEsKtpS5jQra0K5Sw8ROp6Vk8q7qRfZohOEcIu31JtKCqxmLOiKM0xLOQNQDt05c5q7wXEumW7ibQTw6d/nXwL4YW2CJVR7CobstcAvKGKAMl1SXBKgFDyUgzsBHMjQ1eDjMzN+9ZgTrktkgqWdjAZCB4cxgHWAIhDU5cklIcIJ7KDiMKqYju+9UjZnC3AFPMZSobQ6bb1IW+AW2EjEMw6rhsSwI3+70INQ3FrhOJusSSSzElozGTMkgROu9WXgGOcWVm+iKhJC5bYcfMNHY6HK+kg6HoJFzk1FMUUrI3i/Cbdu0T3zlj8qth7lvPqs+JiI8LTtsR1rHAcFV0RlxVpXicjd4rLEncWyswsyD+dY9p77E5S63FUeEqEAhgJ0QnXwjQnodJpOAXgLoEXC7QqFGVSCZn5twVkcomZqrl2WgpWP4vhGIuZQ961dyAgf6RaYgbkDM078qjbXC7pd1W2zMgGYKpuZfMlJEaVN9ob8rF03sxMoLiWtYIB8SnNEEcunqYTA3WDDIzKSwEhmXpzXWiDk47CdWbWN4hNlbJtKndnRgCrknMGLzqzMSv4ckCo0nxD06VZsfjcVaQZ76XknL4mt3iNNiLgLLpPrFV5LiPfm7Kq2p7sL4Z+6p8MAkaSJjcVUXolokX7P3lwwxHh7skAgMCwBJUMygyFJBAJ6eYmLfSIqetcERwf2fFWjI1S4Ww7kbwQ/hIED7RqExWHZbpRt0JBgg6gkHxDQ6g667U4teRMsnZz4iYzB6WrpZJko/iXz8x9alcT8TLl0MTbAuGTOYlZJ3ykT7H61U0uWDhyCjC/mBD5gUZdJXLpljQ5tZgjTnr2t6WuROPuSGO4ncvNNxy3Qch6AbU5gOFXLoJRfAvzOTltrPVzoD5TJincBh7a21e6jXGZyqWwcqkiCS5nMRmaAqx6itviyXSg7x18IkWUmLKRJJUCFjQSdeprCWR8I0jBUN4bhmXF27WYPmuWfEswQ+Q6SB97oK9MLXn/ALO4fPxiykfLeRf/AGkAP5pXfgamT0rGkZzS1gaSoHRtUhpaxY1ZmefviLajieJ83B+qLVXNXP4pWo4ndP3ltn/gWqc610x4M3yMPSX+IOpDoxR0AhlOVhAIBBGx1rJ1pllJiN5Ees8/KmCLDhL9i5YBZXvXnHjcIbjLKkH95cOVSGOhJ0CLvOkR2zNy5lvXABtaAzm4TlZzJMQOkelWTFtfCt3z2rIGdQAcxIF0ygLmAJadBBWdCJqt9pCjWQbRvOAwl7heNdIBMLr0A159a4sb++0dko/bsz7M4i3DLetvdKsBbUK7hSTJgAgKxP8AzUdqS3cD913Sd4cviSZ8Q0tp00GYk8tjWtwzigsWiO/C5yWyra7xxoV+ZiEEiefMVo4/iyvPhe4TPiuvO43CKAoOvn71t2t5LI120SfYa8yXGuqyAIqyLhbL4nAB8InTUx0npVkN9mgd6oKqB+6tm4UORhllWadpJAPzA7QpofDuM3bKkWmy5ok5EY+xIJHtFZYjtDiH+e/dP/mPH0Biqnhc5WKM1FUbpw5HEYZLjw6syOP3jro7BgY1KydY0PvVgayqoQMGwZi/jYWF0bMdAzn5WaN9lHWBQw/iPt09aUmqeJtUyVItvae7nsNlw6WgCk+PDz85mFU5tc6zA0g7ACF7OcJvqpLYcMjqjBrltmU67KyI2WQQxHROU1US3h9/68qctYlkMqzKeoJB+opvG+2kCau2WjjgQWzmsorEQuW7mynKY8BgryOx1AqK4HibaOxu2jcUyNGClTnQhgSCJABA/HvOlMJ2hxA07+7GmhdiNPJtKd4T2gvWc/d3CudizCAVY9SjAqTqeXOlGDUaYnJNk7xbidjEWgDfvArMC4itspXKrpGkTvrVWsYZrt0IiyzEAKAZnTQedTD9og+l7D4e55i33TbdbRX+3lUTgratchrgt7QzAkT5kageYB/KiMe1A5WyU4lwY2UtmHDOpLK1sqEM6ZWIhwQQfrqeUXaxDW7udCVZdiCVI9wZEj+dXC2vEVssLbNiLRBDG2y4gQREmJcQDudqp+EvZbubwiD9pZUA6GQdNAT0qk9bE+SxX8QrooxdkodxfsBCzbfOuisB5FD82p5Q1xFDnIcyjY5csidCVM5fSpq5YU2idFTTO1g51Jnw57TkFDmgSOrCoSyNfpUQ4HIsOGwga1YzXFtBFuvmOpk3TGVZkt4R6AE6xW9jGPd20toLa3nVZJm7ekjxsPsgtHKTPSRWpaw12bJtAfu7ClmaAiZmuGWJ0G4IB6Cm7nEUttmT97dme9b5Vbrat9N4ZvZV0rl7bejVNJFh+HQ7zjAb+LEP9Q5/+VdwrjPwZw84y433LLfVnQD8ga7KDVz5omJnSUCioKNukNLRWjMDifxetRxAH71m2foXX+lURxXRvjPbjFWT1sR9Ljf3rnVw1vHgljT1r3WywSCQCCQCVJg7BhsfOnia18UfDp7VQjG/2hYyURFP3o7y5Ouue4WMzrp1qIxOLd5LMzHqzFjv1JrYbBtHihZj5jB+mppjEWwoI8RMdAANfUz9KEorg1bl5MHPi0/L/tWIsGNdPxGJ06Vs27pYETAGwB35k6ST/hTOKSAPXy3A18zuPKq7t1QqFwyIQM7EHSAFkn3kAchr18q2Th7Y5OdPtMqjQTuM0fzqPG6x5fr+dSly0xkJnY6wRuZ5+D166A+ekyexoj7VxcxOWR0JPSNxFblplgHInI/b/wDvWoMI2cpl8X3TA0iTudNutb9rAMEgqAZOuZASNOrQdqJUhoZxt0AZQirMagGRrtqx6VkgVhItwJjR2AJ9wTOtN4rBECSVAJEAOh3PIAmt7A8MuKWLWyRGkEkCQeaz1n2G9J1Qt+TUv2kGvjAMjcNER5AxrTWGtgqfEAZ2KnaR9oafWs8epEDxQJ3nqddQDsFEVhggc3ITrJ0iDrr7/wCNNN0LyO/sjxmEMBuVYGN9xuBpWqjan1rZxTctN9dZ11Gs7H2msMIJzCAefnvuDyPntAp26tg0PYfFFSGUkEbEEgj3Go9qXA4s22Y5UYHcOoYRM89QdNwQfrri+GABIJHkRucswCNzTCg6wJ1/rTVMVE6jYa4DObDt/DN222kgQTnTUDXx7jQAVpWF39a00atyxt6mppUGyQvcRuXFVHclUEKs+FY8hpPnE+dMj9fr6U/g+HNc2GhMZm2neABqT5CTrU1esrZssoOpVl5eMnw6t9qDyUZRBljywclF0i1G1bLl8FcNpiXP+6Qe2dm/mv0rqIFc9+DK/wCiXz/vx/0k/vXRUWolyWtIBSU8FoqKFY9RS0lamRVe23YhceqnMUuoCEbddTsy9PMa+u1cP41wW9hbpt30KsJjo4n5lOxB8uuw2r0yVqO4zwGzirZt30DrynQqeqtup9PeqjPtFR5kIpnGuO7gCCM2o3M7fTyq8dtfhvdwZ7yyGu2PvR4reuzx/wA23pVGxQ8O369etapp8EmvgUm0xG6kkkyZPiOwGui825Vr47CuwZgpKqqksAMokA6soyjU89eW9SS8YW2sYeyizElybrGBoYPg0/DzrWZsTjLi281y8zEBVBLan7qaAa/oUld2a2qGcFatqM9y6BMjKFdn3idIA208XPlWGIxNmDktltzNwjmBqESOnNmq2YL4QY99bqph1Gha9cUD8pmpNOwOAw4Bv4hsU/3LQ7u2D/FcMlh6RvVxh3O+TKeaOP8AJo5xhL1xdLcy0bKCxOoABj+XTakvYi405nc9QWP8jXbOy3BLPeXHGFVAygqVRsoiAQrNO8iddwZFWPh+DQMe7tC0dWDZLKB/FBhlYMJGozRoRzrzup65Yczxdltb5R0Yo+pHvT0eeP8AN7Ed2LpsXe7c+F+7bK0b6x+dKnAcQxhbNxj0CMY+gMV6L4hw+2EZrndnTUlVY+XMmZj2JOkVR+FLZOb9o0GZd1u7E+IB0MKYM6q30mN8HU+qtxo68PSd0ZTb4o53Y7D45hphb2gnVCug1Op/lzrTv9n8TbGZ7F1R9422ER7aV2H/ACPgnJ7nEHMTooZg0Akn51IkAfzqbwSKiKJAAgeJGOZRoQHDAgwN4iRseWeXq3GagvJU+lhGNpv+qPPYx90CM7x0zMR9JPWkw+MuWxCsVGumka84IPQV2TtFjbJuG3b7thMNcNtXjYnLKzPproYJrLEfDm1ibQuWil0/KYLPMCJz5VZSTyKwNDtXfFXG56s8SXUr1HDHtLzx/wBOM3sUWHiAmNCJEfokn3p3hqpMlgp1gEEDfTxg6H1j1NXbH/Dq2j/vWfD5j8wRb1o6TIylSNNdzO+lRnE/hxeWWwtxMTbG2Q5bkTztMZn8Ob1NKS18Gsc0W68kBjbTiCV8P3hqvTRxv9TTOAtBnII5E/TWY5+2v9Uu4V7bFXVkbmrKVPup1350/hMflAGRGEdIbUa+IQfrO9S/x0bedjmLIE6BtYk/MvPkd4jeRWxw+2C9sNsXUHloWH9K18TcRxmVmBnVX1+jDQ+hC05aGg/XKkvxpg+S18X45aUBbAzFVCM8nI4H8IUELJbwrpETOtQtm1cxF0KitcdjAAEk66ADYAfQRyipnsp2BxGOIZR3dnndYGD+Bd2Ppp59e29muyVjBWwllBmgBnI8b6c26eQ08qySjAbk5Eb8N+zVzB4VlvRnuXC5UGcvhVQCdp8PKreooArMVHOxcCZaKyopiMqSlopiEopYpIoAwa3O9cw7a/B/vmNzBsqM7S1t/Cmu5QgeH8O3SK6lSRTToDkHBPgMuhxd8n+CyIH/AK2/t710PCcKwuBteBUtLzaACfVolj+fSpphVE47wu+j95c/0gAEKGJAViDHgXcTGg3rSC7/AMmNCccxTY8d3YT90CJdiVJbXRPPY5Rr6VWuA8TGGuslxRmVtctpbjXDooQEsMijxbayQOUGyWe0Fy5+5waBnyjM5tqmUa7Wxoqgnc9TpzqN412Fu27XfC5muBgxUfY81bcmY6DptXdiqvTnpeDzOsxtNZocomsPj794hbeDZbZgNcvN4gvMgaEGC3qfWpLhmGVyweQRrpHnPvJpjsh2pXFW+7uQLyjxDkwGmYTp0nzPQ1s3Js3w3InX30Og56qfevlv1bDHH1GPJKOlp/z5PU6LJ34n91vkd4nwy2LLnxaIx59Dv/Kq58LBNvEGB89vlH2T5VZ+0lyMJePS2/T7tVL4a3Bbw19zzuKOXJT/AHr0IRhij3RVHpY1J9LP/ZE7xqyty6ltFUMTJbKJG/OJ6n0FRvajtILa/smFUXLpGSN8mkQB9/l5b1HY3jT52SxLYm74VIjwZhJiRvl0HQAk1Zey/ZFcKM7eO8w1bU5Z5LPLz3P5VfTQpPNkW34PF6rPLLL0MT0uX8/AnZrsguGskPDvcAzmARt8oB3G/qfQVHYzsEyP3uBum233CTlPOJGw8iCNKuqClNb+pK7F9NDtS9vPk5nd4tiMNK420SrMTm3QsZnXWV1HhM/Kg0AphuGYa82fC3TaedA2xaP4YiToIJ2Ijp1F7QIIYAg7g6g1WuJ9gbFwl7OaxcGoZCQJ5SoI/Ij2q4zi/gxnhmufuX9MrjYu5aXLjcIt22CT3gVXCxAMZgVAGxOkEwelQHEPhxgsa7XMJie7uXCW7t1GQEkkqo0KwTpEwIEVZ8fxXF4EgYkWr6sYVg2S5yPzASNQN1I0Ap7st2cAb9puRnueNVgkW85kGTqTHLl16U4qMW3/AARiyyeRRx790/ByPjHwwx2GImy11SYDWQbgPqAMy+4q59ifhHcZkvY3wICCLWhZo2DckXnGpPlXWbKGa21Sud5G0enRjashQAAAAAABptpsKzrKKUCoEIKWiKWKBBRS0UwFoooqhBRRRSASilpKACKauWgfOnaKQFQ4x2VdbnfYNjbucwNm11nkR5HoOlZcJ7VEsbWMUWrmwbZLnLQn5T5E/wBqtbLUF2j7NLiUHJhsYBPuSCf1sa6I5FLU/wCxUio9qOBthLy4vD/ZcMRG0TOg2Uif+3KzWuJpjMMLtvdfmXmpjUH2+tV8Y67hUOFxaZrBBUONSgO56MonbkPLSonhmOOBxBIPeWboiVM5lmZX+IHkdtqvrOl+q6eUJcpaZ50Z/RZ01+D5/wAlz7QYgHhl3r3ZXzn5f7H3FUDhePuLYWxaEvdusR7hQp9TDb7TVwxcXLYTOvd3WtzJyhgCDox+ViBHmQB1qJ4v2Gac2HObnkeA3/hOzDy0jzrzv03LDNjXq6rX8o9b9Qy5sfTdmFXbu17G1w/sricGwv28l54OZDIbU65W667/AJVP4DttZdsl0NYuDQrc8Ov4tvrFVbg/avE4ZhZvW2cD7JDd5AG6n7Ufo1Zf2rB8RTIWBboYW4v4Z5dYkV6eSLv7t/KPE6acUv2nT9n7lkVpGm1ZBaplnh+MwI/dRibQ1CkkXFHQbz+fpU1wbtVZvnLJS4NDbuDK4Ppz9q53ja2to9CGdPUtMmq1OJ49bFp7jnwoCT1PkPMmth7gAknQCZrnfGeJniOJWxZB7lDLuOcGC3SOnUk9KeOF88Cz5uxUuXwYcLwj8QvnE4gfuxpbQ6qQI5c1HP70EdavljDTr+tqawOCAAUCFUAD0EQPy/U6SarWeTJ3uvBfT4fSjv8AJ8swVIpykpYqDcKWiKKBBS0UUAFFFFAC0UUVYgooooAKKKKQCUUGigApCKWigDWxeBW4pVwCCP16Vz7j3YJ7Td5h/EvNPry/IEDT0rpVYstbYs08T1wRkxxyLtkUbhnddxbW8UXKuXK8j5dAcvLSPcGpThlm1/sDpzFs3MnuCMtSeJ4JbY5gq5+pUNr1g86cwXC8utxi7cpgBfJVFcf02OLcoNq3fwawyZFHtfCGsbh0ZIZC5G2WQwPVWEZfqKgOIdl+8GbKWO+pFu8vmHXwOfxR61cgtI1ut4SlHhmM8UJ8o5yvbG/hLndXgbqCNXU27gHqfm6TqDyNSwuYLiQkx3gHOFurGukfMPSasmN4Wl1ct1Q45SBI9DuPaqZxn4bSS2GaP4H29m/v9a6Y5McvhnnzxZ8fH3x9nyROMe+9xsHYxDXrc+InXKB8wL81H89Ku3Z3s+uHthVH4mjVm6n05Dp50z2X7Krhk3l2gu3mNgvkOvOrJbtwABWWbL3ajwbdJ03Z+5PnwvYVVisqKKxO8KKKKQC0UlLQAUUUUAFFFFAC0UkURViFomkiiKWwCaJoiiKNgFFFFLYwooiiKNiCiiiimMSKWKKKKYBRRRRsBIoy0RRFFMBAtKKMtJlNGwFopAppctGwCijLRlopgFLSRRFFMBaKIoopiCiiiimM/9k="/>
          <p:cNvSpPr>
            <a:spLocks noChangeAspect="1" noChangeArrowheads="1"/>
          </p:cNvSpPr>
          <p:nvPr/>
        </p:nvSpPr>
        <p:spPr bwMode="auto">
          <a:xfrm>
            <a:off x="0" y="-885825"/>
            <a:ext cx="2171700" cy="1828800"/>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3340" name="AutoShape 28" descr="data:image/jpeg;base64,/9j/4AAQSkZJRgABAQAAAQABAAD/2wCEAAkGBhQSEBUUERQVFRUUFRcUFhgVFBIVGBgWFBcVFBYUFhQXGyYeGBkjGhcXHy8gJCcpLC0sFR4xNTAqNScrLCkBCQoKDgwOGg8PGiwfHCQvKiwvNTIqLiwsMCksKSwpLy0sKSwwLSkpKSwsLCwvKSkpKiwpKSksMCwsNS0sLSksLP/AABEIAMIBAwMBIgACEQEDEQH/xAAcAAEAAgMBAQEAAAAAAAAAAAAABQYBAwQHAgj/xABGEAABAwIEAwUECAIIBAcAAAABAAIDBBEFEiExBkFREyJhcZEHQoGhFCMyM1JikrHB8BVUgpOistHhNNLT4xdDY3J0wsT/xAAaAQEAAwEBAQAAAAAAAAAAAAAAAQIEAwUG/8QALBEBAAICAQMBBwMFAAAAAAAAAAECAxEEEiExURNBYXGBkfAFscEUFSJiof/aAAwDAQACEQMRAD8A9wREQEREBERAREQEREBERAREQEXyZBe19enP0WcyDKLAddZQEREBERAREQEREBERAREQEREBERAREQEREBERAREQEREBEWHFB8ySW8TyC5qljyND8A4sHjdwBJ+FlvLlpqnuDe4ATcb3sBzNhqdOQ3Ntt1aPKl43E7bImWAFgOtuqhazilubs4B2khOUcmg+Z3/nVc8fErYRJ2wdmMhLWhwe/KeR1s21iLG2gChIsepw9snYEuZewvG1mpcQS0N3F9PJa8XHmZmbRv0eXyObWIitLRX19Yj+J+iQm4imhlyveHWsHDILA7kC1ibdV3v4vjBGhcQLHKe6b3vbMAenIblU+vxqSZxL3Gx90Ehum3d2+K5hKtv9LS0R1R3+DyP7hlpMxS0zHu3+S9FoeJo3mx7vmpgG+y8niqLK08O8Q5SGPPdPyWXPxOmN0elw/wBSm89OX7rgiAovPe4IiICIiAiIgIiICIiAiIgIiICIiAiIgIiICIiAtTivt50WglB9XVexzi1kEpidH2gyjNZw973SCOlvVT915vi/E0b5zJFBGSLd6QOJLhfvZQ7KdLWuDstXGxxe07jcMPOzTipHTbUzPpvs6qfhGRze0kcIWl2jXauAcQGc+ZIFib/suGtwRzGFwvmjH1zHWDm3Ng9v44zyIuvum42qC9vaSDJmbmtHGSG3BJAtvZXVuIU8kL5c7XRkFry65s29spaRcC52I5+S2Xy5sUx1d/k8vHxuNnrMU7THr+/n8/ajYDhH0iQtLsjWtzOJte2wsDvrzXVi/DxhiEjD2rdcz2lpa3Ww23v1vpsrHifD8dVDEGSkNjFmuBDwW6b68rDnpqqNi9H9HldEH57BpJboLkA2IudR/or48s5bdp18Nfy45uLGDHqa7/237/k1iRdEFRYqOEi2MlWyXnRGnp3CuK9pHkJ1bt5KdXmvC2I5Jm9CbHyOi9KXh8nH0X7e99XwcvtMXfzAiIszcIiICIiAiIgIiICIiAiIgIiICIiAiIgIiINU5WguW6p5LlLkFR49x98eWGMluZuZ5FxdpJaGg9NDf4Kh9orF7RWvFS1xHcMYDT1yklwPiC70IVU7Re5xoiMcafNc3qtmnbp7RBIuXtU7VaNsnQ6u0UliNC1sUM0d8krbG5ByyN0e248rjTYqD7VTmF1LJKSeF9g5gNRCdblzR9Y3ex7jRp5nkqXmY1LpjxxbdZ+nzfeG08csT23ayZpD2F78rXstZzLk5QR9oHzWuow2WO5cx2UWOYNcWEHZwfaxB5Fa8J4enqD3GEN/G8FreXO2p1vYL0ygwtsdMICcwyFrr63zXLtDyuTYLNl5EYp7Tv4NeDhzmjvGte/1/PV55h01nDzXsMD7taeoB9QvKsJwYvqJmtvkhL7uP5MwaPM29Lr1OlbZjR0a0fILLzLRMxpt/T6WpE7bURFheoIiICIiAiIgIiICIiAiJdARYuiDKLCIMpdYRBm6XWFrlkty+KDlxWqDG5ifskFw6NJsXeNt/go6qrLDugG4uDfSx2Om6kXRZj1VNkq5GYi+BzWtjLSWtAAF2gHOD+YXv/treK9UfJS1umY+KTxrCWVcOR5IIOZrha4dYjY7jXZVyD2Zd76yclvRjLG/mSQB8Fa4ad7m3AuPMfxXLV0Dm94ggdb/AOhV6Zr0jVZc78fHknqtHd51xNw66lJcHNdGZMje939s3eFgOo06eK4qDBKidmeGJ723Iu3La43GpVw4qwgT0xsSHRh0jNdCQNQRzuBvy9VAYP7N56injmjqWtbI3MG2k01IINja9wVupyf8NzPdgycSPaaiOyOxHBaiBmeaJzGlwaCS3cgkDQ9AfRb+FKOSontDKyOWMCRuYm5sdS0AG9uY6HzXNxXwpNQiPtJe0Ehda2ewLMu+Ynk75FTvCfDLGsbNIA97g17OYYCLi3IuIO/JWvyNY97Upxd5Na8fFf8ACKOeMONRP2znEW7oY1oF9GgefyC6Z5jbu2uuSkoSACNiLrfMwg2K8qZ3O3r1r0xqG3C2ZgRkEd3OBDdjcm7the41Px33U43pf9v4KPoqa4vt0/n+d1ubGQdikymI067rN18MJ5hfShLKLCIMosIgyiwl0GUS6ICIiDCIiAiIgIiICLCwSgOkAXHIwk3BIPgf4LXUV7gfshw9D6rpppg4XAI80G2EEDXfyA/ZQvFOBGZrZItJ4TmZ+Yc4z4HX18VMl61vlUxOp2iY3GnDQVbBG0FzQbXILhcE6kHxB0+C5MerG5Ghrgbm+hB2Hh5rNZhedxJ3O/K/oqti8gilLdgLW8dASoSzisjzDIIvvCxwbf8AFbRQPAPtIhpKXsKkSdx7iwsaHd13eLTcixDs36vBSH9IDquzhv2f0EzTK5jpHl7szXSOygk5tGstpY87rtS1YiYs5XraZiauLiTiCnxanMNO2USRubI1742tYDq0tcc5Ni0u2BOg00X3heJgv7CMOc2ACOSR2gu1oaGtPvOvqeQAPUK1YjwzFHARTRMjLe9aNgbmFrEGwuTbUX6eKqFB2cLAyMBrR/JJPM+KibRrUJis72ttBiuQWIuOWtrKTppO2P2bAc77fJV3A6v6wOuA0b35g8gFcI7EAt23FlydHU0WFhyXxOTbQr4Eq+w9Bpi0N9+t11Nfdc8rgNhc/JYglPvW+A2QdSLAKIMoiICIiAiIgIiICIiAtNZVNijfI/RrGue6wv3WguOnPQLcofi9x+gzgbvZ2Yv1lIjA9XIJCgr2TxtkicHscLgj0II3BB0IOoIW9U2mMt3VdIwd8h0sFwGTgtaS9h2ZOL5c2zstj1FmwvFY6iISRElpuCCC1zXNNnMe06tcDcEKbRNZ1KtLReOqHWtL3Am11mRx2/Zacl1Cz6NP1X0TZZAsF8OKDXJItIc4m4sbdVtcF9xgAIOGpnmaCQ2OwBOpPL4rz/HqeWVznHdxJ9V6VWG7SBz0+Ch5aAFSPIqmhqW/ZJ+Oql+C6zE45nGCFszQAJGOcIwQb5TmcdCCDqL8+qvkmEtPJSmBUDYmuOgLiOmzb2/cqBVKytx2QEtip4GgE910b3ADXd7yPQBVSmoJ5HF0ri4uNydBqedgAF7HWSjs3AEXII3HPRQUWGgckFew3CiFasNheG913wuvqKkAXXA3KdFO0abog/3l0MK0PrAN/wDU+gX3DNmFx89FCXQtFTO1guT8ALn0W0FYlhDvNB8UFWH37paeVze46/7LsXE2Ky6Y3Hnb+eqDYtVXWMiY6SRwYxgzOc42AA5krFZWMijfJI7KyNpe5xvo1ouTp4Kn1mIdrepqhljiAkgpidbuv2c0/IyGxLWahg11OomtZtOoVvetI3adQtmF4k2ohbLHmDX3sHDK4WJaQWnY3B0XWoPg+cup3ZrA9vMSBew7SR0wAv4SBTiTGuyYncbERFCRERAREugKI4lN442/jqacekzJD8mFSFTWsjF5HtYOrnBo9SqdxpxjDHFBURnt4oqpvavicx7WfVyN71jvd7T8LXFwgja/FHNmpo6XM0NDGAWOU3cftW1OrHXH5T4qa4FqiMPjdbvSvnlJ5fWTyO066WWl9RDFTmoY5r2dkzs3AZvsiUh2bld0hN+vmtvCle2LD6VnMQRX8y0OPzJXbLeLRERDNhxTS1pmfP8Axz8SwPZDNUNcQ+ONzw65GrRcahdGE19eKeN7mwTh7Gv+8khkGdodlOZrmki9r3C5+OMTvhtTbnHb9Tmj+KjmPkgligJfK10ERja7K7vZQMt3DVoId5DyUY8fXMxtbPm9lETre+yyHigs+/paqLxEYnb+qEuP+ELbScU0spysqIs34XODH/ofZ3yXK57KCJxc4uzvLmguy7e43NfZtupPzUfV8YUk1myw9o0mx7RjHWHXKb3VowWt3pG4c55eOnbLPTPp5W0jS6g6jCCXXDnDyc4fsVUsRqIIa+i/o85Wve8ysie9jXBuUhro72HvctVe6bFA82Mb2nxAI9QVxmJidS1VtFo3E7goaYtb3nOd/wC4k/ut5Ytl1TMcmkfi8FP280UT4C4iOQx3cDMQb9e6B8FCVsMay2mBCgpcIjBAbVVzySRZtVzHLW2vQc1rwnD2VGfJUYgMhAOapcNTysOemyv0W1vTl7anVFd95WH6KvkRqLdgEYbmdWVgFibmreBpvrsuenwunkF2V1UeWtY8H0OqiKz50tOSkTqZjafDF9gKp8A1Mj5a5j5ZJGxT5GGR7nkNBkGhPkPRW4tVV2BECtmUAX2HVasypPtDcz6Rh5lAMXbubIHDM0tJivdvPQFDws1TxbSRnKZ43O/DGTK/9EYcfkvgcSyP+4o6h/5pAynb6ynN/hXDDjETgWUhbCB3RlZGwF7r5O64bG1thuNdr/eKYrLSQRtv2ktiXF2cgjW9zoBz3Pu6b6d/YW7R72T+rpqbR3rHvbaqmr6gWL4KZvMRmWd583fVj9wuDgqeVslXG9+cwVBjBLWtu3KCLtb8T8VX8PrZayqY1zyc32rOLfq26uAt4XUxwxI2nrcQiH2RLC4XuftRkk6pmw+y1Ez3RxuTPI3MV1C146O2o6hmU9+CVvhrG4KkU8rqqhiEmhlkp4g5tzYOiDmk3GoAcNOp35K8xYo12hO+nroqhwlY0VOXvyxxwva8E2AfS1DMryTtZrCCegVcV+mduubH7SNLLwpK0mpDTcNmb8oIWO/xsf6KwLz3hXjiF76ypd9VSB0UTJnaCR7M7SQ3fW4+AF+drhQ8SU033VRE/wAGyMJ9L3XOXaEkiwHLKhIiIg5MRrOzbmIOUHvW1sOZt4b/AAXNiuIdjE6QRvlyi+WMBziPygkX6/6qRkjuCDzVYxHH2Yex30kvMYP1Za0vNj/5fhbkSRp5IPIOOMAdDKJssghn78fahwewnV0L82oc35tsdbFcPDfEf0V7myN7SnmGSeM65m694A6Zm6+YuPFX/F/aG2uidDDhtRUsd+IOYLjUODmB1iOuYKMoeE8Qf9zh1FSjk6YCZ4/vXS+HIbIIiqrX4fBLDE7t6CtjkFM8G/ZSPBGQk+N7g66X+0HA+mYXQgMaPwta30AH8FD0vstqpiPp9bnjBBMUTCxhtqBoQPRoV/p8KawWHzQU72hR5cLmt7xjb6ysUxxDVmnpjNG1pfC1v2iQMmZocDY66a+Y+Bj/AGowvOHlsTDI4yxnK3LchpzGwJF9hoLlVaT2swu+rr6aaHvNJBGZpyuDwC14abXA01VqzqYmVbRuJiE3xfWTGOCpYS1jmtYYnAZ80ve1BuL91viCARblyjgV7ZYw54yOLQ+5s4G13NG9zfQfyVKQcXYfWBre3jdZzZA2RxjOZhu02fa+vmprEI3yQlsDxG4gZXloeBboDpqNL8rrRTkTWIrXsx5OHTJabX7/AJ/Kq41ExmNULdAGQPcf0ytF/wBIVtbVAnuqi1MD5cajY62eKhZny3sHa5rE7i71fKCgyjVZp8tsRqOzqiCpWP0jJMdpWSNDmupn3B207chX1rVR8ddbiCj/APjv/wD0JE68ExExqWrDMDnjqnxNORmZpz9wns2uzsygi5vYA20B35Ke4mxFlNAACGdo4sGVt9HXLyGgjz3GpB12Pzxm0uopcrnBzcrm5L5i4ObZotr3jYaJR4Y6SjZHWZZZcpuXBpyucCBrb7QBALt7gm61Tk69Xt+fFhpx4xxbHT7/AF8KBURueXOizSNFrua0gXe62jLXaC42tbdT/B3D3a3kmb3BmYGubufxC/QgjbcHopngrCH01Nlla0Pcc7tbm9yADy0AadOpXTPVTR1LGRwudC9wzydo02Lg73DqGC1yepGvI9snKmYmlfuzYv0+lZjJf7If2axBs2ItaAAKqwA2ABlAAV5LVR/Zo+82JHrVn95Vel5z2HLNoqJ7RqkAUbxvHWRn4an/AOoXoErLrzz2r0WWi7Qe5LGf8w/igmsQoIqOokrJCTHcHK0A5XvJYTl573Bvpd2+ijONI3yCOohlvFJ2UQaA8ZhI53eI0zAkt0KsmOxCalkYSAJG2JJAsCQSbnQEDUeIChMS48w+maGOmjIZYNZGO1tktl+yCARYbkbLRXNMatPefH0ZZ49Ziax2ie/1SdVSNpozLTQlz7WyxtGZ+YMbqTsBlDje+oPU3iMHAfilbcEZ4aWSx3BMdiD4i9lBSe2Ayuy0NHNOfxEEDzsy/wDmC38C4zK/EppK408UksLY2xiVme7HNIHZhzrG193X8Fxm2/LRWsV8LbVU+XZeXudNVOlw9h7Kminnlqpr2+qdIZBHflzNudrnQa+4PomuGqpWNeynPM6akq56V7jmORzspdvchrmn5qqzyziXiJk2SCmGSlp9Im7ZjsZXDe55X1AvzJvs4P4WdWzhtiY2d+Ugaho91v53Wyj4nZqu9fwXirRqaKsH/rQszfqe0u6e+NkwriCuw9hY/B8rM2YmmLiCdBfQyE6ADlsgvuAVj5IQZKd1NlORsbnAnK0AA2A0HIDwXfQVWfMQCGhxa0nnl0LgOl/kAq1g/FX9IMcyOGeE3AeZG5bNP2sruZO2wte6ttPCGtDQLACyDaiIgL4fCHbgHzAK+0QfIYByWbLKxZB8PfYLgrJJXMcInMY+3dL2lzQfEAgn1WnGuHzMQ+OV8EgFg+PLcj8LgQQ4eBUFPHi0Bu001WwcnNdBJ+tpLb/2UHnPG/B+JOfnqXCoubNLJGnxsyI5SPJrVV/6arKf6t75ABp2c7e0b5ZJgbDysvYMW4npJAGYnRSxW0vLB2zRfmJIwSBpuLclI4ThlHNThtL2U0Othm7W1zqCJCXDyOyDws4pTyff0bAebqZ74D55DmYfkpbh2kc+TLhtZVxOtfs5I3ZR5yQlzQPFwCvPFnCWF07M9Q0Qk7CNzmucRybHex9LDmQuPBsFqq1gjpo/oFDzsPrpR1c7fXr/AJlKGfZ4ypdik76pzZZGwCMvjLXNBD2Wa4taAHWadN9CvV441wcN8LQ0UQjhbYbknUk9SVMqEtGVeZ+0OeohxOmqKeEymOBw5Zbl0oIPeB2ddeovVK4zwp1TFKxmXM9jo2l1wO9prYHx5IKjLx9ibh/wEZFwee4IIP3vUA/BY/8AEDFP6jH6n/qquyex6rH9X/W7/kUbiXs+lgIEroWlwuLCZ+g09yI2+KkXI+0HFf6jF6n/AKq+me0LFPeo4h8f++qfhns3mqATE6Ahpsb9qzXfZ8QJ8wu8ex2q/FTj+0/+EageheyeOa1W+eMxulnElrtt3g8m1nHQE816CGqvcOwGPQ7m17bXtqrI1BqdGqd7T8PfJhszWNLj3HWGujXtc423Nmgmw1KvC+JYg4WIuCg/PUvD7p6YVMtTUVrBoWU5ByAcnCZxcy1raMuLbKCGMwx/8PRxNI2fOX1L/MZrMH6SvZce9m5a8z4dIaebcgfdu52Ldhfyt4KsU9bTtqcuLUccFQdO1LLwyH8R5A/m18SNlIoRxGtq+4HzSD8EYLWf3cQDfULuwHgt8szYjNTxOcdGuka536I81j4Oyr2yeqpqZtpZoYgPdL2N32swa/JRVHxW0Etw3D5ZASbyZGUsR11dcjM74tCgTPDeBy0kWR9TJPtbOGgNtybu63m4jwCmzWhgBlc1ova7iG3J2GvPwVVOFYpU/eTso2HdlO1r3/3zxcfABS2FcHRxSCV0k00o9+WV7iL72F7N+AQT6WQBZQYyrKIgIiICIiAiIgJZEQfEkAcLEAjxCr+Jez+jmJcYgx59+MmN2v5mWKsaIKlQ+zSmZKJZDLUPaA1hnkdLlaCSAM3S536q1MiAFgvtEGEWUQfD2qpYtPXRy2ho4p4/xGcxv+III3VwSyCgTYnidu5hkV/zVdxb4NXxHieLe9hsFvy1bhrpvdvS/wAl6FZLIPPH1+K+7htP/aqnaeAt/P8AHdFX4nbvYbDfnarIHoWK+2SyCrYAa17z9Jp4YWDbJI+Rx6XJsNvBWcBfSIMIsogxZcOJ4HDUMyTxte08nC/xHQrvRBA4ZwLRU5vFTxh3UtufU6qcbGBsLL6RAREQEREBERAREQEREBERAREQEREBERAREQEREBERAREQEREBERAREQEREBERAREQEREBERAREQEREBERAREQEREBERAREQEREBERAREQEREBERAREQEREBERAREQEREH/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2" name="Picture 12" descr="https://encrypted-tbn2.gstatic.com/images?q=tbn:ANd9GcRVXZPa6loiuzmM5hzvt0vY69gK5RI4uWDq8k3QWZct1jsRs2d43w"/>
          <p:cNvPicPr>
            <a:picLocks noChangeAspect="1" noChangeArrowheads="1"/>
          </p:cNvPicPr>
          <p:nvPr/>
        </p:nvPicPr>
        <p:blipFill>
          <a:blip r:embed="rId2" cstate="print"/>
          <a:srcRect/>
          <a:stretch>
            <a:fillRect/>
          </a:stretch>
        </p:blipFill>
        <p:spPr bwMode="auto">
          <a:xfrm>
            <a:off x="6084168" y="1772816"/>
            <a:ext cx="2448272" cy="4248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checkerboard(across)">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checkerboard(across)">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39</a:t>
            </a:fld>
            <a:endParaRPr lang="tr-TR"/>
          </a:p>
        </p:txBody>
      </p:sp>
      <p:sp>
        <p:nvSpPr>
          <p:cNvPr id="4" name="3 Altbilgi Yer Tutucusu"/>
          <p:cNvSpPr>
            <a:spLocks noGrp="1"/>
          </p:cNvSpPr>
          <p:nvPr>
            <p:ph type="ftr" sz="quarter" idx="12"/>
          </p:nvPr>
        </p:nvSpPr>
        <p:spPr>
          <a:xfrm>
            <a:off x="1619672" y="6520259"/>
            <a:ext cx="6264696" cy="365125"/>
          </a:xfrm>
        </p:spPr>
        <p:txBody>
          <a:bodyPr/>
          <a:lstStyle/>
          <a:p>
            <a:pPr algn="l">
              <a:defRPr/>
            </a:pPr>
            <a:r>
              <a:rPr lang="tr-TR" dirty="0"/>
              <a:t>Çevre Mevzuatı Kapsamında Farkındalığın Artırılması Eğitim Semineri-KOCAELİ</a:t>
            </a:r>
          </a:p>
        </p:txBody>
      </p:sp>
      <p:sp>
        <p:nvSpPr>
          <p:cNvPr id="5" name="İçerik Yer Tutucusu 2"/>
          <p:cNvSpPr txBox="1">
            <a:spLocks/>
          </p:cNvSpPr>
          <p:nvPr/>
        </p:nvSpPr>
        <p:spPr>
          <a:xfrm>
            <a:off x="467544" y="2348880"/>
            <a:ext cx="8229600" cy="3582069"/>
          </a:xfrm>
          <a:prstGeom prst="rect">
            <a:avLst/>
          </a:prstGeom>
        </p:spPr>
        <p:txBody>
          <a:bodyPr/>
          <a:lstStyle/>
          <a:p>
            <a:pPr marL="342900" lvl="0" indent="-342900" algn="just" fontAlgn="auto">
              <a:spcBef>
                <a:spcPct val="20000"/>
              </a:spcBef>
              <a:spcAft>
                <a:spcPts val="0"/>
              </a:spcAft>
              <a:buFont typeface="Arial" pitchFamily="34" charset="0"/>
              <a:buChar char="•"/>
              <a:defRPr/>
            </a:pPr>
            <a:r>
              <a:rPr lang="tr-TR" sz="2400" b="0" dirty="0">
                <a:solidFill>
                  <a:schemeClr val="accent1">
                    <a:lumMod val="75000"/>
                  </a:schemeClr>
                </a:solidFill>
              </a:rPr>
              <a:t>Yeterlik belgesi alan firmalar </a:t>
            </a:r>
            <a:r>
              <a:rPr lang="tr-TR" sz="2400" b="0" dirty="0">
                <a:solidFill>
                  <a:srgbClr val="FF0000"/>
                </a:solidFill>
              </a:rPr>
              <a:t>vize dönemi içerisinde</a:t>
            </a:r>
            <a:r>
              <a:rPr lang="tr-TR" sz="2400" b="0" dirty="0">
                <a:solidFill>
                  <a:schemeClr val="accent1">
                    <a:lumMod val="75000"/>
                  </a:schemeClr>
                </a:solidFill>
              </a:rPr>
              <a:t> en az </a:t>
            </a:r>
            <a:r>
              <a:rPr lang="tr-TR" sz="2400" b="0" dirty="0">
                <a:solidFill>
                  <a:srgbClr val="FF0000"/>
                </a:solidFill>
              </a:rPr>
              <a:t>bir defa </a:t>
            </a:r>
            <a:r>
              <a:rPr lang="tr-TR" sz="2400" b="0" dirty="0">
                <a:solidFill>
                  <a:schemeClr val="accent1">
                    <a:lumMod val="75000"/>
                  </a:schemeClr>
                </a:solidFill>
              </a:rPr>
              <a:t>Bakanlık tarafından denetlenir. </a:t>
            </a:r>
            <a:endParaRPr lang="tr-TR" sz="2400" b="0" dirty="0" smtClean="0">
              <a:solidFill>
                <a:schemeClr val="accent1">
                  <a:lumMod val="75000"/>
                </a:schemeClr>
              </a:solidFill>
            </a:endParaRPr>
          </a:p>
          <a:p>
            <a:pPr marL="342900" lvl="0" indent="-342900" algn="just" fontAlgn="auto">
              <a:spcBef>
                <a:spcPct val="20000"/>
              </a:spcBef>
              <a:spcAft>
                <a:spcPts val="0"/>
              </a:spcAft>
              <a:buFont typeface="Arial" pitchFamily="34" charset="0"/>
              <a:buChar char="•"/>
              <a:defRPr/>
            </a:pPr>
            <a:endParaRPr lang="tr-TR" sz="2400" b="0" dirty="0">
              <a:solidFill>
                <a:schemeClr val="accent1">
                  <a:lumMod val="75000"/>
                </a:schemeClr>
              </a:solidFill>
            </a:endParaRPr>
          </a:p>
          <a:p>
            <a:pPr marL="342900" lvl="0" indent="-342900" algn="just" fontAlgn="auto">
              <a:spcBef>
                <a:spcPct val="20000"/>
              </a:spcBef>
              <a:spcAft>
                <a:spcPts val="0"/>
              </a:spcAft>
              <a:buFont typeface="Arial" pitchFamily="34" charset="0"/>
              <a:buChar char="•"/>
              <a:defRPr/>
            </a:pPr>
            <a:r>
              <a:rPr lang="tr-TR" sz="2400" b="0" dirty="0" smtClean="0">
                <a:solidFill>
                  <a:schemeClr val="accent1">
                    <a:lumMod val="75000"/>
                  </a:schemeClr>
                </a:solidFill>
              </a:rPr>
              <a:t>Firmalar</a:t>
            </a:r>
            <a:r>
              <a:rPr lang="tr-TR" sz="2400" b="0" dirty="0">
                <a:solidFill>
                  <a:schemeClr val="accent1">
                    <a:lumMod val="75000"/>
                  </a:schemeClr>
                </a:solidFill>
              </a:rPr>
              <a:t>, denetim yapan görevlilere gerekli </a:t>
            </a:r>
            <a:r>
              <a:rPr lang="tr-TR" sz="2400" b="0" dirty="0">
                <a:solidFill>
                  <a:srgbClr val="FF0000"/>
                </a:solidFill>
              </a:rPr>
              <a:t>bilgi ve belgeyi sunmakla </a:t>
            </a:r>
            <a:r>
              <a:rPr lang="tr-TR" sz="2400" b="0" dirty="0">
                <a:solidFill>
                  <a:schemeClr val="accent1">
                    <a:lumMod val="75000"/>
                  </a:schemeClr>
                </a:solidFill>
              </a:rPr>
              <a:t>yükümlüdür. </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ndParaRPr>
          </a:p>
        </p:txBody>
      </p:sp>
      <p:sp>
        <p:nvSpPr>
          <p:cNvPr id="7" name="1 Başlık"/>
          <p:cNvSpPr txBox="1">
            <a:spLocks/>
          </p:cNvSpPr>
          <p:nvPr/>
        </p:nvSpPr>
        <p:spPr>
          <a:xfrm>
            <a:off x="2411760" y="260648"/>
            <a:ext cx="5040560" cy="95334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DANIŞMANLIK FİRMALARININ DENETLENMESİ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4</a:t>
            </a:fld>
            <a:endParaRPr lang="tr-TR"/>
          </a:p>
        </p:txBody>
      </p:sp>
      <p:sp>
        <p:nvSpPr>
          <p:cNvPr id="4" name="3 Altbilgi Yer Tutucusu"/>
          <p:cNvSpPr>
            <a:spLocks noGrp="1"/>
          </p:cNvSpPr>
          <p:nvPr>
            <p:ph type="ftr" sz="quarter" idx="12"/>
          </p:nvPr>
        </p:nvSpPr>
        <p:spPr>
          <a:xfrm>
            <a:off x="1691680" y="6520259"/>
            <a:ext cx="6696744" cy="365125"/>
          </a:xfrm>
        </p:spPr>
        <p:txBody>
          <a:bodyPr/>
          <a:lstStyle/>
          <a:p>
            <a:pPr algn="l">
              <a:defRPr/>
            </a:pPr>
            <a:r>
              <a:rPr lang="tr-TR" dirty="0"/>
              <a:t>Çevre Mevzuatı Kapsamında Farkındalığın Artırılması Eğitim Semineri-KOCAELİ</a:t>
            </a:r>
          </a:p>
        </p:txBody>
      </p:sp>
      <p:sp>
        <p:nvSpPr>
          <p:cNvPr id="11" name="1 Başlık"/>
          <p:cNvSpPr txBox="1">
            <a:spLocks/>
          </p:cNvSpPr>
          <p:nvPr/>
        </p:nvSpPr>
        <p:spPr>
          <a:xfrm>
            <a:off x="3059832" y="404664"/>
            <a:ext cx="3456384" cy="432048"/>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chemeClr val="tx2">
                      <a:satMod val="155000"/>
                    </a:schemeClr>
                  </a:solidFill>
                  <a:prstDash val="solid"/>
                </a:ln>
                <a:solidFill>
                  <a:srgbClr val="6699FF"/>
                </a:solidFill>
              </a:rPr>
              <a:t>NEDEN ÇEVRE GÖREVLİSİ ?</a:t>
            </a:r>
            <a:endParaRPr lang="tr-TR" sz="2000" dirty="0" smtClean="0">
              <a:solidFill>
                <a:srgbClr val="6699FF"/>
              </a:solidFill>
            </a:endParaRPr>
          </a:p>
        </p:txBody>
      </p:sp>
      <p:sp>
        <p:nvSpPr>
          <p:cNvPr id="12" name="2 İçerik Yer Tutucusu"/>
          <p:cNvSpPr txBox="1">
            <a:spLocks/>
          </p:cNvSpPr>
          <p:nvPr/>
        </p:nvSpPr>
        <p:spPr>
          <a:xfrm>
            <a:off x="179512" y="3068960"/>
            <a:ext cx="6707088" cy="3168352"/>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tr-TR" sz="2400" i="0" u="none" strike="noStrike" kern="1200" cap="none" spc="0" normalizeH="0" baseline="0" noProof="0" dirty="0" smtClean="0">
                <a:ln>
                  <a:noFill/>
                </a:ln>
                <a:solidFill>
                  <a:srgbClr val="FF0000"/>
                </a:solidFill>
                <a:effectLst/>
                <a:uLnTx/>
                <a:uFillTx/>
                <a:latin typeface="+mn-lt"/>
                <a:ea typeface="+mn-ea"/>
                <a:cs typeface="+mn-cs"/>
              </a:rPr>
              <a:t>Sanayileşmenin gelişmesiyle birlikte  üretim ve tüketim faaliyetlerinin hızla artması,</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tr-TR" sz="2400" i="0" u="none" strike="noStrike" kern="1200" cap="none" spc="0" normalizeH="0" noProof="0" dirty="0" smtClean="0">
                <a:ln>
                  <a:noFill/>
                </a:ln>
                <a:solidFill>
                  <a:srgbClr val="FF0000"/>
                </a:solidFill>
                <a:effectLst/>
                <a:uLnTx/>
                <a:uFillTx/>
                <a:latin typeface="+mn-lt"/>
                <a:ea typeface="+mn-ea"/>
                <a:cs typeface="+mn-cs"/>
              </a:rPr>
              <a:t>Bu faaliyetlerin artışına </a:t>
            </a:r>
            <a:r>
              <a:rPr kumimoji="0" lang="tr-TR" sz="2400" i="0" u="none" strike="noStrike" kern="1200" cap="none" spc="0" normalizeH="0" baseline="0" noProof="0" dirty="0" smtClean="0">
                <a:ln>
                  <a:noFill/>
                </a:ln>
                <a:solidFill>
                  <a:srgbClr val="FF0000"/>
                </a:solidFill>
                <a:effectLst/>
                <a:uLnTx/>
                <a:uFillTx/>
                <a:latin typeface="+mn-lt"/>
                <a:ea typeface="+mn-ea"/>
                <a:cs typeface="+mn-cs"/>
              </a:rPr>
              <a:t>paralel olarak da çevre kirliliği oluşum potansiyelinin </a:t>
            </a:r>
          </a:p>
          <a:p>
            <a:pPr marR="0" lvl="0" algn="just" defTabSz="914400" rtl="0" eaLnBrk="1" fontAlgn="auto" latinLnBrk="0" hangingPunct="1">
              <a:lnSpc>
                <a:spcPct val="100000"/>
              </a:lnSpc>
              <a:spcBef>
                <a:spcPct val="20000"/>
              </a:spcBef>
              <a:spcAft>
                <a:spcPts val="0"/>
              </a:spcAft>
              <a:buClrTx/>
              <a:buSzTx/>
              <a:tabLst/>
              <a:defRPr/>
            </a:pPr>
            <a:r>
              <a:rPr lang="tr-TR" sz="2400" dirty="0">
                <a:solidFill>
                  <a:srgbClr val="FF0000"/>
                </a:solidFill>
                <a:latin typeface="+mn-lt"/>
              </a:rPr>
              <a:t> </a:t>
            </a:r>
            <a:r>
              <a:rPr lang="tr-TR" sz="2400" dirty="0" smtClean="0">
                <a:solidFill>
                  <a:srgbClr val="FF0000"/>
                </a:solidFill>
                <a:latin typeface="+mn-lt"/>
              </a:rPr>
              <a:t>    </a:t>
            </a:r>
            <a:r>
              <a:rPr kumimoji="0" lang="tr-TR" sz="2400" i="0" u="none" strike="noStrike" kern="1200" cap="none" spc="0" normalizeH="0" noProof="0" dirty="0" smtClean="0">
                <a:ln>
                  <a:noFill/>
                </a:ln>
                <a:solidFill>
                  <a:srgbClr val="FF0000"/>
                </a:solidFill>
                <a:effectLst/>
                <a:uLnTx/>
                <a:uFillTx/>
                <a:latin typeface="+mn-lt"/>
                <a:ea typeface="+mn-ea"/>
                <a:cs typeface="+mn-cs"/>
              </a:rPr>
              <a:t>giderek artması ‘ÇEVRE SORUNU’ </a:t>
            </a:r>
          </a:p>
          <a:p>
            <a:pPr marR="0" lvl="0" algn="just" defTabSz="914400" rtl="0" eaLnBrk="1" fontAlgn="auto" latinLnBrk="0" hangingPunct="1">
              <a:lnSpc>
                <a:spcPct val="100000"/>
              </a:lnSpc>
              <a:spcBef>
                <a:spcPct val="20000"/>
              </a:spcBef>
              <a:spcAft>
                <a:spcPts val="0"/>
              </a:spcAft>
              <a:buClrTx/>
              <a:buSzTx/>
              <a:tabLst/>
              <a:defRPr/>
            </a:pPr>
            <a:r>
              <a:rPr kumimoji="0" lang="tr-TR" sz="2400" i="0" u="none" strike="noStrike" kern="1200" cap="none" spc="0" normalizeH="0" noProof="0" dirty="0" smtClean="0">
                <a:ln>
                  <a:noFill/>
                </a:ln>
                <a:solidFill>
                  <a:srgbClr val="FF0000"/>
                </a:solidFill>
                <a:effectLst/>
                <a:uLnTx/>
                <a:uFillTx/>
                <a:latin typeface="+mn-lt"/>
                <a:ea typeface="+mn-ea"/>
                <a:cs typeface="+mn-cs"/>
              </a:rPr>
              <a:t>     olarak karşımıza </a:t>
            </a:r>
            <a:r>
              <a:rPr lang="tr-TR" sz="2400" dirty="0" smtClean="0">
                <a:solidFill>
                  <a:srgbClr val="FF0000"/>
                </a:solidFill>
                <a:latin typeface="+mn-lt"/>
              </a:rPr>
              <a:t>çıkmaktadır.</a:t>
            </a:r>
            <a:r>
              <a:rPr kumimoji="0" lang="tr-TR" sz="2400" i="0" u="none" strike="noStrike" kern="1200" cap="none" spc="0" normalizeH="0" noProof="0" dirty="0" smtClean="0">
                <a:ln>
                  <a:noFill/>
                </a:ln>
                <a:solidFill>
                  <a:srgbClr val="FF0000"/>
                </a:solidFill>
                <a:effectLst/>
                <a:uLnTx/>
                <a:uFillTx/>
                <a:latin typeface="+mn-lt"/>
                <a:ea typeface="+mn-ea"/>
                <a:cs typeface="+mn-cs"/>
              </a:rPr>
              <a:t> </a:t>
            </a:r>
            <a:endParaRPr lang="tr-TR" sz="2400" dirty="0">
              <a:solidFill>
                <a:srgbClr val="FF0000"/>
              </a:solidFill>
              <a:latin typeface="+mn-lt"/>
            </a:endParaRPr>
          </a:p>
          <a:p>
            <a:pPr marR="0" lvl="0" algn="just" defTabSz="914400" rtl="0" eaLnBrk="1" fontAlgn="auto" latinLnBrk="0" hangingPunct="1">
              <a:lnSpc>
                <a:spcPct val="100000"/>
              </a:lnSpc>
              <a:spcBef>
                <a:spcPct val="20000"/>
              </a:spcBef>
              <a:spcAft>
                <a:spcPts val="0"/>
              </a:spcAft>
              <a:buClrTx/>
              <a:buSzTx/>
              <a:tabLst/>
              <a:defRPr/>
            </a:pPr>
            <a:r>
              <a:rPr lang="tr-TR" sz="2400" dirty="0" smtClean="0">
                <a:solidFill>
                  <a:srgbClr val="FF0000"/>
                </a:solidFill>
                <a:latin typeface="+mn-lt"/>
              </a:rPr>
              <a:t>   </a:t>
            </a:r>
            <a:endParaRPr kumimoji="0" lang="tr-TR" sz="2400" i="0" u="none" strike="noStrike" kern="1200" cap="none" spc="0" normalizeH="0" noProof="0" dirty="0" smtClean="0">
              <a:ln>
                <a:noFill/>
              </a:ln>
              <a:solidFill>
                <a:srgbClr val="FF0000"/>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tabLst/>
              <a:defRPr/>
            </a:pPr>
            <a:endParaRPr kumimoji="0" lang="tr-TR" sz="2400" i="0" u="none" strike="noStrike" kern="1200" cap="none" spc="0" normalizeH="0" noProof="0" dirty="0" smtClean="0">
              <a:ln>
                <a:noFill/>
              </a:ln>
              <a:solidFill>
                <a:srgbClr val="FF0000"/>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tabLst/>
              <a:defRPr/>
            </a:pPr>
            <a:endParaRPr kumimoji="0" lang="tr-TR" sz="2400" i="0" u="none" strike="noStrike" kern="1200" cap="none" spc="0" normalizeH="0" noProof="0" dirty="0" smtClean="0">
              <a:ln>
                <a:noFill/>
              </a:ln>
              <a:solidFill>
                <a:srgbClr val="FF0000"/>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tabLst/>
              <a:defRPr/>
            </a:pPr>
            <a:endParaRPr kumimoji="0" lang="tr-TR" sz="2400" i="0" u="none" strike="noStrike" kern="1200" cap="none" spc="0" normalizeH="0" noProof="0" dirty="0" smtClean="0">
              <a:ln>
                <a:noFill/>
              </a:ln>
              <a:solidFill>
                <a:srgbClr val="FF0000"/>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tabLst/>
              <a:defRPr/>
            </a:pPr>
            <a:endParaRPr kumimoji="0" lang="tr-TR" sz="2400" i="0" u="none" strike="noStrike" kern="1200" cap="none" spc="0" normalizeH="0" noProof="0" dirty="0" smtClean="0">
              <a:ln>
                <a:noFill/>
              </a:ln>
              <a:solidFill>
                <a:srgbClr val="FF0000"/>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tabLst/>
              <a:defRPr/>
            </a:pPr>
            <a:endParaRPr kumimoji="0" lang="tr-TR" sz="240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tr-TR" sz="2400" b="0" i="0" u="none" strike="noStrike" kern="1200" cap="none" spc="0" normalizeH="0" baseline="0" noProof="0" dirty="0" smtClean="0">
              <a:ln>
                <a:noFill/>
              </a:ln>
              <a:solidFill>
                <a:srgbClr val="002060"/>
              </a:solidFill>
              <a:effectLst/>
              <a:uLnTx/>
              <a:uFillTx/>
              <a:latin typeface="+mn-lt"/>
              <a:ea typeface="Times New Roman" pitchFamily="18" charset="0"/>
              <a:cs typeface="Arial"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47106" name="AutoShape 2" descr="data:image/jpeg;base64,/9j/4AAQSkZJRgABAQAAAQABAAD/2wCEAAkGBhQSEBUUExQUFBQWGBUXGBYWFxYVFRUXFRQVFBQWFhQXGyYeFxkjGRcVHy8gJCcpLCwsFR4xNTAqNSYrLCkBCQoKDgwOGg8PGikcHBwpKSkpLCksKSkpKSwsKSwpLCkpKSkpKSwpLCkpLCkpKSwpKSwpKSwpKSksKSkpKSkpLP/AABEIALkBEQMBIgACEQEDEQH/xAAcAAACAgMBAQAAAAAAAAAAAAAEBQMGAAECBwj/xABDEAABAwIEAgYFCQgBBAMAAAABAAIRAyEEBRIxQVEGEyJhcYEykaGx0RQVI1OTssHS8AczQlJyc5LhYkODovFEgrP/xAAZAQACAwEAAAAAAAAAAAAAAAABAgADBAX/xAAoEQACAgICAQQBBAMAAAAAAAAAAQIRAyESMQQTIkFhUTIzcYEUI0L/2gAMAwEAAhEDEQA/AAsDl9M0qZ6un6DP4G/yDuU3zZT+qp/4M+Cny8fQ0v7dP7jUQF349HLbdgHzZT+rp/4M+C383Uo/d0/8GfBGbrWhHRLYJ82U/q6f+DfguXZdT+rp/wCDfgjSFw5spvaS2CfN1P6un/gz4LfzfS+qp/4M+CK6ta0Ke0lsG+b6X1VP/BnwW25dS+rp/wCDPgiNK0FHRLZH830vqqf+DPguhl1L6ql9mz4KYNXcJdB2DDLaX1VP7NnwXQy6l9VS+zZ8ESFtLSGBxl1L6ql9mz4KRuV0vqqX2bPgpAuy5CkG2RDLaX1VL7NnwXQy2l9VS+zZ8FLTBOwlOMH0Zr1WFzQBBIg2Jjkq5OMe6GSk+hNh8rolwBpUon6tnwR+P6P0Q2G0aX2bJ+6jMLktVj2l7DvECCQeBI5JhjadoO/uVE5K9FsIv5KnR6OU3f8ASp/Zs+CYYPKKTQA6jRP/AGqfwTELisY4KmUrLEjrD5Xhz/0KH2VP8qPo5Vhovh6H2NL8qXUcXe6Po1lSywIfk2FLYGHofY0/yoStktEf/HofY0/yo5lQcyuqlYJLCJhlNC80KH2VP8qg+aqP1FH7Kn+VMsQdUQI7kKHXhFMUH+aKH1FH7Kn+Vb+ZaP1FH7Kn+VFQp6eyt0BoCGV0NuoofZU/yoqlkGH+ooH/ALVP8q7FLlxTTC0IF+SNoUBOVYfb5Nh/saX5Vr5pw5iMPQmR/wBGnz/pTGs21lui0CPEe9S0Q8A+TN/kZ/i34LFPqWKvQ1lsy5v0FL+3T+41SOCjy4/Q0v7dP7jV25y68XpHOfZgCyVw6pCjNVMAm1LJUHWLfWokJpWiVD1izrEpCQlRgrnUtyjZCUOC2CoQVIHIFhICu5XFOmXTAJi5gbLjWhYaJZWi5ciTsD6kTlrWl/a8hzQboiVj7J6IawGIJufFWvD5vDAIkjcyqswmRAsmdBsi8rmz93Zriq0ZjsUS+f1uhH1pCMNHz8UHiGFKmO0A9fC4fXXOIolCsF7lRsCQU0phQq23ulD6kWlQnMCEj2EsYq33UheFW8JmBJunWGfIlLQezbGndR4hpAlE1ZAngg8XjRCgCHrURRrIQOELTatvNWLZGPcDVBF0aaiR4AGU0dKYQK6wbrg1rjxHvQrnea2w3HiPegE8RlYtLEgxaMDU+hpf26f3Grt1VA4Kr9FT/oZ9wLs1V2UtHOk9k5qLlz1Cai5L06FJ9a565Ducta0SWEmssFRDa1gqoUHkFF63rQvWJzSyFzmt/mcJg2hJJqPY8U5dAlBpcQGiSdk5pdFaxLfRE7328YRmQZIKb5eO1sJ4DirfSqtDbDxWPL5FOomiGL5YNkGS9Q3SSDNz3nnuh8+yCm5wfaRYxaR/pSYrHkOttYhS06wqCSb96yc5Xdl/FVQFQwQa0ARp4LbcrptmABN0VjHQ3h+uSA+VnSlc5P5G4o1WaG+KHqZpAiVvEvm52SivRBMzsmTXyKWLC4wOG65xAAvwSvLzAsmFStISMKAMTX3SjEYwN43U2a4iDYqu4yvJVkI2JJ0MxmYKiZU1OjnslbKy7oYsh4PJXPGDlZYcDlxablO6VcMHNKBms05aJSr5wJduR3LO4tll0W5+YAgzZK6tcFK3YgzcrBiCXAAE8LXmdkygK2HjErptY8Fuh0dxL3fu3DvNh61K/Jq9F410yWzuLtPmmpCt2N8sqOcExglQ4KkOUI0shAgG8QuBVgiOY96mxIslTdWqOEj3qBPIta2opKxVjFgwlM9VT/oZ9wLpyMwLJo0v7dP7jV2cMF3YvSOW7sXaliNqYQcFwMGUdA2DQtGmmNLCqV2FBU0MKdKzSmRwQUbsGpolEODZLxPC/qV6yev1gtvzVOp4eFZMjx7WMI2I/wDLwCw+Xb2jV4/4HGYVNESb9yEo54IN481O7Hiq3a+xtx5KkZvSLSbkFc9b0amWfE40SHapmYCDdmbmdoSOY4Krh79MSbKFmZvAI9p3Vix30LySLwzpA2oIc4eaiq4rT3gqm06pJumdCsQIBSuFDchtXzQxtKFOYXuoerlB1xfayKSYGxiMyLTI9S7b0gIuRxSJ9UqKpUViw2V86HWa5kHslo9aQVKqx9RB1K17rRjhxRVOdhIct3QtKopuvTMRMIpY17diVpmIk95QwfJVj6K5DTxDnCo+DsGixvxVckkrGUm3Qx6MdGn4oy4FtP8Am5/0/FX3Kuj9Kj2Gtm4JJgkkbFSYWh1FJrW7ABo9SPwbljlNsvSC6dOAsq0w4EFRvxQC0+vxCqpjijGYTSQoatVMcbUkJJXqQVcmKaqGyhpU5IjmPeo8Ti4bA3Nh3d67wzCA0HmEbAeLQtrWlbVdjFny/wDc0/6Kf3AidSHwH7mn/RT+4ERpXdVUjmu7Ngrc2XOlbCBDYcu9QUZC5DVCWTyslQAJjkWg1RraXchwB5kcR3JZPirGinJ0Cym2U5I+oQ49lvA8fLu71b2MokAljdUGDA7Pck1fM9I7JEkwACPWudl8jmqSN2PFx7OMTimYctb3e7iq/wBIq7HgOYCTxI2A4St51gTUvqJi5HDaUuyXHBjXNjUTuDsI5FZ0vlFrAxVJbaPxJ8OSBFMkynuKyyoXSxpDSLWufNLX4ZzbEea0RkVSVkDHRZNMA4A7jzSZxMLulRc6IUkgRZZK2NphvCfFKsVjhHZ2UDcCZv7VDiWQFMUFYJvRG+tK4c5Q1H7Lh9WCtbf4KKfZ0aqGrIkuEIeQRdKmRo6oNm2ykqs0mFzg4J3hSYphmeB2TpCnTB2J4q2fs/wTXVDVdu0w2/deQqY2kXGBJJtHNeu9CclFCk2WgOIBdzmOKozSSjRZjW7HD8UHuiYiEZTfZcYljSbC67NK1ljZoOcRUIbKho5oDaV1Wba5lVnM6uh5g7QotgLFWxY5pFiq5c4AIBuPJN5hG0GSQ7gjVECzRhk8VGyr2hPMLnE4mAl78cBueKlWQ8q6xYg/lIW0lDF1y9v0NP8At0/uNRACGy8/Q0/7dP7gROpdtdI5z7OlixYiAwBdaVoLrUhYyRmlOOjVD6QuloLYie/iBxPBLMK8B7SRIkWOyvj8PhwwPhjXxJIuQY7uCyeRk4rj+TRihbsBxWI7BGlp8fikT8QKIJIDnnh48jwS3Ps7FMjq3ufvqtY9wSfE54+oRA8fgsMYNmlypB7MY+oS3USXWIFoTfK+j2i72yARccuMpfk9YUwahGo7wPHZEZlndazmgsAkQYkjvHJSSd0gr8stObZ1h6WHDWFpcdhy8SqhUzHrmOYGXN5kcCgMPTDtTnnSNySIAT7I69Jo6uznGSO4HvUqMF9kdsrdXBkbhd4RsOA5q0YzBNqN1bBVt8MqDYifNXRbmVv2h5ocSq5mFaXGFZsW/TTnhCp9fMm32lPi+RMm+gcu3QtbEqSvmYi159SVySbmVcIhg98DdQ0yotfNS0giALwzoIRuKqTtyQNAEEFMaVHUQN9p/wBq2KsrlrY66E5frxDS4CNxq5jiF63TaGi/BebZPT7bQ12g2AgL0rBZa0tEuc49593JYvJ1Ki7E7jZGXTcKGvjeAROIo6JA2SrRMn2rOi44xOO07lJ61HrJ8fFTZqYFzKW4XGkbJkiBdPDFljdFauSiGJJEkWCGOZAnfyUC+iXEVDBt4JPjmQy+8rvOOkFLDt1VXhg4Tcu7gBcrzvO/2lanHqGEj+Z9vUwfFG1HsUUwtJN87P7vV/tYk5IamesYEfQ0/wChn3ApxK3gGfQ0v7dP7jVLpXbUtI5rjshvzWw5Shizq1GyUR6is1lS9Ws6pLyJszDNLnAbq1YnBtosawNc+kRN7Fs8z48UpyNxZ1rht1ZmwO9hfhdZm2YFzHUxqDS1rbk3G5vxXP8AJuc1FGzD7Y2VzFtFSs7TGgEgQZEeOynwuUio4MpiXm0zAHiV1hsC1gOkRNyn+VUHCjIYGv1S13OD+u5NP/VH7JD3yCaPRirhWh+tg4FpOx7ud00Z0YfXb9KQ02OoR2hG0Qo6eJp0pfWaH1DB2kCeXIWQNTpjU1gts0SNJ4g8zzWGMcmTaNLlGPYrz/o9Ujqac3cB2rAibhxjZdYTofWwmmtULCyCCGkl12mOHOEyzDpBVxIFOnAqFwgmNhc7hR5vQx1PD6qz2vpiJEjjYcAlkpc1Fjprg2Ja2KgG8bwlZcDckKKtX4lL31i6o1oO7mifEgLsWoR0c/t7Hua5hTdQgOkwFQsRiJPcvVc36IGnhajg9pIYT6MHiPw9q8s+SEiRt3rH481OLf2ac8eDQOXCPOVo2FhKNo5fM2MAcOPAAE2lMslotaA4iHc4mOaaeRQ7K4xcuiv1qFQQXNIHDhKNwYOnvVnqYhpjUwvHfFvWiMLiKBtGi4EQOMQZHiqJeWviJasL/IiwOCdVMXHMwVZcNhAxoA/2URTqUjs7mPUuahHBWY/Piu4spy+JJ7TGGS4Rz6ggefAfq69NwOELWi5PeVUOh+XlzA4mBuO/vV6pOhsbpM+TnK0HDDjGmarQAZ5JJiaoA4BG4nFzbik2NwJcDeFUkWsWY2jrtaJsgqeEaCtOzYAkHhZB4nMRwVisloPfigAWg39myouaZritRGGw73vv23CGjfZp38TCsNAlx805wmF5BNVdiN2zzrBfs1xeNcH4uo4cxIJH/Fo2aLesjhJVjw37IaFNlxLjAlxLoG5jYH+HhzV8yzBObcjf3cFJmdJxYSLQql2NWj50+ZKf6hYp4WJ+JLZf8uP0NP8At0/uNUw70JgHfQ0/6Kf3GoiV1F0YmdkWsuBTAfEjWXNbpm5lmsxPjCmp41zWkACL3vx52RWGozS6wMa53XtIs4j9y64tK5ebyJc9fBux4lx/kGNMi0Fd4Kl1j9Mx2Xuk/wDFjne2I81vr6hkDcbjTce1K8XVraHNpsa94Fg7UNyRIAEm9kF5c3qkT/HivkaYbMOrZU46mxHfNge5D0sWagk8CR6ohVcnEaTOHeKjYBb2QJ7jM96dZFrc0h40uhjo3HaFxvaOKu9aPLkxXhfGkMQFYaWemnRYQQXxAbFuU22SF+HI4i5jdC1MXpAkbC5Asbk377oyyY8jSsWOOcE2HVsU57i48fZ4KKUHSx7XEQRfnIO08URK0QcX+kqla7J8MKnWN6n95PZ289+5Nekhx7MI41+1TET6Bi9tr7pAzMSx4NNw1scOR0k2uPAphj+kFetQNKo+WOIkANGxncDuXP8AIV5omnF+2zz/ABuPcBJadPOCocG7XUYJ9JzQD4kXVsxTAKTgALB0DlYpLkOVtfc7CAPHn5LfL9Jmj2j0PG9EtNB01i7snlzII3VbdljOr0ADax4qzO6LUxhy8V9RaCYGkyZ23SEFYPAftl/Js8x21uwbKcro0yBVksLgXbjbYWvuldelTFaqKf7sVH6N/R1HTvfZWCg6mHtNYTTkahE+FglOYGm7E1TSEUy8lo2gQPxlTyP3P6Fw/o/synTB/XcsfggZ7yDt/wAgiqDf15IttKf13rE2aRbhMLp9/rB+KJrBTtpfh7llYWUTZB3hOnradMMFL0WgXcOAjYBdj9pTjbqwPMxfyVAcDqPiUZhKcm6s5MTgi60eklUmQxhG/pGfcpsV0sOkh1Kx/ldPvCpdMuaeyY2G++6mqVyGhIpT5d6GcY10EOdJnnf1oPGPMiOd0nqdNqQMaahI8Pip6fSKm+2l3nH6C7rnDj2cdQmpXRZ8tdsrdk2202XnuU4+TIDg0GNrL0vowWvpte0kySLiNt7Ln5Jpm6EX2x3QwnY5FVTpfXfT0tDhpNirzICqfTdzRRJJDQIJJ2gGTfwVeJ+9WNO60fPMrEN85U/5h7Vi06K9noeXv+hp/wBFP7gRKAyx30VP+3T+4FP9I4kMbMRJJA3Wn1YxgnJlHBuVIsBqEYEiLSfvhHZQ8jDUz/zb/wDi9JPl1QYMtdQeQZDXt7QkEPIMXsLoihmzvkjG0wNWprhrtbqy2YidyuRNqTbX5N8U0kmQ4esflFQjiT71Nk+KYzEAvsG03kug+iHG0tuLoXD4PEDrKrRSIa0F8arCQJHNRZdWiuNUQWGd95vbkqpFqDcZimucSHNPIggzfeUmAEuuLajv39xU2TYdjKlVji+qNZ0sGoaGuEgN0bQgS6m1zmtJDiJAc4kxMH0vJSOtDWPMFlPWMDtcF3cbRPMoDF9DnOpsxDK9RrnWNNzS5u8GCezvyTrJzFNgPiO8GSCOfH1ITNM0NHD4bUQWv7IPakPmwDQDIPv43Q5SvRKTELMnNDEB7nmoLnSYDRvsBbdO6mNo6fRdPq/FA5i95czsOIdsQ06fWVtmJ6rDV3aRqGkCQCQSSJuFYpSa7FkkgKviKLasM1B1V0+i6Dpk+kbTumDSSABvPgo8szunXwtUOaBWbVBEARpJbMchM2HNaqO7JTcpX/AqSa18nGZYkU2HVaWmLb2shcoxLTh2iWg6bibg3UecMc7DOJdEEQCe8dyX5VklbqRWD2OY7drgQ4aeII477rX/AJD43Io9HdItVGr2PJaNSyHpO7I8F1WNknhyUYyYc6tono4xjHtc9upoIJETInkbITF4hlTEVXU26Wl1hAGwANhYbT5obHPIA8veFzlzu0e8lJ5L99/QcKqNDiixEMby/V1C2JB7j+CODFgcjTxIzT38vcoKzbFGhnrQ2IYgpEcaKxiGkOMTx96KwLzIt+tlziKfaPjP4IjANuDCvfQpO6mZGyhr+CYOFgeUewoPEUtotc+vf3JFMNWeeUcveXzpJ39QKuWTZR2O0IJ3uJ27lxRG47+Q5p1hYhX5MzaKljVkWjq2ho2Cd5J01bQpNp6Q5wk+l/MSeSTYnwS2lRAeTxVa6Go9IpdOXEfuv/P/AEqd+0vpi+phTh204fWsTMhlMEa3bcbDzKJoNskeLy41Khe+0kW3Oljuw3utqce98cFMcm5dizWtHlfyI96xOoHILFu4lFsvOXD6Gnz0M+61OcFVaGOuJlV3DVHChTOk+izgf5RCNoYB4pSQ6C53C0EyFV5LTglY+GL5MlzLpLGHGHbAMl5eSAQ4lrWADiIBJWZVnTKhADtQAtJE3NxE2AIIuhM56FMxDKekObUh3biw2gW87Ljo10FqYZ1STq1BsEDSCRqmL94WePHjrsubdlibnnUh4MFtRrqZMjsgiQTw3AS/CdquNMGGelb+bb2o7FdF5pmWku3Am2qRHcocqyZ7Kz6wAcC2CJaQIA5HuVf/ACP8heQtLcW8tMOImQYM6T3Hggn02FtQODS/WCCdJdp0kO4TEwmGS12jF639lhAHGNv+JlI8waevLg46BMkTJ8NQSLscOoYZtMU6gF5cAe5ro9VzZEY0n5vpwG6mw4CJA7YmPIkquspVW6HvkNqB1pDu0DMBoPZMFWCuwfN39LI48HDn4pkqol7Cc5oVn4XChpBc57olhALnGANQ9IXVXx9R7MNXloIME3NoMbeJ9is+cYuMuw7wIcNThqDQ6xFzBngq5UzpnyWuH0562mGhxt1ZJDtUH0rhNC7VfkWVUJ8ji+xJcCO6/sMKy9YAJOwvfzVS6Nht44OseBP/AKVqq3A1bS0HhYm9/BX5tSK8XQk6QVScMHCwNaO6Q0GOR3HrUeQZy9uHZTeQWu1BhkyCLuBFxEGZ8UTnmGb8kqERqa9mnmRMEjmNroDKKRbgmkEBzazZtwcFOSeP+wVUiwsqQ0eCzrAREqIGwtaPegqdUh29gf8ASqxz42h5xumEYp8tvy9xAUeXGCXdxPtXOLuDBsWnc7b/AAC3hbNgTcD2RxS5Z3QYRG9J0lvt8oKZsqiY80noVYePGO7YIvD1Lzz9wt8VnstoYl6hrKQOlRPRRGKq1OXFT4ajCx3pKR0xy2TOboFGw47Sonv9hXRb2geUWnmIXTRaO9LdhoU08PLz5+0pthmwADyQOHdDieB2TFlQJrBR3UaISp9nGyZmognsJdZNGQrQ1oiyHxjRHHgpGVPwXFcyhB1JMjWjyxYsWLqWYqLMekjdNGnsOrYSRwhjW/hKbP6VEUj2SW2AttM7+ULz/CkktJaJDQN77fBFYvOD1ZY0yA9p9m1t1zL2b1HR6DlGYhjGEi2+8k9k8+Jn2JjjMwFWmx0EQYHeXWM+S82ybMy8hokCdRk8Ba0+I9SvtauGNZp2kG/CPjKdP3Fc40i6uxkNJ7vXZKOij/oKu25+6o34iWnv4rXRgRTqg/zcP6bILoD7EGGD9L5cWkk6XWdFr2KCd1wDpNNxm3pCZ/ijh4e1F4ukH0CNbmODrOYYImZ3kcuCp9fKMU18/KHFvFxAsPBGNP5I7LRha9bSesa1xjgRG+0ESLKanji5lQPaWtbALb3nzgpRj8LXhnUPb6N9fE8/cmWCLyx4qATI75AaPxkJX+Rk/gmzPPD1bKT3O0D0AR2L3gGN+5Ka9ehUa+ifSeBDrdkNIMgmw5ealzzNHUWWoGoBFxBjjcRb/wBIHL8610qlU0S1rBJkSXRBMBPBfIrd6FOS5lqxNNlgJIgdyu+JZLI52Xm3RysHY5ha2O06L8IK9FzFwFI6naWxd0gR3yrfI/UhcXTAMyyQmgRuWaIAuXWM9qfYg8vx1M4N1Nrm9Z1zDpntaGxLo3IlS030qhLm1nGBwcCALTPLxVQyIFuLs4GBUgg9xRhG4O/jZJNclReMxceoMbwPeP15pcHad/1cbeopnixNF1v4fwkJdjnEUmkxeYjdo3/ByyWWtEjDI3m3Le1/ZK6ZUgg9wQmEf2dRncDwt8Su/lEPbvA9sxCrkxoobVNmDc7+XNEVsXpcBvsfCLwl1DF3iLg+vVMe5D42v9NvvEj2fBIOi30jYbrHiFBltSW34R7h+MqbFPgHnunTFYLUMFdF0gjuW6gBbI4qDTy3hMRGBvaHh7V3UM+M+8XUY9K/Fo9YJG66q1YO36iyXRGC02wQmTCgNgCf1wRTalpR6J2TOQjz2gp31rHwlBOqiQfJS0Shgw2WOP4IE5gAVlXHBw3Scw8dHn0hYodf6hYt3IzcToUYYxwnYe5BY6kNIcLmSSBwnZRN9EIapsVWoU7LuehhkdYhxcACbb8JXo9HG6qTJE39xHr4heUYfb1JtS9BqZx2VudxPXi8wd9idu5F9GGEU6m9yDtzavJD+CmwWx8B7kOIrZb6rjpdbj8VC6p9E4WBNhdUg7KFvHxQ4bGUqR6DQxssaXscx0xB7tPJS0ca2T2XAADgTNgfxC87f6IXDdz+uKjxh5novzjSe7SRJcbeuOPfZD12Mp1HU5I1gObfhs4Acbrzap+9Z4j3lF5j6bfNFY6JysLyHCCnj2tkEhzhbwJXoOZ0WupFrx2TvItC8kw378eKc4z0D4K3L7mmV43VlxwOQ0qVGu1obpqNAFiS6T2r/wAMD1qh5HT6nFfSDRAeDq4EtIE+amb6A/XBKMT+8PijDpp/JJ9o9UxLD1P/ANTzuNNkjxdKKIuSSDqMzcdtvht7Uid6Hr9yX0/RPgPcVnUPss52W2iQW2EeiYjfsj8VFUJ1SJgT74Vdp/BaPFB4xlMtNCsCZExtPGwPLjKFx1XttJ3JM94EQq5hdj4riruEPS+wqZ6nlWKlumb3O3nHgt1q5c7wt7ZAXnFHddN380PS32Hn9Hp+HM04g2nguKcg7dy87YsTen9iOdHoj3nVEG4+KytMNMbTw8vxXnXFadsPH8UPSA5l8q6hII2j1rg1SGze3D2qiPXD9vL8EHiv5CplzxeOMmAYi3nwQzMcZgg7E+73Kofw/rmoj+vWh6P2Mp6LLUx3lyk7XhY7FODAQRMgeHf5qoVN1Kz4e5D0PsPqfR31p7liAWLTRVyP/9k="/>
          <p:cNvSpPr>
            <a:spLocks noChangeAspect="1" noChangeArrowheads="1"/>
          </p:cNvSpPr>
          <p:nvPr/>
        </p:nvSpPr>
        <p:spPr bwMode="auto">
          <a:xfrm>
            <a:off x="0" y="-633413"/>
            <a:ext cx="1924050" cy="13049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7108" name="Picture 4" descr="http://img03.blogcu.com/v2/images/orj/n/u/r/nurmaden/nurmaden_1332420265160.jpg"/>
          <p:cNvPicPr>
            <a:picLocks noChangeAspect="1" noChangeArrowheads="1"/>
          </p:cNvPicPr>
          <p:nvPr/>
        </p:nvPicPr>
        <p:blipFill>
          <a:blip r:embed="rId2" cstate="print"/>
          <a:srcRect/>
          <a:stretch>
            <a:fillRect/>
          </a:stretch>
        </p:blipFill>
        <p:spPr bwMode="auto">
          <a:xfrm>
            <a:off x="6396201" y="1556792"/>
            <a:ext cx="2352263" cy="1411357"/>
          </a:xfrm>
          <a:prstGeom prst="rect">
            <a:avLst/>
          </a:prstGeom>
          <a:noFill/>
        </p:spPr>
      </p:pic>
      <p:pic>
        <p:nvPicPr>
          <p:cNvPr id="47110" name="Picture 6" descr="http://t2.gstatic.com/images?q=tbn:ANd9GcRLm8x1r91oIvw7FqSbmD3ZpNvV2pgqqh7_HSYeoJu1k13IBpvd"/>
          <p:cNvPicPr>
            <a:picLocks noChangeAspect="1" noChangeArrowheads="1"/>
          </p:cNvPicPr>
          <p:nvPr/>
        </p:nvPicPr>
        <p:blipFill>
          <a:blip r:embed="rId3" cstate="print"/>
          <a:srcRect/>
          <a:stretch>
            <a:fillRect/>
          </a:stretch>
        </p:blipFill>
        <p:spPr bwMode="auto">
          <a:xfrm>
            <a:off x="6516216" y="4505745"/>
            <a:ext cx="2276561" cy="13872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par>
                                <p:cTn id="12" presetID="4" presetClass="entr" presetSubtype="16" fill="hold" nodeType="withEffect">
                                  <p:stCondLst>
                                    <p:cond delay="0"/>
                                  </p:stCondLst>
                                  <p:childTnLst>
                                    <p:set>
                                      <p:cBhvr>
                                        <p:cTn id="13" dur="1" fill="hold">
                                          <p:stCondLst>
                                            <p:cond delay="0"/>
                                          </p:stCondLst>
                                        </p:cTn>
                                        <p:tgtEl>
                                          <p:spTgt spid="47108"/>
                                        </p:tgtEl>
                                        <p:attrNameLst>
                                          <p:attrName>style.visibility</p:attrName>
                                        </p:attrNameLst>
                                      </p:cBhvr>
                                      <p:to>
                                        <p:strVal val="visible"/>
                                      </p:to>
                                    </p:set>
                                    <p:animEffect transition="in" filter="box(in)">
                                      <p:cBhvr>
                                        <p:cTn id="14" dur="500"/>
                                        <p:tgtEl>
                                          <p:spTgt spid="47108"/>
                                        </p:tgtEl>
                                      </p:cBhvr>
                                    </p:animEffect>
                                  </p:childTnLst>
                                </p:cTn>
                              </p:par>
                              <p:par>
                                <p:cTn id="15" presetID="4" presetClass="entr" presetSubtype="16" fill="hold" nodeType="withEffect">
                                  <p:stCondLst>
                                    <p:cond delay="0"/>
                                  </p:stCondLst>
                                  <p:childTnLst>
                                    <p:set>
                                      <p:cBhvr>
                                        <p:cTn id="16" dur="1" fill="hold">
                                          <p:stCondLst>
                                            <p:cond delay="0"/>
                                          </p:stCondLst>
                                        </p:cTn>
                                        <p:tgtEl>
                                          <p:spTgt spid="47110"/>
                                        </p:tgtEl>
                                        <p:attrNameLst>
                                          <p:attrName>style.visibility</p:attrName>
                                        </p:attrNameLst>
                                      </p:cBhvr>
                                      <p:to>
                                        <p:strVal val="visible"/>
                                      </p:to>
                                    </p:set>
                                    <p:animEffect transition="in" filter="box(in)">
                                      <p:cBhvr>
                                        <p:cTn id="17"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40</a:t>
            </a:fld>
            <a:endParaRPr lang="tr-TR"/>
          </a:p>
        </p:txBody>
      </p:sp>
      <p:sp>
        <p:nvSpPr>
          <p:cNvPr id="4" name="3 Altbilgi Yer Tutucusu"/>
          <p:cNvSpPr>
            <a:spLocks noGrp="1"/>
          </p:cNvSpPr>
          <p:nvPr>
            <p:ph type="ftr" sz="quarter" idx="12"/>
          </p:nvPr>
        </p:nvSpPr>
        <p:spPr>
          <a:xfrm>
            <a:off x="1691680" y="6520259"/>
            <a:ext cx="6120680" cy="365125"/>
          </a:xfrm>
        </p:spPr>
        <p:txBody>
          <a:bodyPr/>
          <a:lstStyle/>
          <a:p>
            <a:pPr algn="l">
              <a:defRPr/>
            </a:pPr>
            <a:r>
              <a:rPr lang="tr-TR" dirty="0"/>
              <a:t>Çevre Mevzuatı Kapsamında Farkındalığın Artırılması Eğitim Semineri-KOCAELİ</a:t>
            </a:r>
          </a:p>
        </p:txBody>
      </p:sp>
      <p:sp>
        <p:nvSpPr>
          <p:cNvPr id="6" name="İçerik Yer Tutucusu 2"/>
          <p:cNvSpPr txBox="1">
            <a:spLocks/>
          </p:cNvSpPr>
          <p:nvPr/>
        </p:nvSpPr>
        <p:spPr>
          <a:xfrm>
            <a:off x="467544" y="1772816"/>
            <a:ext cx="8229600" cy="4536504"/>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Yeterlik belgeleri;</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tr-TR" sz="10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Yapılacak denetimler  veya 11 inci madde gereğince yapılması gereken bildirimler sonucunda, </a:t>
            </a:r>
            <a:r>
              <a:rPr kumimoji="0" lang="tr-TR" sz="2400" b="0" i="0" u="none" strike="noStrike" kern="1200" cap="none" spc="0" normalizeH="0" baseline="0" noProof="0" dirty="0" smtClean="0">
                <a:ln>
                  <a:noFill/>
                </a:ln>
                <a:solidFill>
                  <a:srgbClr val="FF0000"/>
                </a:solidFill>
                <a:effectLst/>
                <a:uLnTx/>
                <a:uFillTx/>
                <a:latin typeface="+mn-lt"/>
                <a:ea typeface="+mn-ea"/>
                <a:cs typeface="+mn-cs"/>
              </a:rPr>
              <a:t>yeterlik koşullarını taşımadıkları ve yükümlülüklerinin yerine getirilmediğinin </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tespit edilmesi hâlinde üç ay süre ile,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Yapılan denetim esnasında </a:t>
            </a:r>
            <a:r>
              <a:rPr kumimoji="0" lang="tr-TR" sz="2400" b="0" i="0" u="none" strike="noStrike" kern="1200" cap="none" spc="0" normalizeH="0" baseline="0" noProof="0" dirty="0" smtClean="0">
                <a:ln>
                  <a:noFill/>
                </a:ln>
                <a:solidFill>
                  <a:srgbClr val="FF0000"/>
                </a:solidFill>
                <a:effectLst/>
                <a:uLnTx/>
                <a:uFillTx/>
                <a:latin typeface="+mn-lt"/>
                <a:ea typeface="+mn-ea"/>
                <a:cs typeface="+mn-cs"/>
              </a:rPr>
              <a:t>yetkili bulundurmayan</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istenilen </a:t>
            </a:r>
            <a:r>
              <a:rPr kumimoji="0" lang="tr-TR" sz="2400" b="0" i="0" u="none" strike="noStrike" kern="1200" cap="none" spc="0" normalizeH="0" baseline="0" noProof="0" dirty="0" smtClean="0">
                <a:ln>
                  <a:noFill/>
                </a:ln>
                <a:solidFill>
                  <a:srgbClr val="FF0000"/>
                </a:solidFill>
                <a:effectLst/>
                <a:uLnTx/>
                <a:uFillTx/>
                <a:latin typeface="+mn-lt"/>
                <a:ea typeface="+mn-ea"/>
                <a:cs typeface="+mn-cs"/>
              </a:rPr>
              <a:t>bilgi ve belgeleri vermekten kaçınan </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firmaların yeterlik belgesinin geçerliliği Bakanlık tarafından </a:t>
            </a:r>
            <a:r>
              <a:rPr kumimoji="0" lang="tr-TR" sz="2400" b="0" i="0" u="none" strike="noStrike" kern="1200" cap="none" spc="0" normalizeH="0" baseline="0" noProof="0" dirty="0" smtClean="0">
                <a:ln>
                  <a:noFill/>
                </a:ln>
                <a:solidFill>
                  <a:srgbClr val="FF0000"/>
                </a:solidFill>
                <a:effectLst/>
                <a:uLnTx/>
                <a:uFillTx/>
                <a:latin typeface="+mn-lt"/>
                <a:ea typeface="+mn-ea"/>
                <a:cs typeface="+mn-cs"/>
              </a:rPr>
              <a:t>üç ay </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süre ile,</a:t>
            </a:r>
          </a:p>
          <a:p>
            <a:pPr marL="342900" marR="0" lvl="0" indent="-342900" algn="just" defTabSz="914400" rtl="0" eaLnBrk="1" fontAlgn="auto" latinLnBrk="0" hangingPunct="1">
              <a:lnSpc>
                <a:spcPct val="100000"/>
              </a:lnSpc>
              <a:spcBef>
                <a:spcPct val="20000"/>
              </a:spcBef>
              <a:spcAft>
                <a:spcPts val="0"/>
              </a:spcAft>
              <a:buClrTx/>
              <a:buSzTx/>
              <a:tabLst/>
              <a:defRPr/>
            </a:pPr>
            <a:endParaRPr lang="tr-TR" sz="1000" b="0" dirty="0" smtClean="0">
              <a:solidFill>
                <a:schemeClr val="accent1">
                  <a:lumMod val="75000"/>
                </a:schemeClr>
              </a:solidFill>
              <a:latin typeface="+mn-lt"/>
            </a:endParaRPr>
          </a:p>
          <a:p>
            <a:pPr marL="342900" marR="0" lvl="0" indent="-342900" algn="just" defTabSz="914400" rtl="0" eaLnBrk="1" fontAlgn="auto" latinLnBrk="0" hangingPunct="1">
              <a:lnSpc>
                <a:spcPct val="10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tr-TR" sz="2400" b="0" i="0" u="none" strike="noStrike" kern="1200" cap="none" spc="0" normalizeH="0" baseline="0" noProof="0" dirty="0" smtClean="0">
                <a:ln>
                  <a:noFill/>
                </a:ln>
                <a:solidFill>
                  <a:srgbClr val="FF0000"/>
                </a:solidFill>
                <a:effectLst/>
                <a:uLnTx/>
                <a:uFillTx/>
                <a:latin typeface="+mn-lt"/>
                <a:ea typeface="+mn-ea"/>
                <a:cs typeface="+mn-cs"/>
              </a:rPr>
              <a:t>askıya alınır</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a:t>
            </a:r>
          </a:p>
        </p:txBody>
      </p:sp>
      <p:sp>
        <p:nvSpPr>
          <p:cNvPr id="7" name="1 Başlık"/>
          <p:cNvSpPr txBox="1">
            <a:spLocks/>
          </p:cNvSpPr>
          <p:nvPr/>
        </p:nvSpPr>
        <p:spPr>
          <a:xfrm>
            <a:off x="2555776" y="404664"/>
            <a:ext cx="5040560" cy="95334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DANIŞMANLIK YETERLİK BELGESİNİN ASKIYA ALINMASI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41</a:t>
            </a:fld>
            <a:endParaRPr lang="tr-TR"/>
          </a:p>
        </p:txBody>
      </p:sp>
      <p:sp>
        <p:nvSpPr>
          <p:cNvPr id="4" name="3 Altbilgi Yer Tutucusu"/>
          <p:cNvSpPr>
            <a:spLocks noGrp="1"/>
          </p:cNvSpPr>
          <p:nvPr>
            <p:ph type="ftr" sz="quarter" idx="12"/>
          </p:nvPr>
        </p:nvSpPr>
        <p:spPr>
          <a:xfrm>
            <a:off x="1835696" y="6520259"/>
            <a:ext cx="6192688" cy="365125"/>
          </a:xfrm>
        </p:spPr>
        <p:txBody>
          <a:bodyPr/>
          <a:lstStyle/>
          <a:p>
            <a:pPr algn="l">
              <a:defRPr/>
            </a:pPr>
            <a:r>
              <a:rPr lang="tr-TR" dirty="0"/>
              <a:t>Çevre Mevzuatı Kapsamında Farkındalığın Artırılması Eğitim Semineri-KOCAELİ</a:t>
            </a:r>
          </a:p>
        </p:txBody>
      </p:sp>
      <p:sp>
        <p:nvSpPr>
          <p:cNvPr id="7" name="2 İçerik Yer Tutucusu"/>
          <p:cNvSpPr txBox="1">
            <a:spLocks/>
          </p:cNvSpPr>
          <p:nvPr/>
        </p:nvSpPr>
        <p:spPr>
          <a:xfrm>
            <a:off x="179512" y="1340768"/>
            <a:ext cx="8352160" cy="2160240"/>
          </a:xfrm>
          <a:prstGeom prst="rect">
            <a:avLst/>
          </a:prstGeom>
        </p:spPr>
        <p:txBody>
          <a:bodyPr/>
          <a:lstStyle/>
          <a:p>
            <a:pPr marL="476250" indent="-533400" algn="just" fontAlgn="auto">
              <a:spcBef>
                <a:spcPct val="20000"/>
              </a:spcBef>
              <a:spcAft>
                <a:spcPts val="0"/>
              </a:spcAft>
              <a:defRPr/>
            </a:pP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	Yeterlik belgeleri;</a:t>
            </a:r>
          </a:p>
          <a:p>
            <a:pPr marL="933450" marR="0" lvl="1" indent="-533400" algn="just" defTabSz="914400" rtl="0" eaLnBrk="1" fontAlgn="auto" latinLnBrk="0" hangingPunct="1">
              <a:lnSpc>
                <a:spcPct val="100000"/>
              </a:lnSpc>
              <a:spcBef>
                <a:spcPct val="20000"/>
              </a:spcBef>
              <a:spcAft>
                <a:spcPts val="0"/>
              </a:spcAft>
              <a:buClrTx/>
              <a:buSzTx/>
              <a:tabLst/>
              <a:defRPr/>
            </a:pPr>
            <a:endParaRPr kumimoji="0" lang="tr-TR" sz="10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476250" indent="-533400" algn="just" fontAlgn="auto">
              <a:spcBef>
                <a:spcPct val="20000"/>
              </a:spcBef>
              <a:spcAft>
                <a:spcPts val="0"/>
              </a:spcAft>
              <a:buFont typeface="Wingdings" pitchFamily="2" charset="2"/>
              <a:buChar char="v"/>
              <a:defRPr/>
            </a:pP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Belge başvurusunda </a:t>
            </a:r>
            <a:r>
              <a:rPr kumimoji="0" lang="tr-TR" sz="2000" b="0" i="0" u="none" strike="noStrike" kern="1200" cap="none" spc="0" normalizeH="0" baseline="0" noProof="0" dirty="0" smtClean="0">
                <a:ln>
                  <a:noFill/>
                </a:ln>
                <a:solidFill>
                  <a:srgbClr val="FF0000"/>
                </a:solidFill>
                <a:effectLst/>
                <a:uLnTx/>
                <a:uFillTx/>
                <a:latin typeface="+mn-lt"/>
                <a:ea typeface="+mn-ea"/>
                <a:cs typeface="+mn-cs"/>
              </a:rPr>
              <a:t>yanlış veya yanıltıcı bilgi </a:t>
            </a: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verildiğinin veya</a:t>
            </a:r>
          </a:p>
          <a:p>
            <a:pPr marL="476250" indent="-533400" algn="just" fontAlgn="auto">
              <a:spcBef>
                <a:spcPct val="20000"/>
              </a:spcBef>
              <a:spcAft>
                <a:spcPts val="0"/>
              </a:spcAft>
              <a:defRPr/>
            </a:pPr>
            <a:r>
              <a:rPr lang="tr-TR" sz="2000" b="0" dirty="0" smtClean="0">
                <a:solidFill>
                  <a:schemeClr val="accent1">
                    <a:lumMod val="75000"/>
                  </a:schemeClr>
                </a:solidFill>
                <a:latin typeface="+mn-lt"/>
              </a:rPr>
              <a:t>	</a:t>
            </a: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tr-TR" sz="2000" b="0" i="0" u="none" strike="noStrike" kern="1200" cap="none" spc="0" normalizeH="0" baseline="0" noProof="0" dirty="0" smtClean="0">
                <a:ln>
                  <a:noFill/>
                </a:ln>
                <a:solidFill>
                  <a:srgbClr val="FF0000"/>
                </a:solidFill>
                <a:effectLst/>
                <a:uLnTx/>
                <a:uFillTx/>
                <a:latin typeface="+mn-lt"/>
                <a:ea typeface="+mn-ea"/>
                <a:cs typeface="+mn-cs"/>
              </a:rPr>
              <a:t>belge</a:t>
            </a: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 düzenlediğinin tespit edilmesi hâlinde,</a:t>
            </a:r>
          </a:p>
          <a:p>
            <a:pPr marL="476250" indent="-533400" algn="just" fontAlgn="auto">
              <a:spcBef>
                <a:spcPct val="20000"/>
              </a:spcBef>
              <a:spcAft>
                <a:spcPts val="0"/>
              </a:spcAft>
              <a:buFont typeface="Wingdings" pitchFamily="2" charset="2"/>
              <a:buChar char="v"/>
              <a:defRPr/>
            </a:pP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Danışmanlık hizmeti verdiği sürece </a:t>
            </a:r>
            <a:r>
              <a:rPr kumimoji="0" lang="tr-TR" sz="2000" b="0" i="0" u="none" strike="noStrike" kern="1200" cap="none" spc="0" normalizeH="0" baseline="0" noProof="0" dirty="0" smtClean="0">
                <a:ln>
                  <a:noFill/>
                </a:ln>
                <a:solidFill>
                  <a:srgbClr val="FF0000"/>
                </a:solidFill>
                <a:effectLst/>
                <a:uLnTx/>
                <a:uFillTx/>
                <a:latin typeface="+mn-lt"/>
                <a:ea typeface="+mn-ea"/>
                <a:cs typeface="+mn-cs"/>
              </a:rPr>
              <a:t>yetkili makama yanlış ve</a:t>
            </a:r>
          </a:p>
          <a:p>
            <a:pPr marL="476250" indent="-533400" algn="just" fontAlgn="auto">
              <a:spcBef>
                <a:spcPct val="20000"/>
              </a:spcBef>
              <a:spcAft>
                <a:spcPts val="0"/>
              </a:spcAft>
              <a:defRPr/>
            </a:pPr>
            <a:r>
              <a:rPr lang="tr-TR" sz="2000" b="0" dirty="0" smtClean="0">
                <a:solidFill>
                  <a:srgbClr val="FF0000"/>
                </a:solidFill>
                <a:latin typeface="+mn-lt"/>
              </a:rPr>
              <a:t>	  </a:t>
            </a:r>
            <a:r>
              <a:rPr kumimoji="0" lang="tr-TR" sz="2000" b="0" i="0" u="none" strike="noStrike" kern="1200" cap="none" spc="0" normalizeH="0" baseline="0" noProof="0" dirty="0" smtClean="0">
                <a:ln>
                  <a:noFill/>
                </a:ln>
                <a:solidFill>
                  <a:srgbClr val="FF0000"/>
                </a:solidFill>
                <a:effectLst/>
                <a:uLnTx/>
                <a:uFillTx/>
                <a:latin typeface="+mn-lt"/>
                <a:ea typeface="+mn-ea"/>
                <a:cs typeface="+mn-cs"/>
              </a:rPr>
              <a:t>yanıltıcı belge ve bilgi </a:t>
            </a:r>
            <a:r>
              <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rPr>
              <a:t>verdiği tespit edilmesi hâlinde,</a:t>
            </a:r>
          </a:p>
          <a:p>
            <a:pPr marL="933450" lvl="1" indent="-533400" algn="just" eaLnBrk="1" hangingPunct="1"/>
            <a:endParaRPr lang="tr-TR" sz="2000" b="0" dirty="0" smtClean="0">
              <a:solidFill>
                <a:srgbClr val="FF0000"/>
              </a:solidFill>
              <a:latin typeface="+mn-lt"/>
            </a:endParaRPr>
          </a:p>
          <a:p>
            <a:pPr marL="933450" marR="0" lvl="1" indent="-533400" algn="just"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8" name="1 Başlık"/>
          <p:cNvSpPr txBox="1">
            <a:spLocks/>
          </p:cNvSpPr>
          <p:nvPr/>
        </p:nvSpPr>
        <p:spPr>
          <a:xfrm>
            <a:off x="2555776" y="404664"/>
            <a:ext cx="5040560" cy="95334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DANIŞMANLIK YETERLİK BELGESİNİN İPTAL EDİLMESİ</a:t>
            </a:r>
          </a:p>
        </p:txBody>
      </p:sp>
      <p:pic>
        <p:nvPicPr>
          <p:cNvPr id="9" name="Picture 6" descr="http://www.malatyam.com/haber/evrak-sahteciligi(1).jpg"/>
          <p:cNvPicPr>
            <a:picLocks noChangeAspect="1" noChangeArrowheads="1"/>
          </p:cNvPicPr>
          <p:nvPr/>
        </p:nvPicPr>
        <p:blipFill>
          <a:blip r:embed="rId2" cstate="print"/>
          <a:srcRect/>
          <a:stretch>
            <a:fillRect/>
          </a:stretch>
        </p:blipFill>
        <p:spPr bwMode="auto">
          <a:xfrm>
            <a:off x="7380312" y="1844824"/>
            <a:ext cx="1554340" cy="1584176"/>
          </a:xfrm>
          <a:prstGeom prst="rect">
            <a:avLst/>
          </a:prstGeom>
          <a:noFill/>
        </p:spPr>
      </p:pic>
      <p:pic>
        <p:nvPicPr>
          <p:cNvPr id="10" name="Picture 12" descr="http://img03.blogcu.com/images/b/a/o/baol-biyo/903eab8ab7d14e5af49788a3d045b5a6_1268564893.jpg"/>
          <p:cNvPicPr>
            <a:picLocks noChangeAspect="1" noChangeArrowheads="1"/>
          </p:cNvPicPr>
          <p:nvPr/>
        </p:nvPicPr>
        <p:blipFill>
          <a:blip r:embed="rId3" cstate="print"/>
          <a:srcRect/>
          <a:stretch>
            <a:fillRect/>
          </a:stretch>
        </p:blipFill>
        <p:spPr bwMode="auto">
          <a:xfrm>
            <a:off x="7164288" y="3501008"/>
            <a:ext cx="1728192" cy="1192452"/>
          </a:xfrm>
          <a:prstGeom prst="rect">
            <a:avLst/>
          </a:prstGeom>
          <a:noFill/>
        </p:spPr>
      </p:pic>
      <p:graphicFrame>
        <p:nvGraphicFramePr>
          <p:cNvPr id="11" name="İçerik Yer Tutucusu 12"/>
          <p:cNvGraphicFramePr>
            <a:graphicFrameLocks/>
          </p:cNvGraphicFramePr>
          <p:nvPr/>
        </p:nvGraphicFramePr>
        <p:xfrm>
          <a:off x="5004048" y="4797152"/>
          <a:ext cx="3851920" cy="1809496"/>
        </p:xfrm>
        <a:graphic>
          <a:graphicData uri="http://schemas.openxmlformats.org/drawingml/2006/table">
            <a:tbl>
              <a:tblPr/>
              <a:tblGrid>
                <a:gridCol w="236566"/>
                <a:gridCol w="1689394"/>
                <a:gridCol w="338312"/>
                <a:gridCol w="607904"/>
                <a:gridCol w="372153"/>
                <a:gridCol w="607591"/>
              </a:tblGrid>
              <a:tr h="366865">
                <a:tc gridSpan="6">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lang="tr-TR" sz="800" b="1" dirty="0" smtClean="0">
                          <a:solidFill>
                            <a:srgbClr val="0033CC"/>
                          </a:solidFill>
                          <a:latin typeface="+mn-lt"/>
                        </a:rPr>
                        <a:t>ÇEVRE </a:t>
                      </a:r>
                      <a:r>
                        <a:rPr kumimoji="0" lang="tr-TR" sz="800" b="1" i="0" u="none" strike="noStrike" kern="1200" cap="none" spc="0" normalizeH="0" baseline="0" noProof="0" dirty="0" smtClean="0">
                          <a:ln>
                            <a:noFill/>
                          </a:ln>
                          <a:solidFill>
                            <a:srgbClr val="0033CC"/>
                          </a:solidFill>
                          <a:effectLst/>
                          <a:uLnTx/>
                          <a:uFillTx/>
                          <a:latin typeface="+mn-lt"/>
                          <a:ea typeface="+mn-ea"/>
                          <a:cs typeface="+mn-cs"/>
                        </a:rPr>
                        <a:t>GÖREVLİSİ VE</a:t>
                      </a:r>
                    </a:p>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800" b="1" i="0" u="none" strike="noStrike" kern="1200" cap="none" spc="0" normalizeH="0" baseline="0" noProof="0" dirty="0" smtClean="0">
                          <a:ln>
                            <a:noFill/>
                          </a:ln>
                          <a:solidFill>
                            <a:srgbClr val="0033CC"/>
                          </a:solidFill>
                          <a:effectLst/>
                          <a:uLnTx/>
                          <a:uFillTx/>
                          <a:latin typeface="+mn-lt"/>
                          <a:ea typeface="+mn-ea"/>
                          <a:cs typeface="+mn-cs"/>
                        </a:rPr>
                        <a:t>ÇEVRE DANIŞMANLIK FİRMALARI DEĞERLENDİRME FORMU</a:t>
                      </a:r>
                      <a:endParaRPr kumimoji="0" lang="tr-TR" sz="800" b="1"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20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800" b="0" i="0" u="none" strike="noStrike" cap="none" normalizeH="0" baseline="0" dirty="0" smtClean="0">
                        <a:ln>
                          <a:noFill/>
                        </a:ln>
                        <a:solidFill>
                          <a:srgbClr val="0033CC"/>
                        </a:solidFill>
                        <a:effectLst/>
                        <a:latin typeface="+mn-lt"/>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endParaRPr lang="tr-TR"/>
                    </a:p>
                  </a:txBody>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endParaRPr lang="tr-TR"/>
                    </a:p>
                  </a:txBody>
                  <a:tcPr/>
                </a:tc>
              </a:tr>
              <a:tr h="379003">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tr-TR" sz="800" b="0" i="0" u="none" strike="noStrike" cap="none" normalizeH="0" baseline="0" dirty="0" smtClean="0">
                          <a:ln>
                            <a:noFill/>
                          </a:ln>
                          <a:solidFill>
                            <a:schemeClr val="tx1"/>
                          </a:solidFill>
                          <a:effectLst/>
                          <a:latin typeface="+mn-lt"/>
                          <a:ea typeface="Calibri" pitchFamily="34" charset="0"/>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dirty="0" smtClean="0">
                          <a:ln>
                            <a:noFill/>
                          </a:ln>
                          <a:solidFill>
                            <a:srgbClr val="0033CC"/>
                          </a:solidFill>
                          <a:effectLst/>
                          <a:latin typeface="+mn-lt"/>
                          <a:cs typeface="Times New Roman" pitchFamily="18" charset="0"/>
                        </a:rPr>
                        <a:t>Yükümlülükler</a:t>
                      </a:r>
                      <a:endParaRPr kumimoji="0" lang="tr-TR" sz="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dirty="0" smtClean="0">
                          <a:ln>
                            <a:noFill/>
                          </a:ln>
                          <a:solidFill>
                            <a:srgbClr val="0033CC"/>
                          </a:solidFill>
                          <a:effectLst/>
                          <a:latin typeface="+mn-lt"/>
                          <a:cs typeface="Times New Roman" pitchFamily="18" charset="0"/>
                        </a:rPr>
                        <a:t>Çevre Görevlisi</a:t>
                      </a:r>
                      <a:endParaRPr kumimoji="0" lang="tr-TR" sz="800" b="0" i="0" u="none" strike="noStrike" cap="none" normalizeH="0" baseline="0" dirty="0" smtClean="0">
                        <a:ln>
                          <a:noFill/>
                        </a:ln>
                        <a:solidFill>
                          <a:srgbClr val="0033CC"/>
                        </a:solidFill>
                        <a:effectLst/>
                        <a:latin typeface="+mn-lt"/>
                        <a:ea typeface="Calibri" pitchFamily="34"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dirty="0" smtClean="0">
                          <a:ln>
                            <a:noFill/>
                          </a:ln>
                          <a:solidFill>
                            <a:srgbClr val="0033CC"/>
                          </a:solidFill>
                          <a:effectLst/>
                          <a:latin typeface="+mn-lt"/>
                          <a:cs typeface="Times New Roman" pitchFamily="18" charset="0"/>
                        </a:rPr>
                        <a:t>Ceza Puanı</a:t>
                      </a:r>
                      <a:endParaRPr kumimoji="0" lang="tr-TR" sz="800" b="0" i="0" u="none" strike="noStrike" cap="none" normalizeH="0" baseline="0" dirty="0" smtClean="0">
                        <a:ln>
                          <a:noFill/>
                        </a:ln>
                        <a:solidFill>
                          <a:srgbClr val="0033CC"/>
                        </a:solidFill>
                        <a:effectLst/>
                        <a:latin typeface="+mn-lt"/>
                        <a:cs typeface="Arial"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endParaRPr lang="tr-TR"/>
                    </a:p>
                  </a:txBody>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dirty="0" smtClean="0">
                          <a:ln>
                            <a:noFill/>
                          </a:ln>
                          <a:solidFill>
                            <a:srgbClr val="0033CC"/>
                          </a:solidFill>
                          <a:effectLst/>
                          <a:latin typeface="+mn-lt"/>
                          <a:cs typeface="Times New Roman" pitchFamily="18" charset="0"/>
                        </a:rPr>
                        <a:t>Çevre Danışmanlık Firmalarında Ceza Puanı *</a:t>
                      </a:r>
                      <a:endParaRPr kumimoji="0" lang="tr-TR" sz="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hMerge="1">
                  <a:txBody>
                    <a:bodyPr/>
                    <a:lstStyle/>
                    <a:p>
                      <a:endParaRPr lang="tr-TR"/>
                    </a:p>
                  </a:txBody>
                  <a:tcPr/>
                </a:tc>
              </a:tr>
              <a:tr h="250159">
                <a:tc vMerge="1">
                  <a:txBody>
                    <a:bodyPr/>
                    <a:lstStyle/>
                    <a:p>
                      <a:endParaRPr lang="tr-TR"/>
                    </a:p>
                  </a:txBody>
                  <a:tcPr/>
                </a:tc>
                <a:tc vMerge="1">
                  <a:txBody>
                    <a:bodyPr/>
                    <a:lstStyle/>
                    <a:p>
                      <a:endParaRPr lang="tr-TR"/>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dirty="0" smtClean="0">
                          <a:ln>
                            <a:noFill/>
                          </a:ln>
                          <a:solidFill>
                            <a:srgbClr val="0033CC"/>
                          </a:solidFill>
                          <a:effectLst/>
                          <a:latin typeface="+mn-lt"/>
                          <a:cs typeface="Times New Roman" pitchFamily="18" charset="0"/>
                        </a:rPr>
                        <a:t>Puan</a:t>
                      </a:r>
                      <a:endParaRPr kumimoji="0" lang="tr-TR" sz="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dirty="0" smtClean="0">
                          <a:ln>
                            <a:noFill/>
                          </a:ln>
                          <a:solidFill>
                            <a:srgbClr val="0033CC"/>
                          </a:solidFill>
                          <a:effectLst/>
                          <a:latin typeface="+mn-lt"/>
                          <a:cs typeface="Times New Roman" pitchFamily="18" charset="0"/>
                        </a:rPr>
                        <a:t>Verilen Ceza Puanı</a:t>
                      </a:r>
                      <a:endParaRPr kumimoji="0" lang="tr-TR" sz="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dirty="0" smtClean="0">
                          <a:ln>
                            <a:noFill/>
                          </a:ln>
                          <a:solidFill>
                            <a:srgbClr val="0033CC"/>
                          </a:solidFill>
                          <a:effectLst/>
                          <a:latin typeface="+mn-lt"/>
                          <a:cs typeface="Times New Roman" pitchFamily="18" charset="0"/>
                        </a:rPr>
                        <a:t>Puan</a:t>
                      </a:r>
                      <a:endParaRPr kumimoji="0" lang="tr-TR" sz="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1" i="0" u="none" strike="noStrike" cap="none" normalizeH="0" baseline="0" dirty="0" smtClean="0">
                          <a:ln>
                            <a:noFill/>
                          </a:ln>
                          <a:solidFill>
                            <a:srgbClr val="0033CC"/>
                          </a:solidFill>
                          <a:effectLst/>
                          <a:latin typeface="+mn-lt"/>
                          <a:cs typeface="Times New Roman" pitchFamily="18" charset="0"/>
                        </a:rPr>
                        <a:t>Verilen Ceza Puanı</a:t>
                      </a:r>
                      <a:endParaRPr kumimoji="0" lang="tr-TR" sz="800" b="0" i="0" u="none" strike="noStrike" cap="none" normalizeH="0" baseline="0" dirty="0" smtClean="0">
                        <a:ln>
                          <a:noFill/>
                        </a:ln>
                        <a:solidFill>
                          <a:srgbClr val="0033CC"/>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636689">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mn-lt"/>
                          <a:cs typeface="Times New Roman" pitchFamily="18" charset="0"/>
                        </a:rPr>
                        <a:t>1</a:t>
                      </a:r>
                      <a:endParaRPr kumimoji="0" lang="tr-TR" sz="8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7E7A3"/>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mn-lt"/>
                          <a:cs typeface="Times New Roman" pitchFamily="18" charset="0"/>
                        </a:rPr>
                        <a:t>Sorumlusu olduğu tesis veya faaliyetin yılda bir defadan az olmamak üzere, ilgili yönetmelik hükümlerini de dikkate alarak iç tetkiki gerçekleştirdi mi?</a:t>
                      </a:r>
                      <a:endParaRPr kumimoji="0" lang="tr-TR" sz="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7E7A3"/>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mn-lt"/>
                          <a:cs typeface="Times New Roman" pitchFamily="18" charset="0"/>
                        </a:rPr>
                        <a:t>2</a:t>
                      </a:r>
                      <a:endParaRPr kumimoji="0" lang="tr-TR" sz="8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7E7A3"/>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mn-lt"/>
                          <a:cs typeface="Times New Roman" pitchFamily="18" charset="0"/>
                        </a:rPr>
                        <a:t> </a:t>
                      </a:r>
                      <a:endParaRPr kumimoji="0" lang="tr-TR" sz="8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7E7A3"/>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smtClean="0">
                          <a:ln>
                            <a:noFill/>
                          </a:ln>
                          <a:solidFill>
                            <a:schemeClr val="tx1"/>
                          </a:solidFill>
                          <a:effectLst/>
                          <a:latin typeface="+mn-lt"/>
                          <a:cs typeface="Times New Roman" pitchFamily="18" charset="0"/>
                        </a:rPr>
                        <a:t>1</a:t>
                      </a:r>
                      <a:endParaRPr kumimoji="0" lang="tr-TR" sz="800" b="0" i="0" u="none" strike="noStrike" cap="none" normalizeH="0" baseline="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7E7A3"/>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800" b="0" i="0" u="none" strike="noStrike" cap="none" normalizeH="0" baseline="0" dirty="0" smtClean="0">
                          <a:ln>
                            <a:noFill/>
                          </a:ln>
                          <a:solidFill>
                            <a:schemeClr val="tx1"/>
                          </a:solidFill>
                          <a:effectLst/>
                          <a:latin typeface="+mn-lt"/>
                          <a:cs typeface="Times New Roman" pitchFamily="18" charset="0"/>
                        </a:rPr>
                        <a:t> </a:t>
                      </a:r>
                      <a:endParaRPr kumimoji="0" lang="tr-TR" sz="800" b="0" i="0" u="none" strike="noStrike" cap="none" normalizeH="0" baseline="0" dirty="0" smtClean="0">
                        <a:ln>
                          <a:noFill/>
                        </a:ln>
                        <a:solidFill>
                          <a:schemeClr val="tx1"/>
                        </a:solidFill>
                        <a:effectLst/>
                        <a:latin typeface="+mn-lt"/>
                        <a:ea typeface="Calibri" pitchFamily="34"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7E7A3"/>
                    </a:solidFill>
                  </a:tcPr>
                </a:tc>
              </a:tr>
            </a:tbl>
          </a:graphicData>
        </a:graphic>
      </p:graphicFrame>
      <p:sp>
        <p:nvSpPr>
          <p:cNvPr id="13" name="2 İçerik Yer Tutucusu"/>
          <p:cNvSpPr txBox="1">
            <a:spLocks/>
          </p:cNvSpPr>
          <p:nvPr/>
        </p:nvSpPr>
        <p:spPr>
          <a:xfrm>
            <a:off x="179512" y="3717032"/>
            <a:ext cx="6840760" cy="1080120"/>
          </a:xfrm>
          <a:prstGeom prst="rect">
            <a:avLst/>
          </a:prstGeom>
        </p:spPr>
        <p:txBody>
          <a:bodyPr/>
          <a:lstStyle/>
          <a:p>
            <a:pPr marL="476250" indent="-533400" algn="just">
              <a:buFont typeface="Wingdings" pitchFamily="2" charset="2"/>
              <a:buChar char="v"/>
            </a:pPr>
            <a:r>
              <a:rPr lang="tr-TR" sz="2000" b="0" dirty="0" smtClean="0">
                <a:latin typeface="+mn-lt"/>
              </a:rPr>
              <a:t>Çevrenin kirlenmesine yol açacak, işletmenin </a:t>
            </a:r>
            <a:r>
              <a:rPr lang="tr-TR" sz="2000" b="0" dirty="0" smtClean="0">
                <a:solidFill>
                  <a:srgbClr val="FF0000"/>
                </a:solidFill>
                <a:latin typeface="+mn-lt"/>
              </a:rPr>
              <a:t>çevre yatırımı</a:t>
            </a:r>
          </a:p>
          <a:p>
            <a:pPr marL="476250" indent="-533400" algn="just"/>
            <a:r>
              <a:rPr lang="tr-TR" sz="2000" b="0" dirty="0" smtClean="0">
                <a:solidFill>
                  <a:srgbClr val="FF0000"/>
                </a:solidFill>
                <a:latin typeface="+mn-lt"/>
              </a:rPr>
              <a:t>	  yapmamasına veya eksik yapmasına </a:t>
            </a:r>
            <a:r>
              <a:rPr lang="tr-TR" sz="2000" b="0" dirty="0" smtClean="0">
                <a:latin typeface="+mn-lt"/>
              </a:rPr>
              <a:t>neden olacak </a:t>
            </a:r>
            <a:r>
              <a:rPr lang="tr-TR" sz="2000" b="0" dirty="0" smtClean="0">
                <a:solidFill>
                  <a:srgbClr val="FF0000"/>
                </a:solidFill>
                <a:latin typeface="+mn-lt"/>
              </a:rPr>
              <a:t>rapor</a:t>
            </a:r>
            <a:endParaRPr lang="tr-TR" sz="2000" b="0" dirty="0" smtClean="0">
              <a:latin typeface="+mn-lt"/>
            </a:endParaRPr>
          </a:p>
          <a:p>
            <a:pPr marL="476250" indent="-533400" algn="just"/>
            <a:r>
              <a:rPr lang="tr-TR" sz="2000" b="0" dirty="0" smtClean="0">
                <a:latin typeface="+mn-lt"/>
              </a:rPr>
              <a:t>	  düzenledikleri tespit edilmesi hâlinde,</a:t>
            </a:r>
          </a:p>
          <a:p>
            <a:pPr marL="933450" lvl="1" indent="-533400" algn="just" eaLnBrk="1" hangingPunct="1"/>
            <a:endParaRPr lang="tr-TR" sz="2400" b="0" dirty="0" smtClean="0">
              <a:solidFill>
                <a:srgbClr val="FF0000"/>
              </a:solidFill>
              <a:latin typeface="+mn-lt"/>
            </a:endParaRPr>
          </a:p>
          <a:p>
            <a:pPr marL="933450" lvl="1" indent="-533400" algn="just" eaLnBrk="1" hangingPunct="1"/>
            <a:r>
              <a:rPr lang="tr-TR" sz="2400" b="0" dirty="0" smtClean="0">
                <a:solidFill>
                  <a:srgbClr val="FF0000"/>
                </a:solidFill>
                <a:latin typeface="+mn-lt"/>
              </a:rPr>
              <a:t>	</a:t>
            </a:r>
          </a:p>
          <a:p>
            <a:pPr marL="933450" marR="0" lvl="1" indent="-533400" algn="just"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14" name="2 İçerik Yer Tutucusu"/>
          <p:cNvSpPr txBox="1">
            <a:spLocks/>
          </p:cNvSpPr>
          <p:nvPr/>
        </p:nvSpPr>
        <p:spPr>
          <a:xfrm>
            <a:off x="179512" y="5085184"/>
            <a:ext cx="5256584" cy="1224136"/>
          </a:xfrm>
          <a:prstGeom prst="rect">
            <a:avLst/>
          </a:prstGeom>
        </p:spPr>
        <p:txBody>
          <a:bodyPr/>
          <a:lstStyle/>
          <a:p>
            <a:pPr marL="476250" indent="-533400" algn="just" fontAlgn="auto">
              <a:spcBef>
                <a:spcPct val="20000"/>
              </a:spcBef>
              <a:spcAft>
                <a:spcPts val="0"/>
              </a:spcAft>
              <a:buFont typeface="Wingdings" pitchFamily="2" charset="2"/>
              <a:buChar char="v"/>
              <a:defRPr/>
            </a:pPr>
            <a:r>
              <a:rPr lang="tr-TR" sz="2000" b="0" dirty="0" smtClean="0">
                <a:latin typeface="+mn-lt"/>
              </a:rPr>
              <a:t>Denetim sonunda </a:t>
            </a:r>
            <a:r>
              <a:rPr lang="tr-TR" sz="2000" b="0" dirty="0" smtClean="0">
                <a:solidFill>
                  <a:srgbClr val="FF0000"/>
                </a:solidFill>
                <a:latin typeface="+mn-lt"/>
              </a:rPr>
              <a:t>bir vize dönemi içinde</a:t>
            </a:r>
          </a:p>
          <a:p>
            <a:pPr marL="476250" indent="-533400" algn="just" fontAlgn="auto">
              <a:spcBef>
                <a:spcPct val="20000"/>
              </a:spcBef>
              <a:spcAft>
                <a:spcPts val="0"/>
              </a:spcAft>
              <a:defRPr/>
            </a:pPr>
            <a:r>
              <a:rPr lang="tr-TR" sz="2000" b="0" dirty="0" smtClean="0">
                <a:solidFill>
                  <a:srgbClr val="FF0000"/>
                </a:solidFill>
                <a:latin typeface="+mn-lt"/>
              </a:rPr>
              <a:t>	  iki defa 100 ceza puanına </a:t>
            </a:r>
            <a:r>
              <a:rPr lang="tr-TR" sz="2000" b="0" dirty="0" smtClean="0">
                <a:latin typeface="+mn-lt"/>
              </a:rPr>
              <a:t>ulaşılması</a:t>
            </a:r>
          </a:p>
          <a:p>
            <a:pPr marL="476250" indent="-533400" algn="just" fontAlgn="auto">
              <a:spcBef>
                <a:spcPct val="20000"/>
              </a:spcBef>
              <a:spcAft>
                <a:spcPts val="0"/>
              </a:spcAft>
              <a:defRPr/>
            </a:pPr>
            <a:r>
              <a:rPr lang="tr-TR" sz="2000" b="0" dirty="0" smtClean="0">
                <a:latin typeface="+mn-lt"/>
              </a:rPr>
              <a:t>	  hâlinde, </a:t>
            </a:r>
          </a:p>
          <a:p>
            <a:pPr marL="476250" indent="-533400" algn="just" fontAlgn="auto">
              <a:spcBef>
                <a:spcPct val="20000"/>
              </a:spcBef>
              <a:spcAft>
                <a:spcPts val="0"/>
              </a:spcAft>
              <a:defRPr/>
            </a:pPr>
            <a:r>
              <a:rPr lang="tr-TR" sz="2000" b="0" dirty="0" smtClean="0">
                <a:solidFill>
                  <a:srgbClr val="FF0000"/>
                </a:solidFill>
                <a:latin typeface="+mn-lt"/>
              </a:rPr>
              <a:t>	iptal</a:t>
            </a:r>
            <a:r>
              <a:rPr lang="tr-TR" sz="2000" b="0" dirty="0" smtClean="0">
                <a:latin typeface="+mn-lt"/>
              </a:rPr>
              <a:t> </a:t>
            </a:r>
            <a:r>
              <a:rPr lang="tr-TR" sz="2000" b="0" dirty="0" smtClean="0">
                <a:solidFill>
                  <a:srgbClr val="FF0000"/>
                </a:solidFill>
                <a:latin typeface="+mn-lt"/>
              </a:rPr>
              <a:t>edilir.</a:t>
            </a:r>
          </a:p>
          <a:p>
            <a:pPr marL="933450" marR="0" lvl="1" indent="-533400" algn="just" defTabSz="914400" rtl="0" eaLnBrk="1" fontAlgn="auto" latinLnBrk="0" hangingPunct="1">
              <a:lnSpc>
                <a:spcPct val="100000"/>
              </a:lnSpc>
              <a:spcBef>
                <a:spcPct val="20000"/>
              </a:spcBef>
              <a:spcAft>
                <a:spcPts val="0"/>
              </a:spcAft>
              <a:buClrTx/>
              <a:buSzTx/>
              <a:buFont typeface="Wingdings" pitchFamily="2" charset="2"/>
              <a:buChar char="v"/>
              <a:tabLst/>
              <a:defRPr/>
            </a:pPr>
            <a:endParaRPr kumimoji="0" lang="tr-TR" sz="20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lide(fromBottom)">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slide(fromBottom)">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42</a:t>
            </a:fld>
            <a:endParaRPr lang="tr-TR"/>
          </a:p>
        </p:txBody>
      </p:sp>
      <p:sp>
        <p:nvSpPr>
          <p:cNvPr id="4" name="3 Altbilgi Yer Tutucusu"/>
          <p:cNvSpPr>
            <a:spLocks noGrp="1"/>
          </p:cNvSpPr>
          <p:nvPr>
            <p:ph type="ftr" sz="quarter" idx="12"/>
          </p:nvPr>
        </p:nvSpPr>
        <p:spPr>
          <a:xfrm>
            <a:off x="1835696" y="6520259"/>
            <a:ext cx="6408712" cy="365125"/>
          </a:xfrm>
        </p:spPr>
        <p:txBody>
          <a:bodyPr/>
          <a:lstStyle/>
          <a:p>
            <a:pPr algn="l">
              <a:defRPr/>
            </a:pPr>
            <a:r>
              <a:rPr lang="tr-TR" dirty="0"/>
              <a:t>Çevre Mevzuatı Kapsamında Farkındalığın Artırılması Eğitim Semineri-KOCAELİ</a:t>
            </a:r>
          </a:p>
        </p:txBody>
      </p:sp>
      <p:sp>
        <p:nvSpPr>
          <p:cNvPr id="6" name="İçerik Yer Tutucusu 1"/>
          <p:cNvSpPr txBox="1">
            <a:spLocks/>
          </p:cNvSpPr>
          <p:nvPr/>
        </p:nvSpPr>
        <p:spPr>
          <a:xfrm>
            <a:off x="457200" y="1935163"/>
            <a:ext cx="8229600" cy="4389437"/>
          </a:xfrm>
          <a:prstGeom prst="rect">
            <a:avLst/>
          </a:prstGeom>
        </p:spPr>
        <p:txBody>
          <a:bodyPr/>
          <a:lstStyle/>
          <a:p>
            <a:pPr marR="0" lvl="0" algn="just" defTabSz="914400" rtl="0" eaLnBrk="1" fontAlgn="auto" latinLnBrk="0" hangingPunct="1">
              <a:lnSpc>
                <a:spcPct val="10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tr-TR" sz="2400" i="0" u="none" strike="noStrike" kern="1200" cap="none" spc="0" normalizeH="0" baseline="0" noProof="0" dirty="0" smtClean="0">
                <a:ln>
                  <a:noFill/>
                </a:ln>
                <a:solidFill>
                  <a:schemeClr val="accent1">
                    <a:lumMod val="75000"/>
                  </a:schemeClr>
                </a:solidFill>
                <a:effectLst/>
                <a:uLnTx/>
                <a:uFillTx/>
                <a:latin typeface="+mn-lt"/>
                <a:ea typeface="+mn-ea"/>
                <a:cs typeface="+mn-cs"/>
              </a:rPr>
              <a:t>Yeterlik belgesi iptal edilen firmaların;</a:t>
            </a:r>
          </a:p>
          <a:p>
            <a:pPr marR="0" lvl="0" algn="just" defTabSz="914400" rtl="0" eaLnBrk="1" fontAlgn="auto" latinLnBrk="0" hangingPunct="1">
              <a:lnSpc>
                <a:spcPct val="100000"/>
              </a:lnSpc>
              <a:spcBef>
                <a:spcPct val="20000"/>
              </a:spcBef>
              <a:spcAft>
                <a:spcPts val="0"/>
              </a:spcAft>
              <a:buClrTx/>
              <a:buSzTx/>
              <a:tabLst/>
              <a:defRPr/>
            </a:pPr>
            <a:endParaRPr kumimoji="0" lang="tr-TR" sz="240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tr-TR" sz="2400" b="0" dirty="0" smtClean="0">
                <a:solidFill>
                  <a:schemeClr val="accent1">
                    <a:lumMod val="75000"/>
                  </a:schemeClr>
                </a:solidFill>
                <a:latin typeface="+mn-lt"/>
              </a:rPr>
              <a:t>Yeterlik belgesinin iptal edildiği tarihten önce başvuru dosyasının hazırlanarak Bakanlığa veya Çevre ve Şehircilik İl Müdürlüğüne sunulmuş olan tesislerin izin ve/veya lisans işlemlerinin tamamlanmasına izin verilir.</a:t>
            </a: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tabLst/>
              <a:defRPr/>
            </a:pPr>
            <a:r>
              <a:rPr lang="tr-TR" sz="2400" b="0" dirty="0">
                <a:solidFill>
                  <a:schemeClr val="accent1">
                    <a:lumMod val="75000"/>
                  </a:schemeClr>
                </a:solidFill>
                <a:latin typeface="+mn-lt"/>
              </a:rPr>
              <a:t> </a:t>
            </a:r>
            <a:r>
              <a:rPr lang="tr-TR" sz="2400" b="0" dirty="0" smtClean="0">
                <a:solidFill>
                  <a:schemeClr val="accent1">
                    <a:lumMod val="75000"/>
                  </a:schemeClr>
                </a:solidFill>
                <a:latin typeface="+mn-lt"/>
              </a:rPr>
              <a:t>     </a:t>
            </a: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Yeterlik</a:t>
            </a:r>
            <a:r>
              <a:rPr kumimoji="0" lang="tr-TR" sz="2400" b="0" i="0" u="none" strike="noStrike" kern="1200" cap="none" spc="0" normalizeH="0" noProof="0" dirty="0" smtClean="0">
                <a:ln>
                  <a:noFill/>
                </a:ln>
                <a:solidFill>
                  <a:schemeClr val="accent1">
                    <a:lumMod val="75000"/>
                  </a:schemeClr>
                </a:solidFill>
                <a:effectLst/>
                <a:uLnTx/>
                <a:uFillTx/>
                <a:latin typeface="+mn-lt"/>
                <a:ea typeface="+mn-ea"/>
                <a:cs typeface="+mn-cs"/>
              </a:rPr>
              <a:t> belgesi iptal edilen firmaların sahibine/sahiplerine </a:t>
            </a:r>
            <a:r>
              <a:rPr kumimoji="0" lang="tr-TR" sz="2400" b="0" i="0" u="sng" strike="noStrike" kern="1200" cap="none" spc="0" normalizeH="0" noProof="0" dirty="0" smtClean="0">
                <a:ln>
                  <a:noFill/>
                </a:ln>
                <a:solidFill>
                  <a:srgbClr val="FF0000"/>
                </a:solidFill>
                <a:effectLst/>
                <a:uLnTx/>
                <a:uFillTx/>
                <a:latin typeface="+mn-lt"/>
                <a:ea typeface="+mn-ea"/>
                <a:cs typeface="+mn-cs"/>
              </a:rPr>
              <a:t>altı ay süre </a:t>
            </a:r>
            <a:r>
              <a:rPr kumimoji="0" lang="tr-TR" sz="2400" b="0" i="0" u="none" strike="noStrike" kern="1200" cap="none" spc="0" normalizeH="0" noProof="0" dirty="0" smtClean="0">
                <a:ln>
                  <a:noFill/>
                </a:ln>
                <a:solidFill>
                  <a:schemeClr val="accent1">
                    <a:lumMod val="75000"/>
                  </a:schemeClr>
                </a:solidFill>
                <a:effectLst/>
                <a:uLnTx/>
                <a:uFillTx/>
                <a:latin typeface="+mn-lt"/>
                <a:ea typeface="+mn-ea"/>
                <a:cs typeface="+mn-cs"/>
              </a:rPr>
              <a:t>ile aynı konuda yeterlik verilmez.</a:t>
            </a: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118395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43</a:t>
            </a:fld>
            <a:endParaRPr lang="tr-TR"/>
          </a:p>
        </p:txBody>
      </p:sp>
      <p:sp>
        <p:nvSpPr>
          <p:cNvPr id="4" name="3 Altbilgi Yer Tutucusu"/>
          <p:cNvSpPr>
            <a:spLocks noGrp="1"/>
          </p:cNvSpPr>
          <p:nvPr>
            <p:ph type="ftr" sz="quarter" idx="12"/>
          </p:nvPr>
        </p:nvSpPr>
        <p:spPr>
          <a:xfrm>
            <a:off x="1835696" y="6520259"/>
            <a:ext cx="6408712" cy="365125"/>
          </a:xfrm>
        </p:spPr>
        <p:txBody>
          <a:bodyPr/>
          <a:lstStyle/>
          <a:p>
            <a:pPr algn="l">
              <a:defRPr/>
            </a:pPr>
            <a:r>
              <a:rPr lang="tr-TR" dirty="0"/>
              <a:t>Çevre Mevzuatı Kapsamında Farkındalığın Artırılması Eğitim Semineri-KOCAELİ</a:t>
            </a:r>
          </a:p>
        </p:txBody>
      </p:sp>
      <p:sp>
        <p:nvSpPr>
          <p:cNvPr id="6" name="İçerik Yer Tutucusu 1"/>
          <p:cNvSpPr txBox="1">
            <a:spLocks/>
          </p:cNvSpPr>
          <p:nvPr/>
        </p:nvSpPr>
        <p:spPr>
          <a:xfrm>
            <a:off x="457200" y="1935163"/>
            <a:ext cx="8229600" cy="4389437"/>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Firmaların yeterlik belgeleri hiçbir suretle başkasına kiralanamaz.</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Çevre danışmanlık firmalarının şube açabilmeleri için yeterlik belgesi alırken çalıştırmayı taahhüt ettiği personeli ilgili şubede çalıştırması ve şubenin Türkiye Ticaret Sicili Gazetesinde ilan edilmesi gerekmektedir. Bunun dışında temsilcilik verilemez.</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Yeterlik Belgesine sahip firmalar, şube başvurularını Bakanlığa bildirirler.</a:t>
            </a:r>
          </a:p>
          <a:p>
            <a:pPr marL="0" marR="0" lvl="0" indent="0" algn="just" defTabSz="914400" rtl="0" eaLnBrk="1" fontAlgn="auto" latinLnBrk="0" hangingPunct="1">
              <a:lnSpc>
                <a:spcPct val="100000"/>
              </a:lnSpc>
              <a:spcBef>
                <a:spcPct val="20000"/>
              </a:spcBef>
              <a:spcAft>
                <a:spcPts val="0"/>
              </a:spcAft>
              <a:buClrTx/>
              <a:buSzTx/>
              <a:buFont typeface="Wingdings 2" pitchFamily="18" charset="2"/>
              <a:buNone/>
              <a:tabLst/>
              <a:defRPr/>
            </a:pPr>
            <a:endParaRPr kumimoji="0" lang="tr-TR" sz="24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7" name="1 Başlık"/>
          <p:cNvSpPr txBox="1">
            <a:spLocks/>
          </p:cNvSpPr>
          <p:nvPr/>
        </p:nvSpPr>
        <p:spPr>
          <a:xfrm>
            <a:off x="2699792" y="476672"/>
            <a:ext cx="4320480" cy="565920"/>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DEVİR, ŞUBE, TEMSİLCİLİK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44</a:t>
            </a:fld>
            <a:endParaRPr lang="tr-TR"/>
          </a:p>
        </p:txBody>
      </p:sp>
      <p:sp>
        <p:nvSpPr>
          <p:cNvPr id="4" name="3 Altbilgi Yer Tutucusu"/>
          <p:cNvSpPr>
            <a:spLocks noGrp="1"/>
          </p:cNvSpPr>
          <p:nvPr>
            <p:ph type="ftr" sz="quarter" idx="12"/>
          </p:nvPr>
        </p:nvSpPr>
        <p:spPr>
          <a:xfrm>
            <a:off x="1691680" y="6520259"/>
            <a:ext cx="6120680" cy="365125"/>
          </a:xfrm>
        </p:spPr>
        <p:txBody>
          <a:bodyPr/>
          <a:lstStyle/>
          <a:p>
            <a:pPr algn="l">
              <a:defRPr/>
            </a:pPr>
            <a:r>
              <a:rPr lang="tr-TR" dirty="0"/>
              <a:t>Çevre Mevzuatı Kapsamında Farkındalığın Artırılması Eğitim Semineri-KOCAELİ</a:t>
            </a:r>
          </a:p>
        </p:txBody>
      </p:sp>
      <p:sp>
        <p:nvSpPr>
          <p:cNvPr id="5" name="1 Başlık"/>
          <p:cNvSpPr txBox="1">
            <a:spLocks/>
          </p:cNvSpPr>
          <p:nvPr/>
        </p:nvSpPr>
        <p:spPr>
          <a:xfrm>
            <a:off x="2843808" y="332656"/>
            <a:ext cx="3456384" cy="565920"/>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Müteselsil sorumluluk</a:t>
            </a:r>
          </a:p>
        </p:txBody>
      </p:sp>
      <p:sp>
        <p:nvSpPr>
          <p:cNvPr id="6" name="2 İçerik Yer Tutucusu"/>
          <p:cNvSpPr txBox="1">
            <a:spLocks/>
          </p:cNvSpPr>
          <p:nvPr/>
        </p:nvSpPr>
        <p:spPr>
          <a:xfrm>
            <a:off x="468313" y="2133601"/>
            <a:ext cx="8229600" cy="2375520"/>
          </a:xfrm>
          <a:prstGeom prst="rect">
            <a:avLst/>
          </a:prstGeom>
        </p:spPr>
        <p:txBody>
          <a:bodyPr vert="horz" lIns="91440" tIns="45720" rIns="91440" bIns="45720" rtlCol="0">
            <a:normAutofit/>
          </a:bodyPr>
          <a:lstStyle/>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tr-TR"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Bu Yönetmelikte belirtilen yükümlülüklerin çevre görevlileri veya çevre danışmanlık firmaları tarafından yerine getirilmemesi, çevre danışmanlık hizmeti alanların sorumluluklarını ortadan kaldırmaz.</a:t>
            </a:r>
          </a:p>
        </p:txBody>
      </p:sp>
      <p:pic>
        <p:nvPicPr>
          <p:cNvPr id="7" name="Picture 26" descr="https://encrypted-tbn2.gstatic.com/images?q=tbn:ANd9GcS5KZOEcRert6TKJNXZvWBNdcwwbJ1cKr2mInQMekpu7ocOkHVs2g"/>
          <p:cNvPicPr>
            <a:picLocks noChangeAspect="1" noChangeArrowheads="1"/>
          </p:cNvPicPr>
          <p:nvPr/>
        </p:nvPicPr>
        <p:blipFill>
          <a:blip r:embed="rId2" cstate="print"/>
          <a:srcRect/>
          <a:stretch>
            <a:fillRect/>
          </a:stretch>
        </p:blipFill>
        <p:spPr bwMode="auto">
          <a:xfrm>
            <a:off x="3347864" y="4293096"/>
            <a:ext cx="2705100" cy="1695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Bottom)">
                                      <p:cBhvr>
                                        <p:cTn id="11" dur="500"/>
                                        <p:tgtEl>
                                          <p:spTgt spid="6"/>
                                        </p:tgtEl>
                                      </p:cBhvr>
                                    </p:animEffect>
                                  </p:childTnLst>
                                </p:cTn>
                              </p:par>
                              <p:par>
                                <p:cTn id="12" presetID="1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Bottom)">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45</a:t>
            </a:fld>
            <a:endParaRPr lang="tr-TR"/>
          </a:p>
        </p:txBody>
      </p:sp>
      <p:sp>
        <p:nvSpPr>
          <p:cNvPr id="4" name="3 Altbilgi Yer Tutucusu"/>
          <p:cNvSpPr>
            <a:spLocks noGrp="1"/>
          </p:cNvSpPr>
          <p:nvPr>
            <p:ph type="ftr" sz="quarter" idx="12"/>
          </p:nvPr>
        </p:nvSpPr>
        <p:spPr>
          <a:xfrm>
            <a:off x="1835696" y="6520259"/>
            <a:ext cx="6048672" cy="365125"/>
          </a:xfrm>
        </p:spPr>
        <p:txBody>
          <a:bodyPr/>
          <a:lstStyle/>
          <a:p>
            <a:pPr algn="l">
              <a:defRPr/>
            </a:pPr>
            <a:r>
              <a:rPr lang="tr-TR" dirty="0"/>
              <a:t>Çevre Mevzuatı Kapsamında Farkındalığın Artırılması Eğitim Semineri-KOCAELİ</a:t>
            </a:r>
          </a:p>
        </p:txBody>
      </p:sp>
      <p:sp>
        <p:nvSpPr>
          <p:cNvPr id="5" name="1 Başlık"/>
          <p:cNvSpPr txBox="1">
            <a:spLocks/>
          </p:cNvSpPr>
          <p:nvPr/>
        </p:nvSpPr>
        <p:spPr>
          <a:xfrm>
            <a:off x="2411760" y="620688"/>
            <a:ext cx="5040560" cy="648072"/>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DANIŞMANLIK FİRMASI SAYISI</a:t>
            </a:r>
          </a:p>
        </p:txBody>
      </p:sp>
      <p:graphicFrame>
        <p:nvGraphicFramePr>
          <p:cNvPr id="6" name="5 Tablo"/>
          <p:cNvGraphicFramePr>
            <a:graphicFrameLocks noGrp="1"/>
          </p:cNvGraphicFramePr>
          <p:nvPr>
            <p:extLst>
              <p:ext uri="{D42A27DB-BD31-4B8C-83A1-F6EECF244321}">
                <p14:modId xmlns:p14="http://schemas.microsoft.com/office/powerpoint/2010/main" val="2617961991"/>
              </p:ext>
            </p:extLst>
          </p:nvPr>
        </p:nvGraphicFramePr>
        <p:xfrm>
          <a:off x="1547664" y="2708920"/>
          <a:ext cx="6264696" cy="1062644"/>
        </p:xfrm>
        <a:graphic>
          <a:graphicData uri="http://schemas.openxmlformats.org/drawingml/2006/table">
            <a:tbl>
              <a:tblPr firstRow="1" bandRow="1">
                <a:tableStyleId>{BC89EF96-8CEA-46FF-86C4-4CE0E7609802}</a:tableStyleId>
              </a:tblPr>
              <a:tblGrid>
                <a:gridCol w="4536504"/>
                <a:gridCol w="1728192"/>
              </a:tblGrid>
              <a:tr h="576064">
                <a:tc>
                  <a:txBody>
                    <a:bodyPr/>
                    <a:lstStyle/>
                    <a:p>
                      <a:pPr algn="l"/>
                      <a:r>
                        <a:rPr lang="tr-TR" b="1" dirty="0" smtClean="0"/>
                        <a:t>Çevre</a:t>
                      </a:r>
                      <a:r>
                        <a:rPr lang="tr-TR" b="1" baseline="0" dirty="0" smtClean="0"/>
                        <a:t> Danışmanlık Firması Sayısı *</a:t>
                      </a:r>
                      <a:endParaRPr lang="tr-TR" b="1" dirty="0">
                        <a:solidFill>
                          <a:schemeClr val="bg1"/>
                        </a:solidFill>
                      </a:endParaRPr>
                    </a:p>
                  </a:txBody>
                  <a:tcPr/>
                </a:tc>
                <a:tc>
                  <a:txBody>
                    <a:bodyPr/>
                    <a:lstStyle/>
                    <a:p>
                      <a:pPr algn="ctr"/>
                      <a:r>
                        <a:rPr lang="tr-TR" b="1" dirty="0" smtClean="0">
                          <a:solidFill>
                            <a:schemeClr val="tx1"/>
                          </a:solidFill>
                        </a:rPr>
                        <a:t>714</a:t>
                      </a:r>
                      <a:endParaRPr lang="tr-TR" b="1" dirty="0">
                        <a:solidFill>
                          <a:schemeClr val="tx1"/>
                        </a:solidFill>
                      </a:endParaRPr>
                    </a:p>
                  </a:txBody>
                  <a:tcPr/>
                </a:tc>
              </a:tr>
              <a:tr h="486580">
                <a:tc gridSpan="2">
                  <a:txBody>
                    <a:bodyPr/>
                    <a:lstStyle/>
                    <a:p>
                      <a:pPr algn="l"/>
                      <a:r>
                        <a:rPr lang="tr-TR" b="1" dirty="0" smtClean="0">
                          <a:solidFill>
                            <a:schemeClr val="tx1"/>
                          </a:solidFill>
                        </a:rPr>
                        <a:t>* 04.10.2013 tarihi itibari ile</a:t>
                      </a:r>
                      <a:endParaRPr lang="tr-TR" b="1" dirty="0">
                        <a:solidFill>
                          <a:schemeClr val="tx1"/>
                        </a:solidFill>
                      </a:endParaRPr>
                    </a:p>
                  </a:txBody>
                  <a:tcPr/>
                </a:tc>
                <a:tc hMerge="1">
                  <a:txBody>
                    <a:bodyPr/>
                    <a:lstStyle/>
                    <a:p>
                      <a:pPr algn="ctr"/>
                      <a:endParaRPr lang="tr-TR" b="1" dirty="0">
                        <a:solidFill>
                          <a:schemeClr val="bg1"/>
                        </a:solidFill>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a:xfrm>
            <a:off x="6516216" y="6492875"/>
            <a:ext cx="2133600" cy="365125"/>
          </a:xfrm>
        </p:spPr>
        <p:txBody>
          <a:bodyPr/>
          <a:lstStyle/>
          <a:p>
            <a:pPr>
              <a:defRPr/>
            </a:pPr>
            <a:fld id="{C2881B87-7EBD-4308-A15D-16FF8032B299}" type="slidenum">
              <a:rPr lang="tr-TR" smtClean="0"/>
              <a:pPr>
                <a:defRPr/>
              </a:pPr>
              <a:t>46</a:t>
            </a:fld>
            <a:endParaRPr lang="tr-TR"/>
          </a:p>
        </p:txBody>
      </p:sp>
      <p:sp>
        <p:nvSpPr>
          <p:cNvPr id="4" name="3 Altbilgi Yer Tutucusu"/>
          <p:cNvSpPr>
            <a:spLocks noGrp="1"/>
          </p:cNvSpPr>
          <p:nvPr>
            <p:ph type="ftr" sz="quarter" idx="12"/>
          </p:nvPr>
        </p:nvSpPr>
        <p:spPr>
          <a:xfrm>
            <a:off x="1763688" y="6520259"/>
            <a:ext cx="6336704" cy="365125"/>
          </a:xfrm>
        </p:spPr>
        <p:txBody>
          <a:bodyPr/>
          <a:lstStyle/>
          <a:p>
            <a:pPr algn="l">
              <a:defRPr/>
            </a:pPr>
            <a:r>
              <a:rPr lang="tr-TR" dirty="0"/>
              <a:t>Çevre Mevzuatı Kapsamında Farkındalığın Artırılması Eğitim Semineri-KOCAELİ</a:t>
            </a:r>
          </a:p>
        </p:txBody>
      </p:sp>
      <p:graphicFrame>
        <p:nvGraphicFramePr>
          <p:cNvPr id="8" name="7 Grafik"/>
          <p:cNvGraphicFramePr/>
          <p:nvPr>
            <p:extLst>
              <p:ext uri="{D42A27DB-BD31-4B8C-83A1-F6EECF244321}">
                <p14:modId xmlns:p14="http://schemas.microsoft.com/office/powerpoint/2010/main" val="719181618"/>
              </p:ext>
            </p:extLst>
          </p:nvPr>
        </p:nvGraphicFramePr>
        <p:xfrm>
          <a:off x="1187624" y="1556792"/>
          <a:ext cx="6432376" cy="4336256"/>
        </p:xfrm>
        <a:graphic>
          <a:graphicData uri="http://schemas.openxmlformats.org/drawingml/2006/chart">
            <c:chart xmlns:c="http://schemas.openxmlformats.org/drawingml/2006/chart" xmlns:r="http://schemas.openxmlformats.org/officeDocument/2006/relationships" r:id="rId2"/>
          </a:graphicData>
        </a:graphic>
      </p:graphicFrame>
      <p:sp>
        <p:nvSpPr>
          <p:cNvPr id="9" name="1 Başlık"/>
          <p:cNvSpPr txBox="1">
            <a:spLocks/>
          </p:cNvSpPr>
          <p:nvPr/>
        </p:nvSpPr>
        <p:spPr>
          <a:xfrm>
            <a:off x="2411760" y="620688"/>
            <a:ext cx="5040560" cy="648072"/>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ÇEVRE DANIŞMANLIK FİRMASI SAYISI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47</a:t>
            </a:fld>
            <a:endParaRPr lang="tr-TR"/>
          </a:p>
        </p:txBody>
      </p:sp>
      <p:sp>
        <p:nvSpPr>
          <p:cNvPr id="4" name="3 Altbilgi Yer Tutucusu"/>
          <p:cNvSpPr>
            <a:spLocks noGrp="1"/>
          </p:cNvSpPr>
          <p:nvPr>
            <p:ph type="ftr" sz="quarter" idx="12"/>
          </p:nvPr>
        </p:nvSpPr>
        <p:spPr>
          <a:xfrm>
            <a:off x="1835696" y="6520259"/>
            <a:ext cx="6264696" cy="365125"/>
          </a:xfrm>
        </p:spPr>
        <p:txBody>
          <a:bodyPr/>
          <a:lstStyle/>
          <a:p>
            <a:pPr algn="l">
              <a:defRPr/>
            </a:pPr>
            <a:r>
              <a:rPr lang="tr-TR" dirty="0"/>
              <a:t>Çevre Mevzuatı Kapsamında Farkındalığın Artırılması Eğitim Semineri-KOCAELİ</a:t>
            </a:r>
          </a:p>
        </p:txBody>
      </p:sp>
      <p:grpSp>
        <p:nvGrpSpPr>
          <p:cNvPr id="5" name="Group 14"/>
          <p:cNvGrpSpPr>
            <a:grpSpLocks/>
          </p:cNvGrpSpPr>
          <p:nvPr/>
        </p:nvGrpSpPr>
        <p:grpSpPr bwMode="auto">
          <a:xfrm>
            <a:off x="251520" y="1628801"/>
            <a:ext cx="5040560" cy="3672408"/>
            <a:chOff x="0" y="876"/>
            <a:chExt cx="3647" cy="2819"/>
          </a:xfrm>
        </p:grpSpPr>
        <p:pic>
          <p:nvPicPr>
            <p:cNvPr id="14" name="Picture 5" descr="magnifier"/>
            <p:cNvPicPr>
              <a:picLocks noChangeAspect="1" noChangeArrowheads="1"/>
            </p:cNvPicPr>
            <p:nvPr/>
          </p:nvPicPr>
          <p:blipFill>
            <a:blip r:embed="rId2" cstate="print"/>
            <a:srcRect l="2980"/>
            <a:stretch>
              <a:fillRect/>
            </a:stretch>
          </p:blipFill>
          <p:spPr bwMode="auto">
            <a:xfrm>
              <a:off x="0" y="876"/>
              <a:ext cx="3647" cy="2819"/>
            </a:xfrm>
            <a:prstGeom prst="rect">
              <a:avLst/>
            </a:prstGeom>
            <a:noFill/>
            <a:ln w="9525">
              <a:noFill/>
              <a:miter lim="800000"/>
              <a:headEnd/>
              <a:tailEnd/>
            </a:ln>
          </p:spPr>
        </p:pic>
        <p:sp>
          <p:nvSpPr>
            <p:cNvPr id="15" name="Ellipse 5"/>
            <p:cNvSpPr>
              <a:spLocks noChangeArrowheads="1"/>
            </p:cNvSpPr>
            <p:nvPr/>
          </p:nvSpPr>
          <p:spPr bwMode="auto">
            <a:xfrm flipH="1">
              <a:off x="1008" y="1286"/>
              <a:ext cx="1762" cy="1737"/>
            </a:xfrm>
            <a:prstGeom prst="ellipse">
              <a:avLst/>
            </a:prstGeom>
            <a:gradFill rotWithShape="1">
              <a:gsLst>
                <a:gs pos="0">
                  <a:srgbClr val="DDDDDD">
                    <a:alpha val="85001"/>
                  </a:srgbClr>
                </a:gs>
                <a:gs pos="100000">
                  <a:srgbClr val="FFFFFF"/>
                </a:gs>
              </a:gsLst>
              <a:lin ang="0" scaled="1"/>
            </a:gradFill>
            <a:ln w="9525" algn="ctr">
              <a:noFill/>
              <a:round/>
              <a:headEnd/>
              <a:tailEnd/>
            </a:ln>
          </p:spPr>
          <p:txBody>
            <a:bodyPr wrap="none" anchor="ctr"/>
            <a:lstStyle/>
            <a:p>
              <a:endParaRPr lang="tr-TR" noProof="1"/>
            </a:p>
          </p:txBody>
        </p:sp>
        <p:sp>
          <p:nvSpPr>
            <p:cNvPr id="16" name="Textfeld 3"/>
            <p:cNvSpPr txBox="1">
              <a:spLocks noChangeArrowheads="1"/>
            </p:cNvSpPr>
            <p:nvPr/>
          </p:nvSpPr>
          <p:spPr bwMode="auto">
            <a:xfrm>
              <a:off x="890" y="2010"/>
              <a:ext cx="1821" cy="543"/>
            </a:xfrm>
            <a:prstGeom prst="rect">
              <a:avLst/>
            </a:prstGeom>
            <a:noFill/>
            <a:ln w="9525">
              <a:noFill/>
              <a:miter lim="800000"/>
              <a:headEnd/>
              <a:tailEnd/>
            </a:ln>
          </p:spPr>
          <p:txBody>
            <a:bodyPr>
              <a:spAutoFit/>
            </a:bodyPr>
            <a:lstStyle/>
            <a:p>
              <a:pPr algn="ctr"/>
              <a:r>
                <a:rPr lang="tr-TR" sz="4000" b="1" noProof="1">
                  <a:solidFill>
                    <a:srgbClr val="C00000"/>
                  </a:solidFill>
                  <a:latin typeface="Arial" charset="0"/>
                </a:rPr>
                <a:t>Bölüm </a:t>
              </a:r>
              <a:r>
                <a:rPr lang="tr-TR" sz="4000" b="1" noProof="1" smtClean="0">
                  <a:solidFill>
                    <a:srgbClr val="C00000"/>
                  </a:solidFill>
                  <a:latin typeface="Arial" charset="0"/>
                </a:rPr>
                <a:t>8</a:t>
              </a:r>
              <a:endParaRPr lang="tr-TR" sz="4000" b="1" noProof="1">
                <a:solidFill>
                  <a:srgbClr val="C00000"/>
                </a:solidFill>
                <a:latin typeface="Arial" charset="0"/>
              </a:endParaRPr>
            </a:p>
          </p:txBody>
        </p:sp>
        <p:sp>
          <p:nvSpPr>
            <p:cNvPr id="17" name="Oval 12"/>
            <p:cNvSpPr>
              <a:spLocks noChangeArrowheads="1"/>
            </p:cNvSpPr>
            <p:nvPr/>
          </p:nvSpPr>
          <p:spPr bwMode="auto">
            <a:xfrm>
              <a:off x="880" y="1304"/>
              <a:ext cx="1816" cy="1808"/>
            </a:xfrm>
            <a:prstGeom prst="ellipse">
              <a:avLst/>
            </a:prstGeom>
            <a:noFill/>
            <a:ln w="28575">
              <a:solidFill>
                <a:srgbClr val="333333"/>
              </a:solidFill>
              <a:round/>
              <a:headEnd/>
              <a:tailEnd/>
            </a:ln>
          </p:spPr>
          <p:txBody>
            <a:bodyPr wrap="none" anchor="ctr"/>
            <a:lstStyle/>
            <a:p>
              <a:endParaRPr lang="tr-TR"/>
            </a:p>
          </p:txBody>
        </p:sp>
      </p:grpSp>
      <p:sp>
        <p:nvSpPr>
          <p:cNvPr id="19" name="Text Box 19"/>
          <p:cNvSpPr txBox="1">
            <a:spLocks noChangeArrowheads="1"/>
          </p:cNvSpPr>
          <p:nvPr/>
        </p:nvSpPr>
        <p:spPr bwMode="gray">
          <a:xfrm>
            <a:off x="3995936" y="2204864"/>
            <a:ext cx="4104456" cy="2376264"/>
          </a:xfrm>
          <a:prstGeom prst="rect">
            <a:avLst/>
          </a:prstGeom>
          <a:ln>
            <a:solidFill>
              <a:srgbClr val="C00000"/>
            </a:solidFill>
            <a:headEnd/>
            <a:tailEnd/>
          </a:ln>
        </p:spPr>
        <p:style>
          <a:lnRef idx="3">
            <a:schemeClr val="lt1"/>
          </a:lnRef>
          <a:fillRef idx="1">
            <a:schemeClr val="accent2"/>
          </a:fillRef>
          <a:effectRef idx="1">
            <a:schemeClr val="accent2"/>
          </a:effectRef>
          <a:fontRef idx="minor">
            <a:schemeClr val="lt1"/>
          </a:fontRef>
        </p:style>
        <p:txBody>
          <a:bodyPr lIns="0" tIns="0" rIns="252000" bIns="0" anchor="ctr"/>
          <a:lstStyle/>
          <a:p>
            <a:pPr algn="ctr"/>
            <a:r>
              <a:rPr lang="tr-TR" sz="3600" noProof="1" smtClean="0">
                <a:solidFill>
                  <a:schemeClr val="bg1"/>
                </a:solidFill>
              </a:rPr>
              <a:t>BAŞVURU ŞEKLİ</a:t>
            </a:r>
            <a:endParaRPr lang="tr-TR" sz="3600" b="1" noProof="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48</a:t>
            </a:fld>
            <a:endParaRPr lang="tr-TR"/>
          </a:p>
        </p:txBody>
      </p:sp>
      <p:sp>
        <p:nvSpPr>
          <p:cNvPr id="4" name="3 Altbilgi Yer Tutucusu"/>
          <p:cNvSpPr>
            <a:spLocks noGrp="1"/>
          </p:cNvSpPr>
          <p:nvPr>
            <p:ph type="ftr" sz="quarter" idx="12"/>
          </p:nvPr>
        </p:nvSpPr>
        <p:spPr>
          <a:xfrm>
            <a:off x="1547664" y="6520259"/>
            <a:ext cx="6552728" cy="365125"/>
          </a:xfrm>
        </p:spPr>
        <p:txBody>
          <a:bodyPr/>
          <a:lstStyle/>
          <a:p>
            <a:pPr algn="l">
              <a:defRPr/>
            </a:pPr>
            <a:r>
              <a:rPr lang="tr-TR" dirty="0"/>
              <a:t>Çevre Mevzuatı Kapsamında Farkındalığın Artırılması Eğitim Semineri-KOCAELİ</a:t>
            </a:r>
          </a:p>
        </p:txBody>
      </p:sp>
      <p:sp>
        <p:nvSpPr>
          <p:cNvPr id="6" name="2 İçerik Yer Tutucusu"/>
          <p:cNvSpPr txBox="1">
            <a:spLocks/>
          </p:cNvSpPr>
          <p:nvPr/>
        </p:nvSpPr>
        <p:spPr>
          <a:xfrm>
            <a:off x="519113" y="1340768"/>
            <a:ext cx="8229600" cy="1728193"/>
          </a:xfrm>
          <a:prstGeom prst="rect">
            <a:avLst/>
          </a:prstGeom>
        </p:spPr>
        <p:txBody>
          <a:bodyPr/>
          <a:lstStyle/>
          <a:p>
            <a:pPr marL="533400" lvl="0" indent="-533400" algn="just" fontAlgn="auto">
              <a:spcBef>
                <a:spcPct val="20000"/>
              </a:spcBef>
              <a:spcAft>
                <a:spcPts val="0"/>
              </a:spcAft>
              <a:buFont typeface="Wingdings" pitchFamily="2" charset="2"/>
              <a:buChar char="Ø"/>
              <a:defRPr/>
            </a:pPr>
            <a:r>
              <a:rPr kumimoji="0" lang="tr-TR"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Bu Yönetmelik kapsamında Bakanlığa yapılacak </a:t>
            </a:r>
            <a:r>
              <a:rPr kumimoji="0" lang="tr-TR" sz="2800" b="0" i="0" u="none" strike="noStrike" kern="1200" cap="none" spc="0" normalizeH="0" baseline="0" noProof="0" dirty="0" smtClean="0">
                <a:ln>
                  <a:noFill/>
                </a:ln>
                <a:solidFill>
                  <a:srgbClr val="FF0000"/>
                </a:solidFill>
                <a:effectLst/>
                <a:uLnTx/>
                <a:uFillTx/>
                <a:latin typeface="+mn-lt"/>
                <a:ea typeface="+mn-ea"/>
                <a:cs typeface="+mn-cs"/>
              </a:rPr>
              <a:t>başvurular ile yapılacak bildirimler  </a:t>
            </a:r>
            <a:r>
              <a:rPr lang="tr-TR" sz="2400" b="0" dirty="0">
                <a:ln w="10541" cmpd="sng">
                  <a:solidFill>
                    <a:schemeClr val="accent1">
                      <a:shade val="88000"/>
                      <a:satMod val="110000"/>
                    </a:schemeClr>
                  </a:solidFill>
                  <a:prstDash val="solid"/>
                </a:ln>
                <a:solidFill>
                  <a:srgbClr val="6699FF"/>
                </a:solidFill>
                <a:hlinkClick r:id="rId2"/>
              </a:rPr>
              <a:t>http://izinlisans.cevre.gov.tr</a:t>
            </a:r>
            <a:r>
              <a:rPr lang="tr-TR" sz="2200" b="0" dirty="0">
                <a:ln w="10541" cmpd="sng">
                  <a:solidFill>
                    <a:schemeClr val="accent1">
                      <a:shade val="88000"/>
                      <a:satMod val="110000"/>
                    </a:schemeClr>
                  </a:solidFill>
                  <a:prstDash val="solid"/>
                </a:ln>
                <a:solidFill>
                  <a:srgbClr val="6699FF"/>
                </a:solidFill>
              </a:rPr>
              <a:t> </a:t>
            </a:r>
            <a:r>
              <a:rPr lang="tr-TR" sz="2400" b="0" dirty="0" smtClean="0">
                <a:ln w="10541" cmpd="sng">
                  <a:solidFill>
                    <a:schemeClr val="accent1">
                      <a:shade val="88000"/>
                      <a:satMod val="110000"/>
                    </a:schemeClr>
                  </a:solidFill>
                  <a:prstDash val="solid"/>
                </a:ln>
                <a:solidFill>
                  <a:srgbClr val="6699FF"/>
                </a:solidFill>
              </a:rPr>
              <a:t>adresinden </a:t>
            </a:r>
            <a:r>
              <a:rPr kumimoji="0" lang="tr-TR" sz="2800" b="0" i="0" u="none" strike="noStrike" kern="1200" cap="none" spc="0" normalizeH="0" baseline="0" noProof="0" dirty="0" smtClean="0">
                <a:ln>
                  <a:noFill/>
                </a:ln>
                <a:solidFill>
                  <a:srgbClr val="FF0000"/>
                </a:solidFill>
                <a:effectLst/>
                <a:uLnTx/>
                <a:uFillTx/>
                <a:latin typeface="+mn-lt"/>
                <a:ea typeface="+mn-ea"/>
                <a:cs typeface="+mn-cs"/>
              </a:rPr>
              <a:t>elektronik imza </a:t>
            </a:r>
            <a:r>
              <a:rPr kumimoji="0" lang="tr-TR"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ile yapılır.</a:t>
            </a:r>
          </a:p>
          <a:p>
            <a:pPr marL="533400" marR="0" lvl="0" indent="-533400" algn="just" defTabSz="914400" rtl="0" eaLnBrk="1" fontAlgn="auto" latinLnBrk="0" hangingPunct="1">
              <a:lnSpc>
                <a:spcPct val="100000"/>
              </a:lnSpc>
              <a:spcBef>
                <a:spcPct val="20000"/>
              </a:spcBef>
              <a:spcAft>
                <a:spcPts val="0"/>
              </a:spcAft>
              <a:buClrTx/>
              <a:buSzTx/>
              <a:tabLst/>
              <a:defRPr/>
            </a:pPr>
            <a:endParaRPr kumimoji="0" lang="tr-TR" sz="28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7" name="1 Başlık"/>
          <p:cNvSpPr txBox="1">
            <a:spLocks/>
          </p:cNvSpPr>
          <p:nvPr/>
        </p:nvSpPr>
        <p:spPr>
          <a:xfrm>
            <a:off x="2843808" y="332656"/>
            <a:ext cx="3456384" cy="565920"/>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BAŞVURULAR</a:t>
            </a:r>
          </a:p>
        </p:txBody>
      </p:sp>
      <p:pic>
        <p:nvPicPr>
          <p:cNvPr id="8" name="Picture 30" descr="http://ab.immib.org.tr/web/images/stories/bildirim.jpg"/>
          <p:cNvPicPr>
            <a:picLocks noChangeAspect="1" noChangeArrowheads="1"/>
          </p:cNvPicPr>
          <p:nvPr/>
        </p:nvPicPr>
        <p:blipFill>
          <a:blip r:embed="rId3" cstate="print"/>
          <a:srcRect/>
          <a:stretch>
            <a:fillRect/>
          </a:stretch>
        </p:blipFill>
        <p:spPr bwMode="auto">
          <a:xfrm>
            <a:off x="6156176" y="3068960"/>
            <a:ext cx="2664296" cy="1998222"/>
          </a:xfrm>
          <a:prstGeom prst="rect">
            <a:avLst/>
          </a:prstGeom>
          <a:noFill/>
        </p:spPr>
      </p:pic>
      <p:sp>
        <p:nvSpPr>
          <p:cNvPr id="9" name="2 İçerik Yer Tutucusu"/>
          <p:cNvSpPr txBox="1">
            <a:spLocks/>
          </p:cNvSpPr>
          <p:nvPr/>
        </p:nvSpPr>
        <p:spPr>
          <a:xfrm>
            <a:off x="467544" y="4797152"/>
            <a:ext cx="8229600" cy="1745903"/>
          </a:xfrm>
          <a:prstGeom prst="rect">
            <a:avLst/>
          </a:prstGeom>
        </p:spPr>
        <p:txBody>
          <a:bodyPr/>
          <a:lstStyle/>
          <a:p>
            <a:pPr marL="533400" marR="0" lvl="0" indent="-5334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Bakanlık, belgelerin doğruluğu hakkında tereddüt oluşması hâlinde elektronik ortamda yapılan başvuru ve bildirim dosyası </a:t>
            </a:r>
            <a:r>
              <a:rPr kumimoji="0" lang="tr-TR" sz="2800" b="0" i="0" u="none" strike="noStrike" kern="1200" cap="none" spc="0" normalizeH="0" baseline="0" noProof="0" dirty="0" smtClean="0">
                <a:ln>
                  <a:noFill/>
                </a:ln>
                <a:solidFill>
                  <a:srgbClr val="FF0000"/>
                </a:solidFill>
                <a:effectLst/>
                <a:uLnTx/>
                <a:uFillTx/>
                <a:latin typeface="+mn-lt"/>
                <a:ea typeface="+mn-ea"/>
                <a:cs typeface="+mn-cs"/>
              </a:rPr>
              <a:t>belgelerinin asıllarını isteyebilir</a:t>
            </a:r>
            <a:r>
              <a:rPr kumimoji="0" lang="tr-TR" sz="2800" b="0" i="0" u="none" strike="noStrike" kern="1200" cap="none" spc="0" normalizeH="0" baseline="0" noProof="0" dirty="0" smtClean="0">
                <a:ln>
                  <a:noFill/>
                </a:ln>
                <a:solidFill>
                  <a:schemeClr val="accent1">
                    <a:lumMod val="75000"/>
                  </a:schemeClr>
                </a:solidFill>
                <a:effectLst/>
                <a:uLnTx/>
                <a:uFillTx/>
                <a:latin typeface="+mn-lt"/>
                <a:ea typeface="+mn-ea"/>
                <a:cs typeface="+mn-cs"/>
              </a:rPr>
              <a:t>. Bu belgeler yetkili makamca incelenir.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p:cTn id="24"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49</a:t>
            </a:fld>
            <a:endParaRPr lang="tr-TR"/>
          </a:p>
        </p:txBody>
      </p:sp>
      <p:sp>
        <p:nvSpPr>
          <p:cNvPr id="4" name="3 Altbilgi Yer Tutucusu"/>
          <p:cNvSpPr>
            <a:spLocks noGrp="1"/>
          </p:cNvSpPr>
          <p:nvPr>
            <p:ph type="ftr" sz="quarter" idx="12"/>
          </p:nvPr>
        </p:nvSpPr>
        <p:spPr>
          <a:xfrm>
            <a:off x="1475656" y="6520259"/>
            <a:ext cx="6552728" cy="365125"/>
          </a:xfrm>
        </p:spPr>
        <p:txBody>
          <a:bodyPr/>
          <a:lstStyle/>
          <a:p>
            <a:pPr algn="l">
              <a:defRPr/>
            </a:pPr>
            <a:r>
              <a:rPr lang="tr-TR" dirty="0"/>
              <a:t>Çevre Mevzuatı Kapsamında Farkındalığın Artırılması Eğitim Semineri-KOCAELİ</a:t>
            </a:r>
          </a:p>
        </p:txBody>
      </p:sp>
      <p:pic>
        <p:nvPicPr>
          <p:cNvPr id="24578" name="Picture 2"/>
          <p:cNvPicPr>
            <a:picLocks noChangeAspect="1" noChangeArrowheads="1"/>
          </p:cNvPicPr>
          <p:nvPr/>
        </p:nvPicPr>
        <p:blipFill>
          <a:blip r:embed="rId2" cstate="print"/>
          <a:srcRect/>
          <a:stretch>
            <a:fillRect/>
          </a:stretch>
        </p:blipFill>
        <p:spPr bwMode="auto">
          <a:xfrm>
            <a:off x="395536" y="1844824"/>
            <a:ext cx="8289925" cy="4278313"/>
          </a:xfrm>
          <a:prstGeom prst="round2DiagRect">
            <a:avLst>
              <a:gd name="adj1" fmla="val 16667"/>
              <a:gd name="adj2" fmla="val 0"/>
            </a:avLst>
          </a:prstGeom>
          <a:ln w="88900" cap="sq">
            <a:solidFill>
              <a:srgbClr val="F2850E"/>
            </a:solidFill>
            <a:miter lim="800000"/>
          </a:ln>
          <a:effectLst>
            <a:outerShdw blurRad="254000" algn="tl" rotWithShape="0">
              <a:srgbClr val="000000">
                <a:alpha val="43000"/>
              </a:srgbClr>
            </a:outerShdw>
          </a:effectLst>
        </p:spPr>
      </p:pic>
      <p:sp>
        <p:nvSpPr>
          <p:cNvPr id="7" name="1 Başlık"/>
          <p:cNvSpPr txBox="1">
            <a:spLocks/>
          </p:cNvSpPr>
          <p:nvPr/>
        </p:nvSpPr>
        <p:spPr>
          <a:xfrm>
            <a:off x="2843808" y="332656"/>
            <a:ext cx="3456384" cy="565920"/>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BAŞVURULAR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24578"/>
                                        </p:tgtEl>
                                        <p:attrNameLst>
                                          <p:attrName>style.visibility</p:attrName>
                                        </p:attrNameLst>
                                      </p:cBhvr>
                                      <p:to>
                                        <p:strVal val="visible"/>
                                      </p:to>
                                    </p:set>
                                    <p:animEffect transition="in" filter="diamond(in)">
                                      <p:cBhvr>
                                        <p:cTn id="11"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5</a:t>
            </a:fld>
            <a:endParaRPr lang="tr-TR"/>
          </a:p>
        </p:txBody>
      </p:sp>
      <p:sp>
        <p:nvSpPr>
          <p:cNvPr id="4" name="3 Altbilgi Yer Tutucusu"/>
          <p:cNvSpPr>
            <a:spLocks noGrp="1"/>
          </p:cNvSpPr>
          <p:nvPr>
            <p:ph type="ftr" sz="quarter" idx="12"/>
          </p:nvPr>
        </p:nvSpPr>
        <p:spPr>
          <a:xfrm>
            <a:off x="1619672" y="6520259"/>
            <a:ext cx="6768752" cy="365125"/>
          </a:xfrm>
        </p:spPr>
        <p:txBody>
          <a:bodyPr/>
          <a:lstStyle/>
          <a:p>
            <a:pPr algn="l">
              <a:defRPr/>
            </a:pPr>
            <a:r>
              <a:rPr lang="tr-TR" dirty="0"/>
              <a:t>Çevre Mevzuatı Kapsamında Farkındalığın Artırılması Eğitim Semineri-KOCAELİ</a:t>
            </a:r>
          </a:p>
        </p:txBody>
      </p:sp>
      <p:sp>
        <p:nvSpPr>
          <p:cNvPr id="11" name="1 Başlık"/>
          <p:cNvSpPr txBox="1">
            <a:spLocks/>
          </p:cNvSpPr>
          <p:nvPr/>
        </p:nvSpPr>
        <p:spPr>
          <a:xfrm>
            <a:off x="3059832" y="260648"/>
            <a:ext cx="3456384" cy="432048"/>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chemeClr val="tx2">
                      <a:satMod val="155000"/>
                    </a:schemeClr>
                  </a:solidFill>
                  <a:prstDash val="solid"/>
                </a:ln>
                <a:solidFill>
                  <a:srgbClr val="6699FF"/>
                </a:solidFill>
              </a:rPr>
              <a:t>NEDEN ÇEVRE GÖREVLİSİ ?</a:t>
            </a:r>
            <a:endParaRPr lang="tr-TR" sz="2000" dirty="0" smtClean="0">
              <a:solidFill>
                <a:srgbClr val="6699FF"/>
              </a:solidFill>
            </a:endParaRPr>
          </a:p>
        </p:txBody>
      </p:sp>
      <p:sp>
        <p:nvSpPr>
          <p:cNvPr id="6" name="2 İçerik Yer Tutucusu"/>
          <p:cNvSpPr txBox="1">
            <a:spLocks/>
          </p:cNvSpPr>
          <p:nvPr/>
        </p:nvSpPr>
        <p:spPr>
          <a:xfrm>
            <a:off x="483460" y="1340768"/>
            <a:ext cx="8409020" cy="5112568"/>
          </a:xfrm>
          <a:prstGeom prst="rect">
            <a:avLst/>
          </a:prstGeom>
        </p:spPr>
        <p:txBody>
          <a:bodyPr/>
          <a:lstStyle/>
          <a:p>
            <a:pPr marR="0" lvl="0" algn="just" defTabSz="914400" rtl="0" eaLnBrk="1" fontAlgn="auto" latinLnBrk="0" hangingPunct="1">
              <a:lnSpc>
                <a:spcPct val="10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Bu</a:t>
            </a:r>
            <a:r>
              <a:rPr kumimoji="0" lang="tr-TR" sz="2400" b="0" i="0" u="none" strike="noStrike" kern="1200" cap="none" spc="0" normalizeH="0" noProof="0" dirty="0" smtClean="0">
                <a:ln>
                  <a:noFill/>
                </a:ln>
                <a:solidFill>
                  <a:schemeClr val="accent1">
                    <a:lumMod val="75000"/>
                  </a:schemeClr>
                </a:solidFill>
                <a:effectLst/>
                <a:uLnTx/>
                <a:uFillTx/>
                <a:latin typeface="+mn-lt"/>
                <a:ea typeface="+mn-ea"/>
                <a:cs typeface="+mn-cs"/>
              </a:rPr>
              <a:t> sorunun çözümünde  çevre görevlilerine ihtiyaç vardır.        </a:t>
            </a:r>
            <a:endParaRPr kumimoji="0" lang="tr-TR" sz="2400" b="0" i="0" u="none" strike="noStrike" kern="1200" cap="none" spc="0" normalizeH="0" noProof="0" dirty="0" smtClean="0">
              <a:ln>
                <a:noFill/>
              </a:ln>
              <a:solidFill>
                <a:schemeClr val="accent1">
                  <a:lumMod val="75000"/>
                </a:schemeClr>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Sanayicilerimizin, çevre mevzuatı ile ilgili yükümlülüklerini tam ve zamanında yapmaları</a:t>
            </a:r>
            <a:r>
              <a:rPr lang="tr-TR" sz="2400" b="0" dirty="0" err="1" smtClean="0">
                <a:solidFill>
                  <a:schemeClr val="accent1">
                    <a:lumMod val="75000"/>
                  </a:schemeClr>
                </a:solidFill>
                <a:latin typeface="+mn-lt"/>
              </a:rPr>
              <a:t>nı</a:t>
            </a:r>
            <a:r>
              <a:rPr lang="tr-TR" sz="2400" b="0" dirty="0">
                <a:solidFill>
                  <a:schemeClr val="accent1">
                    <a:lumMod val="75000"/>
                  </a:schemeClr>
                </a:solidFill>
                <a:latin typeface="+mn-lt"/>
              </a:rPr>
              <a:t> </a:t>
            </a:r>
            <a:r>
              <a:rPr lang="tr-TR" sz="2400" b="0" dirty="0" smtClean="0">
                <a:solidFill>
                  <a:schemeClr val="accent1">
                    <a:lumMod val="75000"/>
                  </a:schemeClr>
                </a:solidFill>
                <a:latin typeface="+mn-lt"/>
              </a:rPr>
              <a:t> sağlayacaklardır.</a:t>
            </a: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lvl="0" indent="-342900" algn="just" fontAlgn="auto">
              <a:spcBef>
                <a:spcPct val="20000"/>
              </a:spcBef>
              <a:spcAft>
                <a:spcPts val="0"/>
              </a:spcAft>
              <a:buFont typeface="Wingdings" pitchFamily="2" charset="2"/>
              <a:buChar char="v"/>
              <a:defRPr/>
            </a:pPr>
            <a:r>
              <a:rPr lang="tr-TR" sz="2400" b="0" dirty="0" smtClean="0">
                <a:solidFill>
                  <a:schemeClr val="accent1">
                    <a:lumMod val="75000"/>
                  </a:schemeClr>
                </a:solidFill>
                <a:latin typeface="+mn-lt"/>
              </a:rPr>
              <a:t>Faaliyetleri sonucu </a:t>
            </a:r>
            <a:r>
              <a:rPr lang="tr-TR" sz="2400" b="0" dirty="0">
                <a:solidFill>
                  <a:schemeClr val="accent1">
                    <a:lumMod val="75000"/>
                  </a:schemeClr>
                </a:solidFill>
                <a:latin typeface="+mn-lt"/>
              </a:rPr>
              <a:t>çevre kirliliğine neden olacak veya çevreye zarar verecek kurum, kuruluş ve işletmelerin çevre kirliliği oluşturmadan önce gerekli olan önlemleri almalarının temin </a:t>
            </a:r>
            <a:r>
              <a:rPr lang="tr-TR" sz="2400" b="0" dirty="0" smtClean="0">
                <a:solidFill>
                  <a:schemeClr val="accent1">
                    <a:lumMod val="75000"/>
                  </a:schemeClr>
                </a:solidFill>
                <a:latin typeface="+mn-lt"/>
              </a:rPr>
              <a:t>edilmesini </a:t>
            </a:r>
            <a:r>
              <a:rPr lang="tr-TR" sz="2400" b="0" dirty="0">
                <a:solidFill>
                  <a:schemeClr val="accent1">
                    <a:lumMod val="75000"/>
                  </a:schemeClr>
                </a:solidFill>
                <a:latin typeface="+mn-lt"/>
              </a:rPr>
              <a:t>ve dolayısıyla çevrenin korunmasına katkı sağlayacaklardır</a:t>
            </a:r>
            <a:r>
              <a:rPr lang="tr-TR" sz="2400" b="0" dirty="0" smtClean="0">
                <a:solidFill>
                  <a:schemeClr val="accent1">
                    <a:lumMod val="75000"/>
                  </a:schemeClr>
                </a:solidFill>
                <a:latin typeface="+mn-lt"/>
              </a:rPr>
              <a:t>.</a:t>
            </a: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v"/>
              <a:tabLst/>
              <a:defRPr/>
            </a:pPr>
            <a:r>
              <a:rPr lang="tr-TR" sz="2400" b="0" dirty="0" smtClean="0">
                <a:solidFill>
                  <a:schemeClr val="accent1">
                    <a:lumMod val="75000"/>
                  </a:schemeClr>
                </a:solidFill>
                <a:latin typeface="+mn-lt"/>
              </a:rPr>
              <a:t>İşletme sahibi ve çalışanlarının çevre mevzuatı konusundaki eğitim ihtiyaçlarının karşılanması ve çevre bilincinin</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arttırılması</a:t>
            </a:r>
            <a:r>
              <a:rPr lang="tr-TR" sz="2400" b="0" dirty="0" err="1" smtClean="0">
                <a:solidFill>
                  <a:schemeClr val="accent1">
                    <a:lumMod val="75000"/>
                  </a:schemeClr>
                </a:solidFill>
                <a:latin typeface="+mn-lt"/>
              </a:rPr>
              <a:t>nı</a:t>
            </a:r>
            <a:r>
              <a:rPr lang="tr-TR" sz="2400" b="0" dirty="0" smtClean="0">
                <a:solidFill>
                  <a:schemeClr val="accent1">
                    <a:lumMod val="75000"/>
                  </a:schemeClr>
                </a:solidFill>
                <a:latin typeface="+mn-lt"/>
              </a:rPr>
              <a:t> sağlayacaklardır.</a:t>
            </a: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Tx/>
              <a:buSzTx/>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50</a:t>
            </a:fld>
            <a:endParaRPr lang="tr-TR"/>
          </a:p>
        </p:txBody>
      </p:sp>
      <p:sp>
        <p:nvSpPr>
          <p:cNvPr id="4" name="3 Altbilgi Yer Tutucusu"/>
          <p:cNvSpPr>
            <a:spLocks noGrp="1"/>
          </p:cNvSpPr>
          <p:nvPr>
            <p:ph type="ftr" sz="quarter" idx="12"/>
          </p:nvPr>
        </p:nvSpPr>
        <p:spPr>
          <a:xfrm>
            <a:off x="1619672" y="6520259"/>
            <a:ext cx="6264696" cy="365125"/>
          </a:xfrm>
        </p:spPr>
        <p:txBody>
          <a:bodyPr/>
          <a:lstStyle/>
          <a:p>
            <a:pPr algn="l">
              <a:defRPr/>
            </a:pPr>
            <a:r>
              <a:rPr lang="tr-TR" dirty="0"/>
              <a:t>Çevre Mevzuatı Kapsamında Farkındalığın Artırılması Eğitim Semineri-KOCAELİ</a:t>
            </a:r>
          </a:p>
        </p:txBody>
      </p:sp>
      <p:sp>
        <p:nvSpPr>
          <p:cNvPr id="5" name="İçerik Yer Tutucusu 2"/>
          <p:cNvSpPr txBox="1">
            <a:spLocks/>
          </p:cNvSpPr>
          <p:nvPr/>
        </p:nvSpPr>
        <p:spPr>
          <a:xfrm>
            <a:off x="467544" y="1700808"/>
            <a:ext cx="8229600" cy="4230141"/>
          </a:xfrm>
          <a:prstGeom prst="rect">
            <a:avLst/>
          </a:prstGeom>
        </p:spPr>
        <p:txBody>
          <a:bodyPr/>
          <a:lstStyle/>
          <a:p>
            <a:endParaRPr lang="tr-TR" sz="2400" dirty="0" smtClean="0">
              <a:solidFill>
                <a:srgbClr val="0070C0"/>
              </a:solidFill>
            </a:endParaRPr>
          </a:p>
          <a:p>
            <a:pPr algn="just"/>
            <a:r>
              <a:rPr lang="tr-TR" sz="2400" dirty="0" smtClean="0">
                <a:solidFill>
                  <a:srgbClr val="0070C0"/>
                </a:solidFill>
              </a:rPr>
              <a:t>Çevre </a:t>
            </a:r>
            <a:r>
              <a:rPr lang="tr-TR" sz="2400" dirty="0">
                <a:solidFill>
                  <a:srgbClr val="0070C0"/>
                </a:solidFill>
              </a:rPr>
              <a:t>Görevlisi Belgesi, Çevre Yönetim Birimi ve Çevre Danışmanlık Firması </a:t>
            </a:r>
            <a:r>
              <a:rPr lang="tr-TR" sz="2400" dirty="0" smtClean="0">
                <a:solidFill>
                  <a:srgbClr val="0070C0"/>
                </a:solidFill>
              </a:rPr>
              <a:t>Belgesi </a:t>
            </a:r>
            <a:r>
              <a:rPr lang="tr-TR" sz="2400" dirty="0">
                <a:solidFill>
                  <a:srgbClr val="0070C0"/>
                </a:solidFill>
              </a:rPr>
              <a:t>başvurusu </a:t>
            </a:r>
            <a:r>
              <a:rPr lang="tr-TR" sz="2400" dirty="0" smtClean="0">
                <a:solidFill>
                  <a:srgbClr val="0070C0"/>
                </a:solidFill>
              </a:rPr>
              <a:t>ve sistem </a:t>
            </a:r>
            <a:r>
              <a:rPr lang="tr-TR" sz="2400" dirty="0">
                <a:solidFill>
                  <a:srgbClr val="0070C0"/>
                </a:solidFill>
              </a:rPr>
              <a:t>üzerinden yapılması </a:t>
            </a:r>
            <a:r>
              <a:rPr lang="tr-TR" sz="2400" dirty="0" smtClean="0">
                <a:solidFill>
                  <a:srgbClr val="0070C0"/>
                </a:solidFill>
              </a:rPr>
              <a:t>gereken işlemler hakkındaki detaylı açıklayıcı bilgiler,</a:t>
            </a:r>
            <a:endParaRPr lang="tr-TR" sz="2400" dirty="0">
              <a:solidFill>
                <a:srgbClr val="0070C0"/>
              </a:solidFill>
            </a:endParaRPr>
          </a:p>
          <a:p>
            <a:endParaRPr lang="tr-TR" sz="2400" dirty="0">
              <a:solidFill>
                <a:srgbClr val="0070C0"/>
              </a:solidFill>
            </a:endParaRPr>
          </a:p>
          <a:p>
            <a:r>
              <a:rPr lang="tr-TR" sz="2400" dirty="0">
                <a:solidFill>
                  <a:srgbClr val="0070C0"/>
                </a:solidFill>
              </a:rPr>
              <a:t>                </a:t>
            </a:r>
            <a:r>
              <a:rPr lang="tr-TR" sz="2400" dirty="0">
                <a:solidFill>
                  <a:srgbClr val="0070C0"/>
                </a:solidFill>
                <a:hlinkClick r:id="rId2"/>
              </a:rPr>
              <a:t>http://www.csb.gov.tr/gm/ced</a:t>
            </a:r>
            <a:endParaRPr lang="tr-TR" sz="2400" dirty="0">
              <a:solidFill>
                <a:srgbClr val="0070C0"/>
              </a:solidFill>
            </a:endParaRPr>
          </a:p>
          <a:p>
            <a:r>
              <a:rPr lang="tr-TR" sz="2400" dirty="0" smtClean="0">
                <a:solidFill>
                  <a:srgbClr val="0070C0"/>
                </a:solidFill>
              </a:rPr>
              <a:t>                           </a:t>
            </a:r>
            <a:endParaRPr lang="tr-TR" sz="2400" dirty="0">
              <a:solidFill>
                <a:srgbClr val="0070C0"/>
              </a:solidFill>
            </a:endParaRPr>
          </a:p>
          <a:p>
            <a:r>
              <a:rPr lang="tr-TR" sz="2400" dirty="0">
                <a:solidFill>
                  <a:srgbClr val="0070C0"/>
                </a:solidFill>
              </a:rPr>
              <a:t>              </a:t>
            </a:r>
            <a:r>
              <a:rPr lang="tr-TR" sz="2400" dirty="0" smtClean="0">
                <a:solidFill>
                  <a:srgbClr val="0070C0"/>
                </a:solidFill>
              </a:rPr>
              <a:t>      adresinde yer almaktadır. </a:t>
            </a:r>
            <a:endParaRPr lang="tr-TR" sz="2400" dirty="0">
              <a:solidFill>
                <a:srgbClr val="0070C0"/>
              </a:solidFill>
            </a:endParaRPr>
          </a:p>
        </p:txBody>
      </p:sp>
      <p:sp>
        <p:nvSpPr>
          <p:cNvPr id="7" name="1 Başlık"/>
          <p:cNvSpPr txBox="1">
            <a:spLocks/>
          </p:cNvSpPr>
          <p:nvPr/>
        </p:nvSpPr>
        <p:spPr>
          <a:xfrm>
            <a:off x="2411760" y="260648"/>
            <a:ext cx="5040560" cy="953344"/>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lvl="0" algn="ctr" fontAlgn="auto">
              <a:spcAft>
                <a:spcPts val="0"/>
              </a:spcAft>
              <a:defRPr/>
            </a:pPr>
            <a:r>
              <a:rPr lang="tr-TR" sz="2400" dirty="0" smtClean="0">
                <a:ln w="10541" cmpd="sng">
                  <a:solidFill>
                    <a:schemeClr val="accent1">
                      <a:shade val="88000"/>
                      <a:satMod val="110000"/>
                    </a:schemeClr>
                  </a:solidFill>
                  <a:prstDash val="solid"/>
                </a:ln>
                <a:solidFill>
                  <a:srgbClr val="6699FF"/>
                </a:solidFill>
              </a:rPr>
              <a:t>YARDIM LİNKİ</a:t>
            </a:r>
          </a:p>
        </p:txBody>
      </p:sp>
    </p:spTree>
    <p:extLst>
      <p:ext uri="{BB962C8B-B14F-4D97-AF65-F5344CB8AC3E}">
        <p14:creationId xmlns:p14="http://schemas.microsoft.com/office/powerpoint/2010/main" val="349919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51</a:t>
            </a:fld>
            <a:endParaRPr lang="tr-TR"/>
          </a:p>
        </p:txBody>
      </p:sp>
      <p:sp>
        <p:nvSpPr>
          <p:cNvPr id="4" name="3 Altbilgi Yer Tutucusu"/>
          <p:cNvSpPr>
            <a:spLocks noGrp="1"/>
          </p:cNvSpPr>
          <p:nvPr>
            <p:ph type="ftr" sz="quarter" idx="12"/>
          </p:nvPr>
        </p:nvSpPr>
        <p:spPr>
          <a:xfrm>
            <a:off x="1979712" y="6520259"/>
            <a:ext cx="6048672" cy="365125"/>
          </a:xfrm>
        </p:spPr>
        <p:txBody>
          <a:bodyPr/>
          <a:lstStyle/>
          <a:p>
            <a:pPr algn="l">
              <a:defRPr/>
            </a:pPr>
            <a:r>
              <a:rPr lang="tr-TR" dirty="0"/>
              <a:t>Çevre Mevzuatı Kapsamında Farkındalığın Artırılması Eğitim Semineri-KOCAELİ</a:t>
            </a:r>
          </a:p>
        </p:txBody>
      </p:sp>
      <p:pic>
        <p:nvPicPr>
          <p:cNvPr id="5" name="4 Resim" descr="cedgm.jpg"/>
          <p:cNvPicPr/>
          <p:nvPr/>
        </p:nvPicPr>
        <p:blipFill>
          <a:blip r:embed="rId2" cstate="print"/>
          <a:srcRect t="21875" b="6250"/>
          <a:stretch>
            <a:fillRect/>
          </a:stretch>
        </p:blipFill>
        <p:spPr bwMode="auto">
          <a:xfrm>
            <a:off x="3491880" y="476672"/>
            <a:ext cx="2051720" cy="314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24 Metin kutusu"/>
          <p:cNvSpPr txBox="1">
            <a:spLocks noChangeArrowheads="1"/>
          </p:cNvSpPr>
          <p:nvPr/>
        </p:nvSpPr>
        <p:spPr bwMode="auto">
          <a:xfrm>
            <a:off x="1403648" y="3789040"/>
            <a:ext cx="6264696" cy="492443"/>
          </a:xfrm>
          <a:prstGeom prst="rect">
            <a:avLst/>
          </a:prstGeom>
          <a:noFill/>
          <a:ln w="9525">
            <a:noFill/>
            <a:miter lim="800000"/>
            <a:headEnd/>
            <a:tailEnd/>
          </a:ln>
        </p:spPr>
        <p:txBody>
          <a:bodyPr wrap="square">
            <a:spAutoFit/>
          </a:bodyPr>
          <a:lstStyle/>
          <a:p>
            <a:pPr algn="ctr"/>
            <a:r>
              <a:rPr lang="tr-TR" sz="2600" dirty="0"/>
              <a:t>İLGİNİZ </a:t>
            </a:r>
            <a:r>
              <a:rPr lang="tr-TR" sz="2600" dirty="0" smtClean="0"/>
              <a:t>İÇİN TEŞEKKÜR EDERİM</a:t>
            </a:r>
            <a:endParaRPr lang="tr-TR" sz="2600" dirty="0"/>
          </a:p>
        </p:txBody>
      </p:sp>
      <p:pic>
        <p:nvPicPr>
          <p:cNvPr id="7" name="Picture 3" descr="C:\Documents and Settings\esarioglu\Belgelerim\Resimlerim\Microsoft Clip Organizer\j0283694.gif"/>
          <p:cNvPicPr>
            <a:picLocks noChangeAspect="1" noChangeArrowheads="1" noCrop="1"/>
          </p:cNvPicPr>
          <p:nvPr/>
        </p:nvPicPr>
        <p:blipFill>
          <a:blip r:embed="rId3" cstate="print"/>
          <a:srcRect/>
          <a:stretch>
            <a:fillRect/>
          </a:stretch>
        </p:blipFill>
        <p:spPr bwMode="auto">
          <a:xfrm>
            <a:off x="716628" y="5949280"/>
            <a:ext cx="357187" cy="473075"/>
          </a:xfrm>
          <a:prstGeom prst="rect">
            <a:avLst/>
          </a:prstGeom>
          <a:noFill/>
          <a:ln w="9525">
            <a:noFill/>
            <a:miter lim="800000"/>
            <a:headEnd/>
            <a:tailEnd/>
          </a:ln>
        </p:spPr>
      </p:pic>
      <p:pic>
        <p:nvPicPr>
          <p:cNvPr id="8" name="Picture 5" descr="j0318058"/>
          <p:cNvPicPr>
            <a:picLocks noChangeAspect="1" noChangeArrowheads="1" noCrop="1"/>
          </p:cNvPicPr>
          <p:nvPr/>
        </p:nvPicPr>
        <p:blipFill>
          <a:blip r:embed="rId4" cstate="print"/>
          <a:srcRect/>
          <a:stretch>
            <a:fillRect/>
          </a:stretch>
        </p:blipFill>
        <p:spPr bwMode="auto">
          <a:xfrm>
            <a:off x="5074346" y="5949280"/>
            <a:ext cx="398462" cy="484188"/>
          </a:xfrm>
          <a:prstGeom prst="rect">
            <a:avLst/>
          </a:prstGeom>
          <a:ln>
            <a:noFill/>
          </a:ln>
          <a:effectLst>
            <a:outerShdw blurRad="292100" dist="139700" dir="2700000" algn="tl" rotWithShape="0">
              <a:srgbClr val="333333">
                <a:alpha val="65000"/>
              </a:srgbClr>
            </a:outerShdw>
          </a:effectLst>
        </p:spPr>
      </p:pic>
      <p:sp>
        <p:nvSpPr>
          <p:cNvPr id="9" name="8 Dikdörtgen"/>
          <p:cNvSpPr/>
          <p:nvPr/>
        </p:nvSpPr>
        <p:spPr>
          <a:xfrm>
            <a:off x="5574412" y="6020718"/>
            <a:ext cx="3246060"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rgbClr val="0033CC"/>
                </a:solidFill>
              </a:rPr>
              <a:t>suat.hacihasanoglu@csb.gov.tr</a:t>
            </a:r>
            <a:endParaRPr lang="tr-TR" sz="1600" dirty="0">
              <a:solidFill>
                <a:srgbClr val="0033CC"/>
              </a:solidFill>
            </a:endParaRPr>
          </a:p>
        </p:txBody>
      </p:sp>
      <p:sp>
        <p:nvSpPr>
          <p:cNvPr id="10" name="9 Dikdörtgen"/>
          <p:cNvSpPr/>
          <p:nvPr/>
        </p:nvSpPr>
        <p:spPr>
          <a:xfrm>
            <a:off x="1216694" y="6020718"/>
            <a:ext cx="2857520"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rgbClr val="C00000"/>
                </a:solidFill>
              </a:rPr>
              <a:t>0 312 4101858 </a:t>
            </a:r>
            <a:endParaRPr lang="tr-TR" sz="24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6</a:t>
            </a:fld>
            <a:endParaRPr lang="tr-TR"/>
          </a:p>
        </p:txBody>
      </p:sp>
      <p:sp>
        <p:nvSpPr>
          <p:cNvPr id="4" name="3 Altbilgi Yer Tutucusu"/>
          <p:cNvSpPr>
            <a:spLocks noGrp="1"/>
          </p:cNvSpPr>
          <p:nvPr>
            <p:ph type="ftr" sz="quarter" idx="12"/>
          </p:nvPr>
        </p:nvSpPr>
        <p:spPr>
          <a:xfrm>
            <a:off x="1763688" y="6520259"/>
            <a:ext cx="6624736" cy="365125"/>
          </a:xfrm>
        </p:spPr>
        <p:txBody>
          <a:bodyPr/>
          <a:lstStyle/>
          <a:p>
            <a:pPr algn="l">
              <a:defRPr/>
            </a:pPr>
            <a:r>
              <a:rPr lang="tr-TR" dirty="0"/>
              <a:t>Çevre Mevzuatı Kapsamında Farkındalığın Artırılması Eğitim Semineri-KOCAELİ</a:t>
            </a:r>
          </a:p>
        </p:txBody>
      </p:sp>
      <p:sp>
        <p:nvSpPr>
          <p:cNvPr id="11" name="1 Başlık"/>
          <p:cNvSpPr txBox="1">
            <a:spLocks/>
          </p:cNvSpPr>
          <p:nvPr/>
        </p:nvSpPr>
        <p:spPr>
          <a:xfrm>
            <a:off x="3059832" y="260648"/>
            <a:ext cx="3456384" cy="432048"/>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chemeClr val="tx2">
                      <a:satMod val="155000"/>
                    </a:schemeClr>
                  </a:solidFill>
                  <a:prstDash val="solid"/>
                </a:ln>
                <a:solidFill>
                  <a:srgbClr val="6699FF"/>
                </a:solidFill>
              </a:rPr>
              <a:t>NEDEN ÇEVRE GÖREVLİSİ ?</a:t>
            </a:r>
            <a:endParaRPr lang="tr-TR" sz="2000" dirty="0" smtClean="0">
              <a:solidFill>
                <a:srgbClr val="6699FF"/>
              </a:solidFill>
            </a:endParaRPr>
          </a:p>
        </p:txBody>
      </p:sp>
      <p:sp>
        <p:nvSpPr>
          <p:cNvPr id="6" name="2 İçerik Yer Tutucusu"/>
          <p:cNvSpPr txBox="1">
            <a:spLocks/>
          </p:cNvSpPr>
          <p:nvPr/>
        </p:nvSpPr>
        <p:spPr>
          <a:xfrm>
            <a:off x="457200" y="1628800"/>
            <a:ext cx="8291264" cy="4824536"/>
          </a:xfrm>
          <a:prstGeom prst="rect">
            <a:avLst/>
          </a:prstGeom>
        </p:spPr>
        <p:txBody>
          <a:bodyPr/>
          <a:lstStyle/>
          <a:p>
            <a:pPr marR="0" lvl="0" algn="just" defTabSz="914400" rtl="0" eaLnBrk="1" fontAlgn="auto" latinLnBrk="0" hangingPunct="1">
              <a:lnSpc>
                <a:spcPct val="100000"/>
              </a:lnSpc>
              <a:spcBef>
                <a:spcPct val="20000"/>
              </a:spcBef>
              <a:spcAft>
                <a:spcPts val="0"/>
              </a:spcAft>
              <a:buClrTx/>
              <a:buSzTx/>
              <a:tabLst/>
              <a:defRPr/>
            </a:pP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a:t>
            </a:r>
            <a:r>
              <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     Ayrıca sanayicilerimiz için çok önemli bir hususu oluşturan,</a:t>
            </a:r>
          </a:p>
          <a:p>
            <a:pPr marR="0" lvl="0" algn="just" defTabSz="914400" rtl="0" eaLnBrk="1" fontAlgn="auto" latinLnBrk="0" hangingPunct="1">
              <a:lnSpc>
                <a:spcPct val="100000"/>
              </a:lnSpc>
              <a:spcBef>
                <a:spcPct val="20000"/>
              </a:spcBef>
              <a:spcAft>
                <a:spcPts val="0"/>
              </a:spcAft>
              <a:buClrTx/>
              <a:buSzTx/>
              <a:tabLst/>
              <a:defRPr/>
            </a:pP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lvl="0" indent="-342900" algn="just" fontAlgn="auto">
              <a:spcBef>
                <a:spcPct val="20000"/>
              </a:spcBef>
              <a:spcAft>
                <a:spcPts val="0"/>
              </a:spcAft>
              <a:buFont typeface="Wingdings" pitchFamily="2" charset="2"/>
              <a:buChar char="v"/>
              <a:defRPr/>
            </a:pPr>
            <a:r>
              <a:rPr lang="tr-TR" sz="2400" b="0" dirty="0">
                <a:solidFill>
                  <a:schemeClr val="accent1">
                    <a:lumMod val="75000"/>
                  </a:schemeClr>
                </a:solidFill>
                <a:latin typeface="+mn-lt"/>
              </a:rPr>
              <a:t>Y</a:t>
            </a:r>
            <a:r>
              <a:rPr lang="tr-TR" sz="2400" b="0" dirty="0" smtClean="0">
                <a:solidFill>
                  <a:schemeClr val="accent1">
                    <a:lumMod val="75000"/>
                  </a:schemeClr>
                </a:solidFill>
                <a:latin typeface="+mn-lt"/>
              </a:rPr>
              <a:t>atırım </a:t>
            </a:r>
            <a:r>
              <a:rPr lang="tr-TR" sz="2400" b="0" dirty="0">
                <a:solidFill>
                  <a:schemeClr val="accent1">
                    <a:lumMod val="75000"/>
                  </a:schemeClr>
                </a:solidFill>
                <a:latin typeface="+mn-lt"/>
              </a:rPr>
              <a:t>ortamının iyileştirilmesi amacına yönelik olarak, işletmelerin çevre mevzuatı gereği yapmaları gereken iş ve işlemlerin hızlandırılmasını sağlayacaklardır.</a:t>
            </a:r>
          </a:p>
          <a:p>
            <a:pPr lvl="0" algn="just" fontAlgn="auto">
              <a:spcBef>
                <a:spcPct val="20000"/>
              </a:spcBef>
              <a:spcAft>
                <a:spcPts val="0"/>
              </a:spcAft>
              <a:defRPr/>
            </a:pPr>
            <a:r>
              <a:rPr lang="tr-TR" sz="2400" b="0" dirty="0" smtClean="0">
                <a:solidFill>
                  <a:schemeClr val="accent1">
                    <a:lumMod val="75000"/>
                  </a:schemeClr>
                </a:solidFill>
                <a:latin typeface="+mn-lt"/>
              </a:rPr>
              <a:t>    </a:t>
            </a:r>
            <a:endParaRPr kumimoji="0" lang="tr-TR" sz="24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Tree>
    <p:extLst>
      <p:ext uri="{BB962C8B-B14F-4D97-AF65-F5344CB8AC3E}">
        <p14:creationId xmlns:p14="http://schemas.microsoft.com/office/powerpoint/2010/main" val="300831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7</a:t>
            </a:fld>
            <a:endParaRPr lang="tr-TR"/>
          </a:p>
        </p:txBody>
      </p:sp>
      <p:sp>
        <p:nvSpPr>
          <p:cNvPr id="4" name="3 Altbilgi Yer Tutucusu"/>
          <p:cNvSpPr>
            <a:spLocks noGrp="1"/>
          </p:cNvSpPr>
          <p:nvPr>
            <p:ph type="ftr" sz="quarter" idx="12"/>
          </p:nvPr>
        </p:nvSpPr>
        <p:spPr>
          <a:xfrm>
            <a:off x="1835696" y="6520259"/>
            <a:ext cx="6552728" cy="365125"/>
          </a:xfrm>
        </p:spPr>
        <p:txBody>
          <a:bodyPr/>
          <a:lstStyle/>
          <a:p>
            <a:pPr algn="l">
              <a:defRPr/>
            </a:pPr>
            <a:r>
              <a:rPr lang="tr-TR" dirty="0"/>
              <a:t>Çevre Mevzuatı Kapsamında Farkındalığın Artırılması Eğitim Semineri-KOCAELİ</a:t>
            </a:r>
          </a:p>
        </p:txBody>
      </p:sp>
      <p:grpSp>
        <p:nvGrpSpPr>
          <p:cNvPr id="13" name="Group 14"/>
          <p:cNvGrpSpPr>
            <a:grpSpLocks/>
          </p:cNvGrpSpPr>
          <p:nvPr/>
        </p:nvGrpSpPr>
        <p:grpSpPr bwMode="auto">
          <a:xfrm>
            <a:off x="251520" y="1628801"/>
            <a:ext cx="5040560" cy="3672408"/>
            <a:chOff x="0" y="876"/>
            <a:chExt cx="3647" cy="2819"/>
          </a:xfrm>
        </p:grpSpPr>
        <p:pic>
          <p:nvPicPr>
            <p:cNvPr id="14" name="Picture 5" descr="magnifier"/>
            <p:cNvPicPr>
              <a:picLocks noChangeAspect="1" noChangeArrowheads="1"/>
            </p:cNvPicPr>
            <p:nvPr/>
          </p:nvPicPr>
          <p:blipFill>
            <a:blip r:embed="rId2" cstate="print"/>
            <a:srcRect l="2980"/>
            <a:stretch>
              <a:fillRect/>
            </a:stretch>
          </p:blipFill>
          <p:spPr bwMode="auto">
            <a:xfrm>
              <a:off x="0" y="876"/>
              <a:ext cx="3647" cy="2819"/>
            </a:xfrm>
            <a:prstGeom prst="rect">
              <a:avLst/>
            </a:prstGeom>
            <a:noFill/>
            <a:ln w="9525">
              <a:noFill/>
              <a:miter lim="800000"/>
              <a:headEnd/>
              <a:tailEnd/>
            </a:ln>
          </p:spPr>
        </p:pic>
        <p:sp>
          <p:nvSpPr>
            <p:cNvPr id="15" name="Ellipse 5"/>
            <p:cNvSpPr>
              <a:spLocks noChangeArrowheads="1"/>
            </p:cNvSpPr>
            <p:nvPr/>
          </p:nvSpPr>
          <p:spPr bwMode="auto">
            <a:xfrm flipH="1">
              <a:off x="1008" y="1286"/>
              <a:ext cx="1762" cy="1737"/>
            </a:xfrm>
            <a:prstGeom prst="ellipse">
              <a:avLst/>
            </a:prstGeom>
            <a:gradFill rotWithShape="1">
              <a:gsLst>
                <a:gs pos="0">
                  <a:srgbClr val="DDDDDD">
                    <a:alpha val="85001"/>
                  </a:srgbClr>
                </a:gs>
                <a:gs pos="100000">
                  <a:srgbClr val="FFFFFF"/>
                </a:gs>
              </a:gsLst>
              <a:lin ang="0" scaled="1"/>
            </a:gradFill>
            <a:ln w="9525" algn="ctr">
              <a:noFill/>
              <a:round/>
              <a:headEnd/>
              <a:tailEnd/>
            </a:ln>
          </p:spPr>
          <p:txBody>
            <a:bodyPr wrap="none" anchor="ctr"/>
            <a:lstStyle/>
            <a:p>
              <a:endParaRPr lang="tr-TR" noProof="1"/>
            </a:p>
          </p:txBody>
        </p:sp>
        <p:sp>
          <p:nvSpPr>
            <p:cNvPr id="16" name="Textfeld 3"/>
            <p:cNvSpPr txBox="1">
              <a:spLocks noChangeArrowheads="1"/>
            </p:cNvSpPr>
            <p:nvPr/>
          </p:nvSpPr>
          <p:spPr bwMode="auto">
            <a:xfrm>
              <a:off x="890" y="2010"/>
              <a:ext cx="1821" cy="543"/>
            </a:xfrm>
            <a:prstGeom prst="rect">
              <a:avLst/>
            </a:prstGeom>
            <a:noFill/>
            <a:ln w="9525">
              <a:noFill/>
              <a:miter lim="800000"/>
              <a:headEnd/>
              <a:tailEnd/>
            </a:ln>
          </p:spPr>
          <p:txBody>
            <a:bodyPr>
              <a:spAutoFit/>
            </a:bodyPr>
            <a:lstStyle/>
            <a:p>
              <a:pPr algn="ctr"/>
              <a:r>
                <a:rPr lang="tr-TR" sz="4000" b="1" noProof="1">
                  <a:solidFill>
                    <a:srgbClr val="C00000"/>
                  </a:solidFill>
                  <a:latin typeface="Arial" charset="0"/>
                </a:rPr>
                <a:t>Bölüm </a:t>
              </a:r>
              <a:r>
                <a:rPr lang="tr-TR" sz="4000" b="1" noProof="1" smtClean="0">
                  <a:solidFill>
                    <a:srgbClr val="C00000"/>
                  </a:solidFill>
                  <a:latin typeface="Arial" charset="0"/>
                </a:rPr>
                <a:t>2</a:t>
              </a:r>
              <a:endParaRPr lang="tr-TR" sz="4000" b="1" noProof="1">
                <a:solidFill>
                  <a:srgbClr val="C00000"/>
                </a:solidFill>
                <a:latin typeface="Arial" charset="0"/>
              </a:endParaRPr>
            </a:p>
          </p:txBody>
        </p:sp>
        <p:sp>
          <p:nvSpPr>
            <p:cNvPr id="17" name="Oval 12"/>
            <p:cNvSpPr>
              <a:spLocks noChangeArrowheads="1"/>
            </p:cNvSpPr>
            <p:nvPr/>
          </p:nvSpPr>
          <p:spPr bwMode="auto">
            <a:xfrm>
              <a:off x="880" y="1304"/>
              <a:ext cx="1816" cy="1808"/>
            </a:xfrm>
            <a:prstGeom prst="ellipse">
              <a:avLst/>
            </a:prstGeom>
            <a:noFill/>
            <a:ln w="28575">
              <a:solidFill>
                <a:srgbClr val="333333"/>
              </a:solidFill>
              <a:round/>
              <a:headEnd/>
              <a:tailEnd/>
            </a:ln>
          </p:spPr>
          <p:txBody>
            <a:bodyPr wrap="none" anchor="ctr"/>
            <a:lstStyle/>
            <a:p>
              <a:endParaRPr lang="tr-TR"/>
            </a:p>
          </p:txBody>
        </p:sp>
      </p:grpSp>
      <p:sp>
        <p:nvSpPr>
          <p:cNvPr id="19" name="Text Box 19"/>
          <p:cNvSpPr txBox="1">
            <a:spLocks noChangeArrowheads="1"/>
          </p:cNvSpPr>
          <p:nvPr/>
        </p:nvSpPr>
        <p:spPr bwMode="gray">
          <a:xfrm>
            <a:off x="3995936" y="2204864"/>
            <a:ext cx="4104456" cy="2376264"/>
          </a:xfrm>
          <a:prstGeom prst="rect">
            <a:avLst/>
          </a:prstGeom>
          <a:ln>
            <a:solidFill>
              <a:srgbClr val="C00000"/>
            </a:solidFill>
            <a:headEnd/>
            <a:tailEnd/>
          </a:ln>
        </p:spPr>
        <p:style>
          <a:lnRef idx="3">
            <a:schemeClr val="lt1"/>
          </a:lnRef>
          <a:fillRef idx="1">
            <a:schemeClr val="accent2"/>
          </a:fillRef>
          <a:effectRef idx="1">
            <a:schemeClr val="accent2"/>
          </a:effectRef>
          <a:fontRef idx="minor">
            <a:schemeClr val="lt1"/>
          </a:fontRef>
        </p:style>
        <p:txBody>
          <a:bodyPr lIns="0" tIns="0" rIns="252000" bIns="0" anchor="ctr"/>
          <a:lstStyle/>
          <a:p>
            <a:pPr algn="r"/>
            <a:r>
              <a:rPr lang="tr-TR" sz="3600" b="1" noProof="1" smtClean="0">
                <a:solidFill>
                  <a:schemeClr val="bg1"/>
                </a:solidFill>
                <a:latin typeface="Arial" charset="0"/>
              </a:rPr>
              <a:t>Yasal Düzenleme</a:t>
            </a:r>
            <a:endParaRPr lang="tr-TR" sz="3600" b="1" noProof="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8</a:t>
            </a:fld>
            <a:endParaRPr lang="tr-TR"/>
          </a:p>
        </p:txBody>
      </p:sp>
      <p:sp>
        <p:nvSpPr>
          <p:cNvPr id="4" name="3 Altbilgi Yer Tutucusu"/>
          <p:cNvSpPr>
            <a:spLocks noGrp="1"/>
          </p:cNvSpPr>
          <p:nvPr>
            <p:ph type="ftr" sz="quarter" idx="12"/>
          </p:nvPr>
        </p:nvSpPr>
        <p:spPr>
          <a:xfrm>
            <a:off x="1979712" y="6520259"/>
            <a:ext cx="6408712" cy="365125"/>
          </a:xfrm>
        </p:spPr>
        <p:txBody>
          <a:bodyPr/>
          <a:lstStyle/>
          <a:p>
            <a:pPr algn="l">
              <a:defRPr/>
            </a:pPr>
            <a:r>
              <a:rPr lang="tr-TR" dirty="0"/>
              <a:t>Çevre Mevzuatı Kapsamında Farkındalığın Artırılması Eğitim Semineri-KOCAELİ</a:t>
            </a:r>
          </a:p>
        </p:txBody>
      </p:sp>
      <p:sp>
        <p:nvSpPr>
          <p:cNvPr id="6" name="Yuvarlatılmış Dikdörtgen 4"/>
          <p:cNvSpPr/>
          <p:nvPr/>
        </p:nvSpPr>
        <p:spPr>
          <a:xfrm>
            <a:off x="4220344" y="1205136"/>
            <a:ext cx="4744144" cy="1575792"/>
          </a:xfrm>
          <a:prstGeom prst="roundRect">
            <a:avLst/>
          </a:prstGeom>
          <a:solidFill>
            <a:srgbClr val="C7E7A3"/>
          </a:solidFill>
        </p:spPr>
        <p:style>
          <a:lnRef idx="2">
            <a:schemeClr val="accent5"/>
          </a:lnRef>
          <a:fillRef idx="1">
            <a:schemeClr val="lt1"/>
          </a:fillRef>
          <a:effectRef idx="0">
            <a:schemeClr val="accent5"/>
          </a:effectRef>
          <a:fontRef idx="minor">
            <a:schemeClr val="dk1"/>
          </a:fontRef>
        </p:style>
        <p:txBody>
          <a:bodyPr spcFirstLastPara="0" vert="horz" wrap="square" lIns="57150" tIns="57150" rIns="57150" bIns="57150" numCol="1" spcCol="1270" anchor="ctr" anchorCtr="0">
            <a:noAutofit/>
          </a:bodyPr>
          <a:lstStyle/>
          <a:p>
            <a:pPr algn="just"/>
            <a:r>
              <a:rPr lang="tr-TR" sz="1400" dirty="0" smtClean="0"/>
              <a:t>Ek Madde 2 - (Ek madde : 26/04/2006 - 5491 S.K/23.mad)</a:t>
            </a:r>
          </a:p>
          <a:p>
            <a:pPr algn="just"/>
            <a:r>
              <a:rPr lang="tr-TR" sz="1400" dirty="0" smtClean="0"/>
              <a:t>Faaliyetleri sonucu çevre kirliliğine neden olacak veya çevreye zarar verecek kurum, kuruluş ve işletmeler çevre yönetim birimi kurmak, çevre görevlisi istihdam etmek veya Bakanlıkça yetkilendirilmiş kurum ve kuruluşlardan bu amaçla hizmet satın almakla yükümlüdürler. Bu konuyla ilgili </a:t>
            </a:r>
            <a:r>
              <a:rPr lang="tr-TR" sz="1400" dirty="0" err="1" smtClean="0"/>
              <a:t>usûl</a:t>
            </a:r>
            <a:r>
              <a:rPr lang="tr-TR" sz="1400" dirty="0" smtClean="0"/>
              <a:t> ve esaslar Bakanlıkça çıkarılacak yönetmelikle belirlenir</a:t>
            </a:r>
            <a:endParaRPr lang="tr-TR" sz="1400" kern="1200" dirty="0" smtClean="0"/>
          </a:p>
        </p:txBody>
      </p:sp>
      <p:grpSp>
        <p:nvGrpSpPr>
          <p:cNvPr id="7" name="3 Grup"/>
          <p:cNvGrpSpPr/>
          <p:nvPr/>
        </p:nvGrpSpPr>
        <p:grpSpPr>
          <a:xfrm rot="16200000">
            <a:off x="3572272" y="1493168"/>
            <a:ext cx="432048" cy="720080"/>
            <a:chOff x="863364" y="685703"/>
            <a:chExt cx="289496" cy="241247"/>
          </a:xfrm>
          <a:solidFill>
            <a:srgbClr val="92D050"/>
          </a:solidFill>
        </p:grpSpPr>
        <p:sp>
          <p:nvSpPr>
            <p:cNvPr id="8" name="7 Sağ Ok"/>
            <p:cNvSpPr/>
            <p:nvPr/>
          </p:nvSpPr>
          <p:spPr>
            <a:xfrm rot="5400000">
              <a:off x="887488" y="661579"/>
              <a:ext cx="241247" cy="289496"/>
            </a:xfrm>
            <a:prstGeom prst="rightArrow">
              <a:avLst>
                <a:gd name="adj1" fmla="val 60000"/>
                <a:gd name="adj2" fmla="val 50000"/>
              </a:avLst>
            </a:prstGeom>
          </p:spPr>
          <p:style>
            <a:lnRef idx="0">
              <a:schemeClr val="accent5"/>
            </a:lnRef>
            <a:fillRef idx="3">
              <a:schemeClr val="accent5"/>
            </a:fillRef>
            <a:effectRef idx="3">
              <a:schemeClr val="accent5"/>
            </a:effectRef>
            <a:fontRef idx="minor">
              <a:schemeClr val="lt1"/>
            </a:fontRef>
          </p:style>
        </p:sp>
        <p:sp>
          <p:nvSpPr>
            <p:cNvPr id="9" name="Sağ Ok 4"/>
            <p:cNvSpPr/>
            <p:nvPr/>
          </p:nvSpPr>
          <p:spPr>
            <a:xfrm>
              <a:off x="921263" y="685703"/>
              <a:ext cx="173698" cy="168873"/>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10" name="6 Grup"/>
          <p:cNvGrpSpPr/>
          <p:nvPr/>
        </p:nvGrpSpPr>
        <p:grpSpPr>
          <a:xfrm rot="16200000">
            <a:off x="3203848" y="3356992"/>
            <a:ext cx="432048" cy="720080"/>
            <a:chOff x="863364" y="685703"/>
            <a:chExt cx="289496" cy="241247"/>
          </a:xfrm>
          <a:solidFill>
            <a:srgbClr val="92D050"/>
          </a:solidFill>
        </p:grpSpPr>
        <p:sp>
          <p:nvSpPr>
            <p:cNvPr id="11" name="10 Sağ Ok"/>
            <p:cNvSpPr/>
            <p:nvPr/>
          </p:nvSpPr>
          <p:spPr>
            <a:xfrm rot="5400000">
              <a:off x="887488" y="661579"/>
              <a:ext cx="241247" cy="289496"/>
            </a:xfrm>
            <a:prstGeom prst="rightArrow">
              <a:avLst>
                <a:gd name="adj1" fmla="val 60000"/>
                <a:gd name="adj2" fmla="val 50000"/>
              </a:avLst>
            </a:prstGeom>
          </p:spPr>
          <p:style>
            <a:lnRef idx="0">
              <a:schemeClr val="accent5"/>
            </a:lnRef>
            <a:fillRef idx="3">
              <a:schemeClr val="accent5"/>
            </a:fillRef>
            <a:effectRef idx="3">
              <a:schemeClr val="accent5"/>
            </a:effectRef>
            <a:fontRef idx="minor">
              <a:schemeClr val="lt1"/>
            </a:fontRef>
          </p:style>
        </p:sp>
        <p:sp>
          <p:nvSpPr>
            <p:cNvPr id="12" name="Sağ Ok 4"/>
            <p:cNvSpPr/>
            <p:nvPr/>
          </p:nvSpPr>
          <p:spPr>
            <a:xfrm>
              <a:off x="921263" y="685703"/>
              <a:ext cx="173698" cy="168873"/>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grpSp>
        <p:nvGrpSpPr>
          <p:cNvPr id="13" name="9 Grup"/>
          <p:cNvGrpSpPr/>
          <p:nvPr/>
        </p:nvGrpSpPr>
        <p:grpSpPr>
          <a:xfrm rot="16200000">
            <a:off x="2564160" y="5741640"/>
            <a:ext cx="432048" cy="720080"/>
            <a:chOff x="863364" y="685703"/>
            <a:chExt cx="289496" cy="241247"/>
          </a:xfrm>
          <a:solidFill>
            <a:srgbClr val="92D050"/>
          </a:solidFill>
        </p:grpSpPr>
        <p:sp>
          <p:nvSpPr>
            <p:cNvPr id="14" name="13 Sağ Ok"/>
            <p:cNvSpPr/>
            <p:nvPr/>
          </p:nvSpPr>
          <p:spPr>
            <a:xfrm rot="5400000">
              <a:off x="887488" y="661579"/>
              <a:ext cx="241247" cy="289496"/>
            </a:xfrm>
            <a:prstGeom prst="rightArrow">
              <a:avLst>
                <a:gd name="adj1" fmla="val 60000"/>
                <a:gd name="adj2" fmla="val 50000"/>
              </a:avLst>
            </a:prstGeom>
          </p:spPr>
          <p:style>
            <a:lnRef idx="0">
              <a:schemeClr val="accent5"/>
            </a:lnRef>
            <a:fillRef idx="3">
              <a:schemeClr val="accent5"/>
            </a:fillRef>
            <a:effectRef idx="3">
              <a:schemeClr val="accent5"/>
            </a:effectRef>
            <a:fontRef idx="minor">
              <a:schemeClr val="lt1"/>
            </a:fontRef>
          </p:style>
        </p:sp>
        <p:sp>
          <p:nvSpPr>
            <p:cNvPr id="15" name="Sağ Ok 4"/>
            <p:cNvSpPr/>
            <p:nvPr/>
          </p:nvSpPr>
          <p:spPr>
            <a:xfrm>
              <a:off x="921263" y="685703"/>
              <a:ext cx="173698" cy="168873"/>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tr-TR" sz="1200" kern="1200"/>
            </a:p>
          </p:txBody>
        </p:sp>
      </p:grpSp>
      <p:sp>
        <p:nvSpPr>
          <p:cNvPr id="16" name="Yuvarlatılmış Dikdörtgen 4"/>
          <p:cNvSpPr/>
          <p:nvPr/>
        </p:nvSpPr>
        <p:spPr>
          <a:xfrm>
            <a:off x="3779912" y="3068960"/>
            <a:ext cx="5184576" cy="1224136"/>
          </a:xfrm>
          <a:prstGeom prst="roundRect">
            <a:avLst/>
          </a:prstGeom>
          <a:solidFill>
            <a:srgbClr val="C7E7A3"/>
          </a:solidFill>
        </p:spPr>
        <p:style>
          <a:lnRef idx="2">
            <a:schemeClr val="accent5"/>
          </a:lnRef>
          <a:fillRef idx="1">
            <a:schemeClr val="lt1"/>
          </a:fillRef>
          <a:effectRef idx="0">
            <a:schemeClr val="accent5"/>
          </a:effectRef>
          <a:fontRef idx="minor">
            <a:schemeClr val="dk1"/>
          </a:fontRef>
        </p:style>
        <p:txBody>
          <a:bodyPr spcFirstLastPara="0" vert="horz" wrap="square" lIns="57150" tIns="57150" rIns="57150" bIns="57150" numCol="1" spcCol="1270" anchor="ctr" anchorCtr="0">
            <a:noAutofit/>
          </a:bodyPr>
          <a:lstStyle/>
          <a:p>
            <a:pPr algn="just"/>
            <a:r>
              <a:rPr lang="tr-TR" sz="1400" dirty="0" smtClean="0"/>
              <a:t>Madde 6  </a:t>
            </a:r>
          </a:p>
          <a:p>
            <a:pPr algn="just"/>
            <a:r>
              <a:rPr lang="tr-TR" sz="1400" dirty="0" smtClean="0"/>
              <a:t>(1) Çevre izin veya çevre izin ve lisansı başvurusu çevre yönetim birimi, istihdam edilen çevre görevlisi ya da Bakanlıkça yetkilendirilmiş çevre danışmanlık firmaları tarafından yapılır.</a:t>
            </a:r>
            <a:endParaRPr lang="tr-TR" sz="1400" kern="1200" dirty="0" smtClean="0"/>
          </a:p>
        </p:txBody>
      </p:sp>
      <p:sp>
        <p:nvSpPr>
          <p:cNvPr id="17" name="Yuvarlatılmış Dikdörtgen 4"/>
          <p:cNvSpPr/>
          <p:nvPr/>
        </p:nvSpPr>
        <p:spPr>
          <a:xfrm>
            <a:off x="3140224" y="4725145"/>
            <a:ext cx="5824264" cy="1872208"/>
          </a:xfrm>
          <a:prstGeom prst="roundRect">
            <a:avLst/>
          </a:prstGeom>
          <a:solidFill>
            <a:srgbClr val="C7E7A3"/>
          </a:solidFill>
        </p:spPr>
        <p:style>
          <a:lnRef idx="2">
            <a:schemeClr val="accent5"/>
          </a:lnRef>
          <a:fillRef idx="1">
            <a:schemeClr val="lt1"/>
          </a:fillRef>
          <a:effectRef idx="0">
            <a:schemeClr val="accent5"/>
          </a:effectRef>
          <a:fontRef idx="minor">
            <a:schemeClr val="dk1"/>
          </a:fontRef>
        </p:style>
        <p:txBody>
          <a:bodyPr spcFirstLastPara="0" vert="horz" wrap="square" lIns="57150" tIns="57150" rIns="57150" bIns="57150" numCol="1" spcCol="1270" anchor="ctr" anchorCtr="0">
            <a:noAutofit/>
          </a:bodyPr>
          <a:lstStyle/>
          <a:p>
            <a:pPr algn="just"/>
            <a:r>
              <a:rPr lang="tr-TR" sz="1400" dirty="0" smtClean="0">
                <a:solidFill>
                  <a:srgbClr val="000066"/>
                </a:solidFill>
              </a:rPr>
              <a:t>Madde-7:</a:t>
            </a:r>
          </a:p>
          <a:p>
            <a:r>
              <a:rPr lang="tr-TR" sz="1400" dirty="0" smtClean="0"/>
              <a:t>a) ÇKAGİLHY Ek-1 listesinde yer alan faaliyet veya tesisler, çevre yönetim birimlerini kurmak ya da yetkilendirilmiş çevre danışmanlık firmalarından çevre yönetimi hizmeti almak,</a:t>
            </a:r>
          </a:p>
          <a:p>
            <a:r>
              <a:rPr lang="tr-TR" sz="1400" dirty="0" smtClean="0"/>
              <a:t>b) ÇKAGİLHY Ek-2 listesinde yer alan tesisler, en az bir çevre görevlisi istihdam etmek ya da yetkilendirilmiş çevre danışmanlık firmalarından çevre yönetimi hizmeti almak veya çevre yönetim birimi kurmak,</a:t>
            </a:r>
          </a:p>
          <a:p>
            <a:r>
              <a:rPr lang="tr-TR" sz="1400" dirty="0" smtClean="0"/>
              <a:t>zorundadır</a:t>
            </a:r>
          </a:p>
        </p:txBody>
      </p:sp>
      <p:graphicFrame>
        <p:nvGraphicFramePr>
          <p:cNvPr id="18" name="17 Diyagram"/>
          <p:cNvGraphicFramePr/>
          <p:nvPr/>
        </p:nvGraphicFramePr>
        <p:xfrm>
          <a:off x="-612576" y="1196752"/>
          <a:ext cx="44644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1 Başlık"/>
          <p:cNvSpPr txBox="1">
            <a:spLocks/>
          </p:cNvSpPr>
          <p:nvPr/>
        </p:nvSpPr>
        <p:spPr>
          <a:xfrm>
            <a:off x="3275856" y="260648"/>
            <a:ext cx="3024336" cy="432048"/>
          </a:xfrm>
          <a:prstGeom prst="roundRect">
            <a:avLst/>
          </a:prstGeom>
          <a:ln w="38100"/>
        </p:spPr>
        <p:style>
          <a:lnRef idx="2">
            <a:schemeClr val="accent2"/>
          </a:lnRef>
          <a:fillRef idx="1">
            <a:schemeClr val="lt1"/>
          </a:fillRef>
          <a:effectRef idx="0">
            <a:schemeClr val="accent2"/>
          </a:effectRef>
          <a:fontRef idx="minor">
            <a:schemeClr val="dk1"/>
          </a:fontRef>
        </p:style>
        <p:txBody>
          <a:bodyPr>
            <a:noAutofit/>
          </a:bodyPr>
          <a:lstStyle/>
          <a:p>
            <a:pPr algn="ctr">
              <a:lnSpc>
                <a:spcPct val="90000"/>
              </a:lnSpc>
              <a:buFont typeface="Wingdings" pitchFamily="2" charset="2"/>
              <a:buNone/>
              <a:defRPr/>
            </a:pPr>
            <a:r>
              <a:rPr lang="tr-TR" sz="2000" dirty="0" smtClean="0">
                <a:ln w="12700">
                  <a:solidFill>
                    <a:schemeClr val="tx2">
                      <a:satMod val="155000"/>
                    </a:schemeClr>
                  </a:solidFill>
                  <a:prstDash val="solid"/>
                </a:ln>
                <a:solidFill>
                  <a:srgbClr val="6699FF"/>
                </a:solidFill>
              </a:rPr>
              <a:t>YASAL DÜZENLEME</a:t>
            </a:r>
            <a:endParaRPr lang="tr-TR" sz="2000" dirty="0" smtClean="0">
              <a:solidFill>
                <a:srgbClr val="66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animBg="1"/>
      <p:bldGraphic spid="18" grpId="0">
        <p:bldAsOne/>
      </p:bldGraphic>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F0D7C92B-3CD2-4271-9D93-AA56F25E7440}" type="datetime1">
              <a:rPr lang="tr-TR" smtClean="0"/>
              <a:pPr>
                <a:defRPr/>
              </a:pPr>
              <a:t>07.10.2013</a:t>
            </a:fld>
            <a:endParaRPr lang="tr-TR" dirty="0"/>
          </a:p>
        </p:txBody>
      </p:sp>
      <p:sp>
        <p:nvSpPr>
          <p:cNvPr id="3" name="2 Slayt Numarası Yer Tutucusu"/>
          <p:cNvSpPr>
            <a:spLocks noGrp="1"/>
          </p:cNvSpPr>
          <p:nvPr>
            <p:ph type="sldNum" sz="quarter" idx="11"/>
          </p:nvPr>
        </p:nvSpPr>
        <p:spPr/>
        <p:txBody>
          <a:bodyPr/>
          <a:lstStyle/>
          <a:p>
            <a:pPr>
              <a:defRPr/>
            </a:pPr>
            <a:fld id="{C2881B87-7EBD-4308-A15D-16FF8032B299}" type="slidenum">
              <a:rPr lang="tr-TR" smtClean="0"/>
              <a:pPr>
                <a:defRPr/>
              </a:pPr>
              <a:t>9</a:t>
            </a:fld>
            <a:endParaRPr lang="tr-TR"/>
          </a:p>
        </p:txBody>
      </p:sp>
      <p:sp>
        <p:nvSpPr>
          <p:cNvPr id="4" name="3 Altbilgi Yer Tutucusu"/>
          <p:cNvSpPr>
            <a:spLocks noGrp="1"/>
          </p:cNvSpPr>
          <p:nvPr>
            <p:ph type="ftr" sz="quarter" idx="12"/>
          </p:nvPr>
        </p:nvSpPr>
        <p:spPr>
          <a:xfrm>
            <a:off x="1835696" y="6520259"/>
            <a:ext cx="6552728" cy="365125"/>
          </a:xfrm>
        </p:spPr>
        <p:txBody>
          <a:bodyPr/>
          <a:lstStyle/>
          <a:p>
            <a:pPr algn="l">
              <a:defRPr/>
            </a:pPr>
            <a:r>
              <a:rPr lang="tr-TR" dirty="0"/>
              <a:t>Çevre Mevzuatı Kapsamında Farkındalığın Artırılması Eğitim Semineri-KOCAELİ</a:t>
            </a:r>
          </a:p>
        </p:txBody>
      </p:sp>
      <p:grpSp>
        <p:nvGrpSpPr>
          <p:cNvPr id="5" name="Group 14"/>
          <p:cNvGrpSpPr>
            <a:grpSpLocks/>
          </p:cNvGrpSpPr>
          <p:nvPr/>
        </p:nvGrpSpPr>
        <p:grpSpPr bwMode="auto">
          <a:xfrm>
            <a:off x="251520" y="1628801"/>
            <a:ext cx="5040560" cy="3672408"/>
            <a:chOff x="0" y="876"/>
            <a:chExt cx="3647" cy="2819"/>
          </a:xfrm>
        </p:grpSpPr>
        <p:pic>
          <p:nvPicPr>
            <p:cNvPr id="14" name="Picture 5" descr="magnifier"/>
            <p:cNvPicPr>
              <a:picLocks noChangeAspect="1" noChangeArrowheads="1"/>
            </p:cNvPicPr>
            <p:nvPr/>
          </p:nvPicPr>
          <p:blipFill>
            <a:blip r:embed="rId2" cstate="print"/>
            <a:srcRect l="2980"/>
            <a:stretch>
              <a:fillRect/>
            </a:stretch>
          </p:blipFill>
          <p:spPr bwMode="auto">
            <a:xfrm>
              <a:off x="0" y="876"/>
              <a:ext cx="3647" cy="2819"/>
            </a:xfrm>
            <a:prstGeom prst="rect">
              <a:avLst/>
            </a:prstGeom>
            <a:noFill/>
            <a:ln w="9525">
              <a:noFill/>
              <a:miter lim="800000"/>
              <a:headEnd/>
              <a:tailEnd/>
            </a:ln>
          </p:spPr>
        </p:pic>
        <p:sp>
          <p:nvSpPr>
            <p:cNvPr id="15" name="Ellipse 5"/>
            <p:cNvSpPr>
              <a:spLocks noChangeArrowheads="1"/>
            </p:cNvSpPr>
            <p:nvPr/>
          </p:nvSpPr>
          <p:spPr bwMode="auto">
            <a:xfrm flipH="1">
              <a:off x="1008" y="1286"/>
              <a:ext cx="1762" cy="1737"/>
            </a:xfrm>
            <a:prstGeom prst="ellipse">
              <a:avLst/>
            </a:prstGeom>
            <a:gradFill rotWithShape="1">
              <a:gsLst>
                <a:gs pos="0">
                  <a:srgbClr val="DDDDDD">
                    <a:alpha val="85001"/>
                  </a:srgbClr>
                </a:gs>
                <a:gs pos="100000">
                  <a:srgbClr val="FFFFFF"/>
                </a:gs>
              </a:gsLst>
              <a:lin ang="0" scaled="1"/>
            </a:gradFill>
            <a:ln w="9525" algn="ctr">
              <a:noFill/>
              <a:round/>
              <a:headEnd/>
              <a:tailEnd/>
            </a:ln>
          </p:spPr>
          <p:txBody>
            <a:bodyPr wrap="none" anchor="ctr"/>
            <a:lstStyle/>
            <a:p>
              <a:endParaRPr lang="tr-TR" noProof="1"/>
            </a:p>
          </p:txBody>
        </p:sp>
        <p:sp>
          <p:nvSpPr>
            <p:cNvPr id="16" name="Textfeld 3"/>
            <p:cNvSpPr txBox="1">
              <a:spLocks noChangeArrowheads="1"/>
            </p:cNvSpPr>
            <p:nvPr/>
          </p:nvSpPr>
          <p:spPr bwMode="auto">
            <a:xfrm>
              <a:off x="890" y="2010"/>
              <a:ext cx="1821" cy="543"/>
            </a:xfrm>
            <a:prstGeom prst="rect">
              <a:avLst/>
            </a:prstGeom>
            <a:noFill/>
            <a:ln w="9525">
              <a:noFill/>
              <a:miter lim="800000"/>
              <a:headEnd/>
              <a:tailEnd/>
            </a:ln>
          </p:spPr>
          <p:txBody>
            <a:bodyPr>
              <a:spAutoFit/>
            </a:bodyPr>
            <a:lstStyle/>
            <a:p>
              <a:pPr algn="ctr"/>
              <a:r>
                <a:rPr lang="tr-TR" sz="4000" b="1" noProof="1">
                  <a:solidFill>
                    <a:srgbClr val="C00000"/>
                  </a:solidFill>
                  <a:latin typeface="Arial" charset="0"/>
                </a:rPr>
                <a:t>Bölüm </a:t>
              </a:r>
              <a:r>
                <a:rPr lang="tr-TR" sz="4000" noProof="1" smtClean="0">
                  <a:solidFill>
                    <a:srgbClr val="C00000"/>
                  </a:solidFill>
                </a:rPr>
                <a:t>3</a:t>
              </a:r>
              <a:endParaRPr lang="tr-TR" sz="4000" b="1" noProof="1">
                <a:solidFill>
                  <a:srgbClr val="C00000"/>
                </a:solidFill>
                <a:latin typeface="Arial" charset="0"/>
              </a:endParaRPr>
            </a:p>
          </p:txBody>
        </p:sp>
        <p:sp>
          <p:nvSpPr>
            <p:cNvPr id="17" name="Oval 12"/>
            <p:cNvSpPr>
              <a:spLocks noChangeArrowheads="1"/>
            </p:cNvSpPr>
            <p:nvPr/>
          </p:nvSpPr>
          <p:spPr bwMode="auto">
            <a:xfrm>
              <a:off x="880" y="1304"/>
              <a:ext cx="1816" cy="1808"/>
            </a:xfrm>
            <a:prstGeom prst="ellipse">
              <a:avLst/>
            </a:prstGeom>
            <a:noFill/>
            <a:ln w="28575">
              <a:solidFill>
                <a:srgbClr val="333333"/>
              </a:solidFill>
              <a:round/>
              <a:headEnd/>
              <a:tailEnd/>
            </a:ln>
          </p:spPr>
          <p:txBody>
            <a:bodyPr wrap="none" anchor="ctr"/>
            <a:lstStyle/>
            <a:p>
              <a:endParaRPr lang="tr-TR"/>
            </a:p>
          </p:txBody>
        </p:sp>
      </p:grpSp>
      <p:sp>
        <p:nvSpPr>
          <p:cNvPr id="19" name="Text Box 19"/>
          <p:cNvSpPr txBox="1">
            <a:spLocks noChangeArrowheads="1"/>
          </p:cNvSpPr>
          <p:nvPr/>
        </p:nvSpPr>
        <p:spPr bwMode="gray">
          <a:xfrm>
            <a:off x="3995936" y="2204864"/>
            <a:ext cx="4392488" cy="2376264"/>
          </a:xfrm>
          <a:prstGeom prst="rect">
            <a:avLst/>
          </a:prstGeom>
          <a:ln>
            <a:solidFill>
              <a:srgbClr val="C00000"/>
            </a:solidFill>
            <a:headEnd/>
            <a:tailEnd/>
          </a:ln>
        </p:spPr>
        <p:style>
          <a:lnRef idx="3">
            <a:schemeClr val="lt1"/>
          </a:lnRef>
          <a:fillRef idx="1">
            <a:schemeClr val="accent2"/>
          </a:fillRef>
          <a:effectRef idx="1">
            <a:schemeClr val="accent2"/>
          </a:effectRef>
          <a:fontRef idx="minor">
            <a:schemeClr val="lt1"/>
          </a:fontRef>
        </p:style>
        <p:txBody>
          <a:bodyPr lIns="0" tIns="0" rIns="252000" bIns="0" anchor="ctr"/>
          <a:lstStyle/>
          <a:p>
            <a:pPr algn="ctr"/>
            <a:r>
              <a:rPr lang="tr-TR" sz="2800" noProof="1" smtClean="0">
                <a:solidFill>
                  <a:schemeClr val="bg1"/>
                </a:solidFill>
              </a:rPr>
              <a:t>YÖNETMELİK</a:t>
            </a:r>
            <a:endParaRPr lang="tr-TR" sz="2800" b="1" noProof="1">
              <a:solidFill>
                <a:schemeClr val="bg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theme1.xml><?xml version="1.0" encoding="utf-8"?>
<a:theme xmlns:a="http://schemas.openxmlformats.org/drawingml/2006/main" name="GreenWave_BusDesignSlides">
  <a:themeElements>
    <a:clrScheme name="Özel 3">
      <a:dk1>
        <a:srgbClr val="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008000"/>
      </a:accent5>
      <a:accent6>
        <a:srgbClr val="546321"/>
      </a:accent6>
      <a:hlink>
        <a:srgbClr val="F48428"/>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10579</TotalTime>
  <Words>2502</Words>
  <Application>Microsoft Office PowerPoint</Application>
  <PresentationFormat>Ekran Gösterisi (4:3)</PresentationFormat>
  <Paragraphs>603</Paragraphs>
  <Slides>51</Slides>
  <Notes>1</Notes>
  <HiddenSlides>0</HiddenSlides>
  <MMClips>0</MMClips>
  <ScaleCrop>false</ScaleCrop>
  <HeadingPairs>
    <vt:vector size="4" baseType="variant">
      <vt:variant>
        <vt:lpstr>Tema</vt:lpstr>
      </vt:variant>
      <vt:variant>
        <vt:i4>2</vt:i4>
      </vt:variant>
      <vt:variant>
        <vt:lpstr>Slayt Başlıkları</vt:lpstr>
      </vt:variant>
      <vt:variant>
        <vt:i4>51</vt:i4>
      </vt:variant>
    </vt:vector>
  </HeadingPairs>
  <TitlesOfParts>
    <vt:vector size="53" baseType="lpstr">
      <vt:lpstr>GreenWave_BusDesignSlides</vt:lpstr>
      <vt:lpstr>Özel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munire.kalkan</dc:creator>
  <cp:lastModifiedBy>asus</cp:lastModifiedBy>
  <cp:revision>1184</cp:revision>
  <dcterms:created xsi:type="dcterms:W3CDTF">2009-08-24T08:20:06Z</dcterms:created>
  <dcterms:modified xsi:type="dcterms:W3CDTF">2013-10-07T07:27:11Z</dcterms:modified>
</cp:coreProperties>
</file>