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FF8E5-3184-4E88-9B35-1F8D60B0ADF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769284C-1A3A-4ECF-B51F-01DFBA81CE73}">
      <dgm:prSet phldrT="[Metin]"/>
      <dgm:spPr/>
      <dgm:t>
        <a:bodyPr/>
        <a:lstStyle/>
        <a:p>
          <a:r>
            <a:rPr lang="tr-TR" dirty="0" smtClean="0"/>
            <a:t>30 .07.2004 Ambalaj ve Ambalaj Atıklarının Kontrolü Yönetmeliği</a:t>
          </a:r>
          <a:endParaRPr lang="tr-TR" dirty="0"/>
        </a:p>
      </dgm:t>
    </dgm:pt>
    <dgm:pt modelId="{60812AF7-D1AE-4801-96E5-EFA3DAE7A12B}" type="parTrans" cxnId="{1B85252B-29D5-4529-9C82-99D539BB24C8}">
      <dgm:prSet/>
      <dgm:spPr/>
      <dgm:t>
        <a:bodyPr/>
        <a:lstStyle/>
        <a:p>
          <a:endParaRPr lang="tr-TR"/>
        </a:p>
      </dgm:t>
    </dgm:pt>
    <dgm:pt modelId="{62234314-5A57-4F29-A688-CB81889E2009}" type="sibTrans" cxnId="{1B85252B-29D5-4529-9C82-99D539BB24C8}">
      <dgm:prSet/>
      <dgm:spPr/>
      <dgm:t>
        <a:bodyPr/>
        <a:lstStyle/>
        <a:p>
          <a:endParaRPr lang="tr-TR"/>
        </a:p>
      </dgm:t>
    </dgm:pt>
    <dgm:pt modelId="{273B2737-B74E-47B0-BFF7-1A06903EE17C}">
      <dgm:prSet/>
      <dgm:spPr/>
      <dgm:t>
        <a:bodyPr/>
        <a:lstStyle/>
        <a:p>
          <a:r>
            <a:rPr lang="tr-TR" smtClean="0"/>
            <a:t>24.06.2007 Ambalaj Atıklarının Kontrolü Yönetmeliği</a:t>
          </a:r>
          <a:endParaRPr lang="tr-TR"/>
        </a:p>
      </dgm:t>
    </dgm:pt>
    <dgm:pt modelId="{88CE4CC2-129B-4C32-B27A-1F0D2D0E3D6E}" type="parTrans" cxnId="{99E8CD33-6F87-4EE3-B359-CEDD7F22C3A0}">
      <dgm:prSet/>
      <dgm:spPr/>
      <dgm:t>
        <a:bodyPr/>
        <a:lstStyle/>
        <a:p>
          <a:endParaRPr lang="tr-TR"/>
        </a:p>
      </dgm:t>
    </dgm:pt>
    <dgm:pt modelId="{A72D2E6B-96BD-4B73-816D-BB6BE7056853}" type="sibTrans" cxnId="{99E8CD33-6F87-4EE3-B359-CEDD7F22C3A0}">
      <dgm:prSet/>
      <dgm:spPr/>
      <dgm:t>
        <a:bodyPr/>
        <a:lstStyle/>
        <a:p>
          <a:endParaRPr lang="tr-TR"/>
        </a:p>
      </dgm:t>
    </dgm:pt>
    <dgm:pt modelId="{0D7F8E98-A237-4244-A7A0-13DBBAA4EAA2}">
      <dgm:prSet/>
      <dgm:spPr/>
      <dgm:t>
        <a:bodyPr/>
        <a:lstStyle/>
        <a:p>
          <a:r>
            <a:rPr lang="tr-TR" smtClean="0"/>
            <a:t>24.08.2011 Ambalaj Atıklarının Kontrolü Yönetmeliği</a:t>
          </a:r>
          <a:endParaRPr lang="tr-TR"/>
        </a:p>
      </dgm:t>
    </dgm:pt>
    <dgm:pt modelId="{DC4A5D2E-0AE0-4148-988A-F7B83D95C802}" type="parTrans" cxnId="{207E8DEB-71EC-4255-A0B3-D5A2F80D5F41}">
      <dgm:prSet/>
      <dgm:spPr/>
      <dgm:t>
        <a:bodyPr/>
        <a:lstStyle/>
        <a:p>
          <a:endParaRPr lang="tr-TR"/>
        </a:p>
      </dgm:t>
    </dgm:pt>
    <dgm:pt modelId="{0043FAFE-8E08-49F4-BE16-2D75D7A8B7E5}" type="sibTrans" cxnId="{207E8DEB-71EC-4255-A0B3-D5A2F80D5F41}">
      <dgm:prSet/>
      <dgm:spPr/>
      <dgm:t>
        <a:bodyPr/>
        <a:lstStyle/>
        <a:p>
          <a:endParaRPr lang="tr-TR"/>
        </a:p>
      </dgm:t>
    </dgm:pt>
    <dgm:pt modelId="{F0A98458-3908-43E8-BEFC-C55BD5BF9CC0}" type="pres">
      <dgm:prSet presAssocID="{398FF8E5-3184-4E88-9B35-1F8D60B0ADF5}" presName="linearFlow" presStyleCnt="0">
        <dgm:presLayoutVars>
          <dgm:resizeHandles val="exact"/>
        </dgm:presLayoutVars>
      </dgm:prSet>
      <dgm:spPr/>
    </dgm:pt>
    <dgm:pt modelId="{90A4AF66-ECAA-47EA-94EB-566449F41A9C}" type="pres">
      <dgm:prSet presAssocID="{8769284C-1A3A-4ECF-B51F-01DFBA81CE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5C04CB-A6C7-4BC5-8CD4-5A03814A514B}" type="pres">
      <dgm:prSet presAssocID="{62234314-5A57-4F29-A688-CB81889E2009}" presName="sibTrans" presStyleLbl="sibTrans2D1" presStyleIdx="0" presStyleCnt="2"/>
      <dgm:spPr/>
      <dgm:t>
        <a:bodyPr/>
        <a:lstStyle/>
        <a:p>
          <a:endParaRPr lang="tr-TR"/>
        </a:p>
      </dgm:t>
    </dgm:pt>
    <dgm:pt modelId="{56E4987B-9FB3-4CC6-B393-07C060A0CE91}" type="pres">
      <dgm:prSet presAssocID="{62234314-5A57-4F29-A688-CB81889E2009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1728E82E-A6CA-4685-A606-0AEC79CD2D6A}" type="pres">
      <dgm:prSet presAssocID="{273B2737-B74E-47B0-BFF7-1A06903EE1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3901AE-1523-43E5-8E9D-585154B6D92B}" type="pres">
      <dgm:prSet presAssocID="{A72D2E6B-96BD-4B73-816D-BB6BE7056853}" presName="sibTrans" presStyleLbl="sibTrans2D1" presStyleIdx="1" presStyleCnt="2"/>
      <dgm:spPr/>
      <dgm:t>
        <a:bodyPr/>
        <a:lstStyle/>
        <a:p>
          <a:endParaRPr lang="tr-TR"/>
        </a:p>
      </dgm:t>
    </dgm:pt>
    <dgm:pt modelId="{823F5DCA-DD5D-4DF4-88BE-38AEA282579C}" type="pres">
      <dgm:prSet presAssocID="{A72D2E6B-96BD-4B73-816D-BB6BE7056853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AADDA139-614A-4572-90EC-04DBBA954328}" type="pres">
      <dgm:prSet presAssocID="{0D7F8E98-A237-4244-A7A0-13DBBAA4EAA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A901F30-1BA8-498B-9F6C-7ED0D9B360D5}" type="presOf" srcId="{398FF8E5-3184-4E88-9B35-1F8D60B0ADF5}" destId="{F0A98458-3908-43E8-BEFC-C55BD5BF9CC0}" srcOrd="0" destOrd="0" presId="urn:microsoft.com/office/officeart/2005/8/layout/process2"/>
    <dgm:cxn modelId="{99E8CD33-6F87-4EE3-B359-CEDD7F22C3A0}" srcId="{398FF8E5-3184-4E88-9B35-1F8D60B0ADF5}" destId="{273B2737-B74E-47B0-BFF7-1A06903EE17C}" srcOrd="1" destOrd="0" parTransId="{88CE4CC2-129B-4C32-B27A-1F0D2D0E3D6E}" sibTransId="{A72D2E6B-96BD-4B73-816D-BB6BE7056853}"/>
    <dgm:cxn modelId="{42A3B7D5-DC17-461C-9EBF-81C26E8591CE}" type="presOf" srcId="{A72D2E6B-96BD-4B73-816D-BB6BE7056853}" destId="{453901AE-1523-43E5-8E9D-585154B6D92B}" srcOrd="0" destOrd="0" presId="urn:microsoft.com/office/officeart/2005/8/layout/process2"/>
    <dgm:cxn modelId="{818A040A-FC7E-4A53-9674-7C588EC49246}" type="presOf" srcId="{A72D2E6B-96BD-4B73-816D-BB6BE7056853}" destId="{823F5DCA-DD5D-4DF4-88BE-38AEA282579C}" srcOrd="1" destOrd="0" presId="urn:microsoft.com/office/officeart/2005/8/layout/process2"/>
    <dgm:cxn modelId="{4665F0EF-CB59-4ACD-A0F6-81FADC570696}" type="presOf" srcId="{273B2737-B74E-47B0-BFF7-1A06903EE17C}" destId="{1728E82E-A6CA-4685-A606-0AEC79CD2D6A}" srcOrd="0" destOrd="0" presId="urn:microsoft.com/office/officeart/2005/8/layout/process2"/>
    <dgm:cxn modelId="{1B85252B-29D5-4529-9C82-99D539BB24C8}" srcId="{398FF8E5-3184-4E88-9B35-1F8D60B0ADF5}" destId="{8769284C-1A3A-4ECF-B51F-01DFBA81CE73}" srcOrd="0" destOrd="0" parTransId="{60812AF7-D1AE-4801-96E5-EFA3DAE7A12B}" sibTransId="{62234314-5A57-4F29-A688-CB81889E2009}"/>
    <dgm:cxn modelId="{207E8DEB-71EC-4255-A0B3-D5A2F80D5F41}" srcId="{398FF8E5-3184-4E88-9B35-1F8D60B0ADF5}" destId="{0D7F8E98-A237-4244-A7A0-13DBBAA4EAA2}" srcOrd="2" destOrd="0" parTransId="{DC4A5D2E-0AE0-4148-988A-F7B83D95C802}" sibTransId="{0043FAFE-8E08-49F4-BE16-2D75D7A8B7E5}"/>
    <dgm:cxn modelId="{52521EEC-ED3F-4C6C-9D8B-14D9C7145C27}" type="presOf" srcId="{62234314-5A57-4F29-A688-CB81889E2009}" destId="{B25C04CB-A6C7-4BC5-8CD4-5A03814A514B}" srcOrd="0" destOrd="0" presId="urn:microsoft.com/office/officeart/2005/8/layout/process2"/>
    <dgm:cxn modelId="{D97079D3-A425-4A19-88CC-299FC139C6A3}" type="presOf" srcId="{62234314-5A57-4F29-A688-CB81889E2009}" destId="{56E4987B-9FB3-4CC6-B393-07C060A0CE91}" srcOrd="1" destOrd="0" presId="urn:microsoft.com/office/officeart/2005/8/layout/process2"/>
    <dgm:cxn modelId="{259E3BB2-239A-4FD9-BECF-D864BA23C611}" type="presOf" srcId="{8769284C-1A3A-4ECF-B51F-01DFBA81CE73}" destId="{90A4AF66-ECAA-47EA-94EB-566449F41A9C}" srcOrd="0" destOrd="0" presId="urn:microsoft.com/office/officeart/2005/8/layout/process2"/>
    <dgm:cxn modelId="{3227FB74-3B06-4047-B711-D65CC266E981}" type="presOf" srcId="{0D7F8E98-A237-4244-A7A0-13DBBAA4EAA2}" destId="{AADDA139-614A-4572-90EC-04DBBA954328}" srcOrd="0" destOrd="0" presId="urn:microsoft.com/office/officeart/2005/8/layout/process2"/>
    <dgm:cxn modelId="{8480652B-BF6E-4338-895F-BEA22A3E7B9F}" type="presParOf" srcId="{F0A98458-3908-43E8-BEFC-C55BD5BF9CC0}" destId="{90A4AF66-ECAA-47EA-94EB-566449F41A9C}" srcOrd="0" destOrd="0" presId="urn:microsoft.com/office/officeart/2005/8/layout/process2"/>
    <dgm:cxn modelId="{F56877F2-8469-410A-9690-0A650EAB59E1}" type="presParOf" srcId="{F0A98458-3908-43E8-BEFC-C55BD5BF9CC0}" destId="{B25C04CB-A6C7-4BC5-8CD4-5A03814A514B}" srcOrd="1" destOrd="0" presId="urn:microsoft.com/office/officeart/2005/8/layout/process2"/>
    <dgm:cxn modelId="{D3719051-9AE9-42F9-A150-7D073B133A8D}" type="presParOf" srcId="{B25C04CB-A6C7-4BC5-8CD4-5A03814A514B}" destId="{56E4987B-9FB3-4CC6-B393-07C060A0CE91}" srcOrd="0" destOrd="0" presId="urn:microsoft.com/office/officeart/2005/8/layout/process2"/>
    <dgm:cxn modelId="{794999F2-0612-4721-A259-3350919A08EB}" type="presParOf" srcId="{F0A98458-3908-43E8-BEFC-C55BD5BF9CC0}" destId="{1728E82E-A6CA-4685-A606-0AEC79CD2D6A}" srcOrd="2" destOrd="0" presId="urn:microsoft.com/office/officeart/2005/8/layout/process2"/>
    <dgm:cxn modelId="{37CECFAB-2F1A-492E-BED7-66B611B6024D}" type="presParOf" srcId="{F0A98458-3908-43E8-BEFC-C55BD5BF9CC0}" destId="{453901AE-1523-43E5-8E9D-585154B6D92B}" srcOrd="3" destOrd="0" presId="urn:microsoft.com/office/officeart/2005/8/layout/process2"/>
    <dgm:cxn modelId="{02BD5107-5AC7-493C-B14E-F7AB9EBD01AF}" type="presParOf" srcId="{453901AE-1523-43E5-8E9D-585154B6D92B}" destId="{823F5DCA-DD5D-4DF4-88BE-38AEA282579C}" srcOrd="0" destOrd="0" presId="urn:microsoft.com/office/officeart/2005/8/layout/process2"/>
    <dgm:cxn modelId="{C65DE722-A7A2-4E28-94C8-BBE5EC86230A}" type="presParOf" srcId="{F0A98458-3908-43E8-BEFC-C55BD5BF9CC0}" destId="{AADDA139-614A-4572-90EC-04DBBA95432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B5109-5039-43F5-BBF9-1D76F279C81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5FE544F-7603-4B6B-A395-760A7FFD5699}">
      <dgm:prSet phldrT="[Metin]"/>
      <dgm:spPr/>
      <dgm:t>
        <a:bodyPr/>
        <a:lstStyle/>
        <a:p>
          <a:r>
            <a:rPr lang="tr-TR" dirty="0" smtClean="0"/>
            <a:t>Bertaraf</a:t>
          </a:r>
          <a:endParaRPr lang="tr-TR" dirty="0"/>
        </a:p>
      </dgm:t>
    </dgm:pt>
    <dgm:pt modelId="{32000B9C-4E71-4B9A-AA2C-C84C2F6B7F1F}" type="parTrans" cxnId="{D923366C-F043-465C-9B7E-81370FAD36FC}">
      <dgm:prSet/>
      <dgm:spPr/>
      <dgm:t>
        <a:bodyPr/>
        <a:lstStyle/>
        <a:p>
          <a:endParaRPr lang="tr-TR"/>
        </a:p>
      </dgm:t>
    </dgm:pt>
    <dgm:pt modelId="{958204FF-41CD-44B4-B90A-E8B6D4C92C95}" type="sibTrans" cxnId="{D923366C-F043-465C-9B7E-81370FAD36FC}">
      <dgm:prSet/>
      <dgm:spPr/>
      <dgm:t>
        <a:bodyPr/>
        <a:lstStyle/>
        <a:p>
          <a:endParaRPr lang="tr-TR"/>
        </a:p>
      </dgm:t>
    </dgm:pt>
    <dgm:pt modelId="{1AC8D691-CC65-4304-A92A-A55378C79396}">
      <dgm:prSet/>
      <dgm:spPr/>
      <dgm:t>
        <a:bodyPr/>
        <a:lstStyle/>
        <a:p>
          <a:r>
            <a:rPr lang="tr-TR" dirty="0" smtClean="0"/>
            <a:t>Ambalaj atığı oluşumunun önlenmesi</a:t>
          </a:r>
          <a:endParaRPr lang="tr-TR" dirty="0"/>
        </a:p>
      </dgm:t>
    </dgm:pt>
    <dgm:pt modelId="{534DCF74-0F17-47CC-91D2-1B784825B649}" type="parTrans" cxnId="{A9D3137A-6E2E-452D-882F-AD2EF31B61D0}">
      <dgm:prSet/>
      <dgm:spPr/>
      <dgm:t>
        <a:bodyPr/>
        <a:lstStyle/>
        <a:p>
          <a:endParaRPr lang="tr-TR"/>
        </a:p>
      </dgm:t>
    </dgm:pt>
    <dgm:pt modelId="{4851226E-A6AE-41B7-A338-75A5A67AF060}" type="sibTrans" cxnId="{A9D3137A-6E2E-452D-882F-AD2EF31B61D0}">
      <dgm:prSet/>
      <dgm:spPr/>
      <dgm:t>
        <a:bodyPr/>
        <a:lstStyle/>
        <a:p>
          <a:endParaRPr lang="tr-TR"/>
        </a:p>
      </dgm:t>
    </dgm:pt>
    <dgm:pt modelId="{B9E50336-950D-4F7A-9FDC-65EB711C453A}">
      <dgm:prSet/>
      <dgm:spPr/>
      <dgm:t>
        <a:bodyPr/>
        <a:lstStyle/>
        <a:p>
          <a:r>
            <a:rPr lang="tr-TR" dirty="0" smtClean="0"/>
            <a:t>Atık oluşumunun önlenememesi durumunda tekrar kullanılması</a:t>
          </a:r>
          <a:endParaRPr lang="tr-TR" dirty="0"/>
        </a:p>
      </dgm:t>
    </dgm:pt>
    <dgm:pt modelId="{4B56FDEB-B349-4B40-AA35-DF568A106051}" type="parTrans" cxnId="{757F737C-3C48-42F2-BDAE-12E42B7D766D}">
      <dgm:prSet/>
      <dgm:spPr/>
      <dgm:t>
        <a:bodyPr/>
        <a:lstStyle/>
        <a:p>
          <a:endParaRPr lang="tr-TR"/>
        </a:p>
      </dgm:t>
    </dgm:pt>
    <dgm:pt modelId="{DBF8066B-8DCB-4CF3-8F18-8308F1B0EFC4}" type="sibTrans" cxnId="{757F737C-3C48-42F2-BDAE-12E42B7D766D}">
      <dgm:prSet/>
      <dgm:spPr/>
      <dgm:t>
        <a:bodyPr/>
        <a:lstStyle/>
        <a:p>
          <a:endParaRPr lang="tr-TR"/>
        </a:p>
      </dgm:t>
    </dgm:pt>
    <dgm:pt modelId="{6B1E6339-4B71-419B-9F0D-05AEFE07F505}">
      <dgm:prSet/>
      <dgm:spPr/>
      <dgm:t>
        <a:bodyPr/>
        <a:lstStyle/>
        <a:p>
          <a:r>
            <a:rPr lang="tr-TR" dirty="0" smtClean="0"/>
            <a:t>Geri kazanılması ve geri dönüştürülmesi</a:t>
          </a:r>
          <a:endParaRPr lang="tr-TR" dirty="0"/>
        </a:p>
      </dgm:t>
    </dgm:pt>
    <dgm:pt modelId="{DAB69C62-252B-45B1-872B-820E01E58CC4}" type="parTrans" cxnId="{2E72A9BD-6D1D-4D89-88DE-974CC6D8DABD}">
      <dgm:prSet/>
      <dgm:spPr/>
      <dgm:t>
        <a:bodyPr/>
        <a:lstStyle/>
        <a:p>
          <a:endParaRPr lang="tr-TR"/>
        </a:p>
      </dgm:t>
    </dgm:pt>
    <dgm:pt modelId="{DED2B25C-09D5-408F-8DEF-A720D7D19396}" type="sibTrans" cxnId="{2E72A9BD-6D1D-4D89-88DE-974CC6D8DABD}">
      <dgm:prSet/>
      <dgm:spPr/>
      <dgm:t>
        <a:bodyPr/>
        <a:lstStyle/>
        <a:p>
          <a:endParaRPr lang="tr-TR"/>
        </a:p>
      </dgm:t>
    </dgm:pt>
    <dgm:pt modelId="{4BFF14A1-58B3-4CDC-A697-0FB00EEF86DF}">
      <dgm:prSet/>
      <dgm:spPr/>
      <dgm:t>
        <a:bodyPr/>
        <a:lstStyle/>
        <a:p>
          <a:r>
            <a:rPr lang="tr-TR" dirty="0" smtClean="0"/>
            <a:t>Çevresel açıdan geri dönüşüme uygun ambalaj</a:t>
          </a:r>
        </a:p>
      </dgm:t>
    </dgm:pt>
    <dgm:pt modelId="{35982738-C7A9-485B-99C0-22C799F740C6}" type="parTrans" cxnId="{918E9FF0-956B-4DAF-9C77-8188D031031A}">
      <dgm:prSet/>
      <dgm:spPr/>
      <dgm:t>
        <a:bodyPr/>
        <a:lstStyle/>
        <a:p>
          <a:endParaRPr lang="tr-TR"/>
        </a:p>
      </dgm:t>
    </dgm:pt>
    <dgm:pt modelId="{D094C321-3333-44D6-8948-647CA78AE101}" type="sibTrans" cxnId="{918E9FF0-956B-4DAF-9C77-8188D031031A}">
      <dgm:prSet/>
      <dgm:spPr/>
      <dgm:t>
        <a:bodyPr/>
        <a:lstStyle/>
        <a:p>
          <a:endParaRPr lang="tr-TR"/>
        </a:p>
      </dgm:t>
    </dgm:pt>
    <dgm:pt modelId="{AD5886A3-C3EC-4B7F-A454-4F37E31D8A7C}" type="pres">
      <dgm:prSet presAssocID="{475B5109-5039-43F5-BBF9-1D76F279C818}" presName="Name0" presStyleCnt="0">
        <dgm:presLayoutVars>
          <dgm:dir/>
          <dgm:animLvl val="lvl"/>
          <dgm:resizeHandles val="exact"/>
        </dgm:presLayoutVars>
      </dgm:prSet>
      <dgm:spPr/>
    </dgm:pt>
    <dgm:pt modelId="{22D23605-57EC-42B1-B8F4-620B80A9FA95}" type="pres">
      <dgm:prSet presAssocID="{F5FE544F-7603-4B6B-A395-760A7FFD5699}" presName="Name8" presStyleCnt="0"/>
      <dgm:spPr/>
    </dgm:pt>
    <dgm:pt modelId="{35705F6F-C165-4FAE-9D28-CDDE684D1AE6}" type="pres">
      <dgm:prSet presAssocID="{F5FE544F-7603-4B6B-A395-760A7FFD5699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EA2B0F-C009-484A-9BFC-E6A271EB028C}" type="pres">
      <dgm:prSet presAssocID="{F5FE544F-7603-4B6B-A395-760A7FFD56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58225F-2DF4-4979-9551-6BEC87BAFE93}" type="pres">
      <dgm:prSet presAssocID="{6B1E6339-4B71-419B-9F0D-05AEFE07F505}" presName="Name8" presStyleCnt="0"/>
      <dgm:spPr/>
    </dgm:pt>
    <dgm:pt modelId="{4206F75D-6734-4AD4-BAF2-AE803DB40C0C}" type="pres">
      <dgm:prSet presAssocID="{6B1E6339-4B71-419B-9F0D-05AEFE07F50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256E87-91E6-460D-9915-7082A46ADEE4}" type="pres">
      <dgm:prSet presAssocID="{6B1E6339-4B71-419B-9F0D-05AEFE07F5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22B8D1-B40E-4748-A9A7-666325F461AB}" type="pres">
      <dgm:prSet presAssocID="{B9E50336-950D-4F7A-9FDC-65EB711C453A}" presName="Name8" presStyleCnt="0"/>
      <dgm:spPr/>
    </dgm:pt>
    <dgm:pt modelId="{7C350A3E-1423-4D2B-9FFB-2F2E12D05F69}" type="pres">
      <dgm:prSet presAssocID="{B9E50336-950D-4F7A-9FDC-65EB711C453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8DFA0C-594C-4D16-ACB9-AAF58118FA3E}" type="pres">
      <dgm:prSet presAssocID="{B9E50336-950D-4F7A-9FDC-65EB711C45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C6DFF1-4924-4C0C-BA4D-B23E5AEFA37E}" type="pres">
      <dgm:prSet presAssocID="{1AC8D691-CC65-4304-A92A-A55378C79396}" presName="Name8" presStyleCnt="0"/>
      <dgm:spPr/>
    </dgm:pt>
    <dgm:pt modelId="{4FA09D05-56E5-470D-A092-C370DAC4C32F}" type="pres">
      <dgm:prSet presAssocID="{1AC8D691-CC65-4304-A92A-A55378C79396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551B85-ED3A-4999-9BC8-893987049291}" type="pres">
      <dgm:prSet presAssocID="{1AC8D691-CC65-4304-A92A-A55378C793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DC3127-02BC-4ADE-ACC4-DB338E9C3B40}" type="pres">
      <dgm:prSet presAssocID="{4BFF14A1-58B3-4CDC-A697-0FB00EEF86DF}" presName="Name8" presStyleCnt="0"/>
      <dgm:spPr/>
    </dgm:pt>
    <dgm:pt modelId="{553600CC-5115-4C10-BCC9-86912B6B2280}" type="pres">
      <dgm:prSet presAssocID="{4BFF14A1-58B3-4CDC-A697-0FB00EEF86DF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2B9A63-4344-401A-98D0-F9BD003EF24A}" type="pres">
      <dgm:prSet presAssocID="{4BFF14A1-58B3-4CDC-A697-0FB00EEF86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D13D7E-918D-44EA-9741-C8FF9EA6A643}" type="presOf" srcId="{6B1E6339-4B71-419B-9F0D-05AEFE07F505}" destId="{4206F75D-6734-4AD4-BAF2-AE803DB40C0C}" srcOrd="0" destOrd="0" presId="urn:microsoft.com/office/officeart/2005/8/layout/pyramid1"/>
    <dgm:cxn modelId="{F00EC010-6464-49CF-91FD-21788AB039B8}" type="presOf" srcId="{B9E50336-950D-4F7A-9FDC-65EB711C453A}" destId="{7C350A3E-1423-4D2B-9FFB-2F2E12D05F69}" srcOrd="0" destOrd="0" presId="urn:microsoft.com/office/officeart/2005/8/layout/pyramid1"/>
    <dgm:cxn modelId="{7EEF722F-C25F-4282-ADC7-48E5EDBFAA5C}" type="presOf" srcId="{1AC8D691-CC65-4304-A92A-A55378C79396}" destId="{1D551B85-ED3A-4999-9BC8-893987049291}" srcOrd="1" destOrd="0" presId="urn:microsoft.com/office/officeart/2005/8/layout/pyramid1"/>
    <dgm:cxn modelId="{28681F88-EE2F-43B1-9EA8-8959C306F905}" type="presOf" srcId="{F5FE544F-7603-4B6B-A395-760A7FFD5699}" destId="{85EA2B0F-C009-484A-9BFC-E6A271EB028C}" srcOrd="1" destOrd="0" presId="urn:microsoft.com/office/officeart/2005/8/layout/pyramid1"/>
    <dgm:cxn modelId="{F6D1E37E-4169-45B7-9A10-F3CAD63288A7}" type="presOf" srcId="{F5FE544F-7603-4B6B-A395-760A7FFD5699}" destId="{35705F6F-C165-4FAE-9D28-CDDE684D1AE6}" srcOrd="0" destOrd="0" presId="urn:microsoft.com/office/officeart/2005/8/layout/pyramid1"/>
    <dgm:cxn modelId="{A9D3137A-6E2E-452D-882F-AD2EF31B61D0}" srcId="{475B5109-5039-43F5-BBF9-1D76F279C818}" destId="{1AC8D691-CC65-4304-A92A-A55378C79396}" srcOrd="3" destOrd="0" parTransId="{534DCF74-0F17-47CC-91D2-1B784825B649}" sibTransId="{4851226E-A6AE-41B7-A338-75A5A67AF060}"/>
    <dgm:cxn modelId="{A2F180FC-46E8-4F91-B735-0AE7A6957B89}" type="presOf" srcId="{4BFF14A1-58B3-4CDC-A697-0FB00EEF86DF}" destId="{8F2B9A63-4344-401A-98D0-F9BD003EF24A}" srcOrd="1" destOrd="0" presId="urn:microsoft.com/office/officeart/2005/8/layout/pyramid1"/>
    <dgm:cxn modelId="{E733D80B-C10E-495F-83A1-C9D283584AE5}" type="presOf" srcId="{6B1E6339-4B71-419B-9F0D-05AEFE07F505}" destId="{39256E87-91E6-460D-9915-7082A46ADEE4}" srcOrd="1" destOrd="0" presId="urn:microsoft.com/office/officeart/2005/8/layout/pyramid1"/>
    <dgm:cxn modelId="{757F737C-3C48-42F2-BDAE-12E42B7D766D}" srcId="{475B5109-5039-43F5-BBF9-1D76F279C818}" destId="{B9E50336-950D-4F7A-9FDC-65EB711C453A}" srcOrd="2" destOrd="0" parTransId="{4B56FDEB-B349-4B40-AA35-DF568A106051}" sibTransId="{DBF8066B-8DCB-4CF3-8F18-8308F1B0EFC4}"/>
    <dgm:cxn modelId="{582FD49D-18AB-4627-8304-5576EC6A4BEE}" type="presOf" srcId="{4BFF14A1-58B3-4CDC-A697-0FB00EEF86DF}" destId="{553600CC-5115-4C10-BCC9-86912B6B2280}" srcOrd="0" destOrd="0" presId="urn:microsoft.com/office/officeart/2005/8/layout/pyramid1"/>
    <dgm:cxn modelId="{918E9FF0-956B-4DAF-9C77-8188D031031A}" srcId="{475B5109-5039-43F5-BBF9-1D76F279C818}" destId="{4BFF14A1-58B3-4CDC-A697-0FB00EEF86DF}" srcOrd="4" destOrd="0" parTransId="{35982738-C7A9-485B-99C0-22C799F740C6}" sibTransId="{D094C321-3333-44D6-8948-647CA78AE101}"/>
    <dgm:cxn modelId="{D7A8BD73-32A3-4D80-A030-F7A30062D3AD}" type="presOf" srcId="{B9E50336-950D-4F7A-9FDC-65EB711C453A}" destId="{528DFA0C-594C-4D16-ACB9-AAF58118FA3E}" srcOrd="1" destOrd="0" presId="urn:microsoft.com/office/officeart/2005/8/layout/pyramid1"/>
    <dgm:cxn modelId="{628FE479-6E8C-40D3-B27C-D799D01EA970}" type="presOf" srcId="{475B5109-5039-43F5-BBF9-1D76F279C818}" destId="{AD5886A3-C3EC-4B7F-A454-4F37E31D8A7C}" srcOrd="0" destOrd="0" presId="urn:microsoft.com/office/officeart/2005/8/layout/pyramid1"/>
    <dgm:cxn modelId="{2E72A9BD-6D1D-4D89-88DE-974CC6D8DABD}" srcId="{475B5109-5039-43F5-BBF9-1D76F279C818}" destId="{6B1E6339-4B71-419B-9F0D-05AEFE07F505}" srcOrd="1" destOrd="0" parTransId="{DAB69C62-252B-45B1-872B-820E01E58CC4}" sibTransId="{DED2B25C-09D5-408F-8DEF-A720D7D19396}"/>
    <dgm:cxn modelId="{D923366C-F043-465C-9B7E-81370FAD36FC}" srcId="{475B5109-5039-43F5-BBF9-1D76F279C818}" destId="{F5FE544F-7603-4B6B-A395-760A7FFD5699}" srcOrd="0" destOrd="0" parTransId="{32000B9C-4E71-4B9A-AA2C-C84C2F6B7F1F}" sibTransId="{958204FF-41CD-44B4-B90A-E8B6D4C92C95}"/>
    <dgm:cxn modelId="{DC045822-3B47-47C7-A0E3-F288CEBD6428}" type="presOf" srcId="{1AC8D691-CC65-4304-A92A-A55378C79396}" destId="{4FA09D05-56E5-470D-A092-C370DAC4C32F}" srcOrd="0" destOrd="0" presId="urn:microsoft.com/office/officeart/2005/8/layout/pyramid1"/>
    <dgm:cxn modelId="{4EBE1E0D-F921-4D5E-9518-4A24F7C37C34}" type="presParOf" srcId="{AD5886A3-C3EC-4B7F-A454-4F37E31D8A7C}" destId="{22D23605-57EC-42B1-B8F4-620B80A9FA95}" srcOrd="0" destOrd="0" presId="urn:microsoft.com/office/officeart/2005/8/layout/pyramid1"/>
    <dgm:cxn modelId="{B3A1ACAD-2B17-4757-95D3-49D53F11CA8F}" type="presParOf" srcId="{22D23605-57EC-42B1-B8F4-620B80A9FA95}" destId="{35705F6F-C165-4FAE-9D28-CDDE684D1AE6}" srcOrd="0" destOrd="0" presId="urn:microsoft.com/office/officeart/2005/8/layout/pyramid1"/>
    <dgm:cxn modelId="{CD408BA3-5E4F-4009-8DDE-CE26C4699353}" type="presParOf" srcId="{22D23605-57EC-42B1-B8F4-620B80A9FA95}" destId="{85EA2B0F-C009-484A-9BFC-E6A271EB028C}" srcOrd="1" destOrd="0" presId="urn:microsoft.com/office/officeart/2005/8/layout/pyramid1"/>
    <dgm:cxn modelId="{F1BD01BB-EEC3-4066-AD44-E177643906EA}" type="presParOf" srcId="{AD5886A3-C3EC-4B7F-A454-4F37E31D8A7C}" destId="{BA58225F-2DF4-4979-9551-6BEC87BAFE93}" srcOrd="1" destOrd="0" presId="urn:microsoft.com/office/officeart/2005/8/layout/pyramid1"/>
    <dgm:cxn modelId="{582844C7-4F18-4D39-A678-ADC55C032FC0}" type="presParOf" srcId="{BA58225F-2DF4-4979-9551-6BEC87BAFE93}" destId="{4206F75D-6734-4AD4-BAF2-AE803DB40C0C}" srcOrd="0" destOrd="0" presId="urn:microsoft.com/office/officeart/2005/8/layout/pyramid1"/>
    <dgm:cxn modelId="{072302B6-776E-4966-A9D5-2F8E5049723F}" type="presParOf" srcId="{BA58225F-2DF4-4979-9551-6BEC87BAFE93}" destId="{39256E87-91E6-460D-9915-7082A46ADEE4}" srcOrd="1" destOrd="0" presId="urn:microsoft.com/office/officeart/2005/8/layout/pyramid1"/>
    <dgm:cxn modelId="{91D6830C-D99C-43AB-ACF1-CF1819844D99}" type="presParOf" srcId="{AD5886A3-C3EC-4B7F-A454-4F37E31D8A7C}" destId="{0722B8D1-B40E-4748-A9A7-666325F461AB}" srcOrd="2" destOrd="0" presId="urn:microsoft.com/office/officeart/2005/8/layout/pyramid1"/>
    <dgm:cxn modelId="{1757D1AC-36CC-4ECD-9212-075B04EE5182}" type="presParOf" srcId="{0722B8D1-B40E-4748-A9A7-666325F461AB}" destId="{7C350A3E-1423-4D2B-9FFB-2F2E12D05F69}" srcOrd="0" destOrd="0" presId="urn:microsoft.com/office/officeart/2005/8/layout/pyramid1"/>
    <dgm:cxn modelId="{09E2FB5A-23C0-4E14-8BFA-CDC0BF3A4760}" type="presParOf" srcId="{0722B8D1-B40E-4748-A9A7-666325F461AB}" destId="{528DFA0C-594C-4D16-ACB9-AAF58118FA3E}" srcOrd="1" destOrd="0" presId="urn:microsoft.com/office/officeart/2005/8/layout/pyramid1"/>
    <dgm:cxn modelId="{334833F3-23FE-44BB-8D9C-8B5AA7AAF840}" type="presParOf" srcId="{AD5886A3-C3EC-4B7F-A454-4F37E31D8A7C}" destId="{EDC6DFF1-4924-4C0C-BA4D-B23E5AEFA37E}" srcOrd="3" destOrd="0" presId="urn:microsoft.com/office/officeart/2005/8/layout/pyramid1"/>
    <dgm:cxn modelId="{47D6858E-4F58-4046-B9D4-053B23E0659E}" type="presParOf" srcId="{EDC6DFF1-4924-4C0C-BA4D-B23E5AEFA37E}" destId="{4FA09D05-56E5-470D-A092-C370DAC4C32F}" srcOrd="0" destOrd="0" presId="urn:microsoft.com/office/officeart/2005/8/layout/pyramid1"/>
    <dgm:cxn modelId="{A6AADE9F-FCE0-4600-9D06-44B79C6ED3B6}" type="presParOf" srcId="{EDC6DFF1-4924-4C0C-BA4D-B23E5AEFA37E}" destId="{1D551B85-ED3A-4999-9BC8-893987049291}" srcOrd="1" destOrd="0" presId="urn:microsoft.com/office/officeart/2005/8/layout/pyramid1"/>
    <dgm:cxn modelId="{E911B011-C815-48D1-843A-8716A9C0056F}" type="presParOf" srcId="{AD5886A3-C3EC-4B7F-A454-4F37E31D8A7C}" destId="{C8DC3127-02BC-4ADE-ACC4-DB338E9C3B40}" srcOrd="4" destOrd="0" presId="urn:microsoft.com/office/officeart/2005/8/layout/pyramid1"/>
    <dgm:cxn modelId="{573323A9-1B71-4563-8014-7FAF7798D023}" type="presParOf" srcId="{C8DC3127-02BC-4ADE-ACC4-DB338E9C3B40}" destId="{553600CC-5115-4C10-BCC9-86912B6B2280}" srcOrd="0" destOrd="0" presId="urn:microsoft.com/office/officeart/2005/8/layout/pyramid1"/>
    <dgm:cxn modelId="{C6027240-F544-4F63-8C38-502C40E6E223}" type="presParOf" srcId="{C8DC3127-02BC-4ADE-ACC4-DB338E9C3B40}" destId="{8F2B9A63-4344-401A-98D0-F9BD003EF24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A5AEF7-4EA2-4EEC-AB6B-76CE2EDE3248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9DCE542-FF29-473E-9720-85AC79E0F63F}">
      <dgm:prSet phldrT="[Metin]"/>
      <dgm:spPr/>
      <dgm:t>
        <a:bodyPr/>
        <a:lstStyle/>
        <a:p>
          <a:r>
            <a:rPr lang="tr-TR" dirty="0" smtClean="0"/>
            <a:t>KAPSAMDA</a:t>
          </a:r>
          <a:endParaRPr lang="tr-TR" dirty="0"/>
        </a:p>
      </dgm:t>
    </dgm:pt>
    <dgm:pt modelId="{00A9713C-A9CA-4982-B328-093FC7587535}" type="parTrans" cxnId="{A91C2C41-C936-4FFD-ABDF-EBE87C963512}">
      <dgm:prSet/>
      <dgm:spPr/>
      <dgm:t>
        <a:bodyPr/>
        <a:lstStyle/>
        <a:p>
          <a:endParaRPr lang="tr-TR"/>
        </a:p>
      </dgm:t>
    </dgm:pt>
    <dgm:pt modelId="{5FF0E1BD-5BF7-43FB-BAC3-B816F18A9526}" type="sibTrans" cxnId="{A91C2C41-C936-4FFD-ABDF-EBE87C963512}">
      <dgm:prSet/>
      <dgm:spPr/>
      <dgm:t>
        <a:bodyPr/>
        <a:lstStyle/>
        <a:p>
          <a:endParaRPr lang="tr-TR"/>
        </a:p>
      </dgm:t>
    </dgm:pt>
    <dgm:pt modelId="{14CD4DD2-241F-4E37-9442-1C105C3315A4}">
      <dgm:prSet phldrT="[Metin]"/>
      <dgm:spPr/>
      <dgm:t>
        <a:bodyPr/>
        <a:lstStyle/>
        <a:p>
          <a:r>
            <a:rPr lang="tr-TR" dirty="0" smtClean="0"/>
            <a:t>Piyasaya sürülen bütün ambalajları ve bu ambalajların atıklarını kapsar</a:t>
          </a:r>
          <a:endParaRPr lang="tr-TR" dirty="0"/>
        </a:p>
      </dgm:t>
    </dgm:pt>
    <dgm:pt modelId="{33CB3DCF-1A62-402D-A565-7558A2BD0D83}" type="parTrans" cxnId="{3144694C-8690-4F3F-8075-A9D849AFDAB3}">
      <dgm:prSet/>
      <dgm:spPr/>
      <dgm:t>
        <a:bodyPr/>
        <a:lstStyle/>
        <a:p>
          <a:endParaRPr lang="tr-TR"/>
        </a:p>
      </dgm:t>
    </dgm:pt>
    <dgm:pt modelId="{D3E5FC5E-8410-47A9-A72F-43B2FA1E5E19}" type="sibTrans" cxnId="{3144694C-8690-4F3F-8075-A9D849AFDAB3}">
      <dgm:prSet/>
      <dgm:spPr/>
      <dgm:t>
        <a:bodyPr/>
        <a:lstStyle/>
        <a:p>
          <a:endParaRPr lang="tr-TR"/>
        </a:p>
      </dgm:t>
    </dgm:pt>
    <dgm:pt modelId="{9CA8A41D-220B-46C8-8E1E-8E796DFFB8B5}">
      <dgm:prSet phldrT="[Metin]"/>
      <dgm:spPr/>
      <dgm:t>
        <a:bodyPr/>
        <a:lstStyle/>
        <a:p>
          <a:r>
            <a:rPr lang="tr-TR" dirty="0" smtClean="0"/>
            <a:t>KAPSAM DIŞI</a:t>
          </a:r>
          <a:endParaRPr lang="tr-TR" dirty="0"/>
        </a:p>
      </dgm:t>
    </dgm:pt>
    <dgm:pt modelId="{A3CC1F75-EC18-4598-A40A-B4F7BAF284C8}" type="parTrans" cxnId="{D850CFA4-F694-4E53-AE45-35EF5AF03F62}">
      <dgm:prSet/>
      <dgm:spPr/>
      <dgm:t>
        <a:bodyPr/>
        <a:lstStyle/>
        <a:p>
          <a:endParaRPr lang="tr-TR"/>
        </a:p>
      </dgm:t>
    </dgm:pt>
    <dgm:pt modelId="{491DED31-B412-447F-82CC-C3D2E55620CB}" type="sibTrans" cxnId="{D850CFA4-F694-4E53-AE45-35EF5AF03F62}">
      <dgm:prSet/>
      <dgm:spPr/>
      <dgm:t>
        <a:bodyPr/>
        <a:lstStyle/>
        <a:p>
          <a:endParaRPr lang="tr-TR"/>
        </a:p>
      </dgm:t>
    </dgm:pt>
    <dgm:pt modelId="{C9FD80B3-C40C-4D3C-90A5-0A2F8366CCB6}">
      <dgm:prSet phldrT="[Metin]"/>
      <dgm:spPr/>
      <dgm:t>
        <a:bodyPr/>
        <a:lstStyle/>
        <a:p>
          <a:r>
            <a:rPr lang="tr-TR" dirty="0" smtClean="0"/>
            <a:t>Defolu ürünler, fireler, piyasaya sürülmemiş ambalajlar ve benzeri üretim artıkları,</a:t>
          </a:r>
          <a:endParaRPr lang="tr-TR" dirty="0"/>
        </a:p>
      </dgm:t>
    </dgm:pt>
    <dgm:pt modelId="{C8C7F9B0-7CED-4F83-A71A-F1EDC9071FB6}" type="parTrans" cxnId="{7245D4F7-26D7-4657-B045-34FC959D492C}">
      <dgm:prSet/>
      <dgm:spPr/>
      <dgm:t>
        <a:bodyPr/>
        <a:lstStyle/>
        <a:p>
          <a:endParaRPr lang="tr-TR"/>
        </a:p>
      </dgm:t>
    </dgm:pt>
    <dgm:pt modelId="{7DF03D0E-4877-4D73-9F58-FF2CD86A1DC3}" type="sibTrans" cxnId="{7245D4F7-26D7-4657-B045-34FC959D492C}">
      <dgm:prSet/>
      <dgm:spPr/>
      <dgm:t>
        <a:bodyPr/>
        <a:lstStyle/>
        <a:p>
          <a:endParaRPr lang="tr-TR"/>
        </a:p>
      </dgm:t>
    </dgm:pt>
    <dgm:pt modelId="{B0B1EA58-361F-437D-88CE-5BCF98529016}">
      <dgm:prSet phldrT="[Metin]"/>
      <dgm:spPr/>
      <dgm:t>
        <a:bodyPr/>
        <a:lstStyle/>
        <a:p>
          <a:r>
            <a:rPr lang="tr-TR" dirty="0" smtClean="0"/>
            <a:t>Ambalaj dışı atıkları kapsamaz</a:t>
          </a:r>
          <a:endParaRPr lang="tr-TR" dirty="0"/>
        </a:p>
      </dgm:t>
    </dgm:pt>
    <dgm:pt modelId="{BF1C5912-4C9D-4A7D-B3B0-730D60011D6A}" type="parTrans" cxnId="{E3ACA248-3C8E-491A-8404-3041F8FD561F}">
      <dgm:prSet/>
      <dgm:spPr/>
      <dgm:t>
        <a:bodyPr/>
        <a:lstStyle/>
        <a:p>
          <a:endParaRPr lang="tr-TR"/>
        </a:p>
      </dgm:t>
    </dgm:pt>
    <dgm:pt modelId="{9D4CD707-AFFE-4AFE-B3C1-B7AEB0B12F36}" type="sibTrans" cxnId="{E3ACA248-3C8E-491A-8404-3041F8FD561F}">
      <dgm:prSet/>
      <dgm:spPr/>
      <dgm:t>
        <a:bodyPr/>
        <a:lstStyle/>
        <a:p>
          <a:endParaRPr lang="tr-TR"/>
        </a:p>
      </dgm:t>
    </dgm:pt>
    <dgm:pt modelId="{D2CD60C4-196D-47C9-9AFF-7F5735559990}" type="pres">
      <dgm:prSet presAssocID="{D0A5AEF7-4EA2-4EEC-AB6B-76CE2EDE324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15A618F-16EA-4188-ACA7-AFE86613126D}" type="pres">
      <dgm:prSet presAssocID="{B9DCE542-FF29-473E-9720-85AC79E0F63F}" presName="linNode" presStyleCnt="0"/>
      <dgm:spPr/>
    </dgm:pt>
    <dgm:pt modelId="{3EC92E13-BBBB-4FBD-B486-FD3AC1E458E6}" type="pres">
      <dgm:prSet presAssocID="{B9DCE542-FF29-473E-9720-85AC79E0F63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2FC510-A027-46DA-A470-428A9CC96CDE}" type="pres">
      <dgm:prSet presAssocID="{B9DCE542-FF29-473E-9720-85AC79E0F63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1741A4-DE90-447C-9610-EEC941FCFA23}" type="pres">
      <dgm:prSet presAssocID="{5FF0E1BD-5BF7-43FB-BAC3-B816F18A9526}" presName="spacing" presStyleCnt="0"/>
      <dgm:spPr/>
    </dgm:pt>
    <dgm:pt modelId="{182A3F81-75A7-4145-B033-3D82A95755B9}" type="pres">
      <dgm:prSet presAssocID="{9CA8A41D-220B-46C8-8E1E-8E796DFFB8B5}" presName="linNode" presStyleCnt="0"/>
      <dgm:spPr/>
    </dgm:pt>
    <dgm:pt modelId="{C798A909-587E-4924-AFCA-90B3D4635B63}" type="pres">
      <dgm:prSet presAssocID="{9CA8A41D-220B-46C8-8E1E-8E796DFFB8B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AA0757-24F8-4DF9-8E4D-A45B3642AF64}" type="pres">
      <dgm:prSet presAssocID="{9CA8A41D-220B-46C8-8E1E-8E796DFFB8B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50CFA4-F694-4E53-AE45-35EF5AF03F62}" srcId="{D0A5AEF7-4EA2-4EEC-AB6B-76CE2EDE3248}" destId="{9CA8A41D-220B-46C8-8E1E-8E796DFFB8B5}" srcOrd="1" destOrd="0" parTransId="{A3CC1F75-EC18-4598-A40A-B4F7BAF284C8}" sibTransId="{491DED31-B412-447F-82CC-C3D2E55620CB}"/>
    <dgm:cxn modelId="{77B812A1-AC3D-4449-AEFF-DA9C58C0C0B8}" type="presOf" srcId="{D0A5AEF7-4EA2-4EEC-AB6B-76CE2EDE3248}" destId="{D2CD60C4-196D-47C9-9AFF-7F5735559990}" srcOrd="0" destOrd="0" presId="urn:microsoft.com/office/officeart/2005/8/layout/vList6"/>
    <dgm:cxn modelId="{E3ACA248-3C8E-491A-8404-3041F8FD561F}" srcId="{9CA8A41D-220B-46C8-8E1E-8E796DFFB8B5}" destId="{B0B1EA58-361F-437D-88CE-5BCF98529016}" srcOrd="1" destOrd="0" parTransId="{BF1C5912-4C9D-4A7D-B3B0-730D60011D6A}" sibTransId="{9D4CD707-AFFE-4AFE-B3C1-B7AEB0B12F36}"/>
    <dgm:cxn modelId="{3144694C-8690-4F3F-8075-A9D849AFDAB3}" srcId="{B9DCE542-FF29-473E-9720-85AC79E0F63F}" destId="{14CD4DD2-241F-4E37-9442-1C105C3315A4}" srcOrd="0" destOrd="0" parTransId="{33CB3DCF-1A62-402D-A565-7558A2BD0D83}" sibTransId="{D3E5FC5E-8410-47A9-A72F-43B2FA1E5E19}"/>
    <dgm:cxn modelId="{356EDB92-1C46-4563-907D-1E9E0E320B0B}" type="presOf" srcId="{14CD4DD2-241F-4E37-9442-1C105C3315A4}" destId="{D22FC510-A027-46DA-A470-428A9CC96CDE}" srcOrd="0" destOrd="0" presId="urn:microsoft.com/office/officeart/2005/8/layout/vList6"/>
    <dgm:cxn modelId="{7245D4F7-26D7-4657-B045-34FC959D492C}" srcId="{9CA8A41D-220B-46C8-8E1E-8E796DFFB8B5}" destId="{C9FD80B3-C40C-4D3C-90A5-0A2F8366CCB6}" srcOrd="0" destOrd="0" parTransId="{C8C7F9B0-7CED-4F83-A71A-F1EDC9071FB6}" sibTransId="{7DF03D0E-4877-4D73-9F58-FF2CD86A1DC3}"/>
    <dgm:cxn modelId="{174A0A45-71F9-46E3-9695-6A8704CF517C}" type="presOf" srcId="{B9DCE542-FF29-473E-9720-85AC79E0F63F}" destId="{3EC92E13-BBBB-4FBD-B486-FD3AC1E458E6}" srcOrd="0" destOrd="0" presId="urn:microsoft.com/office/officeart/2005/8/layout/vList6"/>
    <dgm:cxn modelId="{F5DC8113-0FF3-42A7-9CA1-A926D66EA544}" type="presOf" srcId="{B0B1EA58-361F-437D-88CE-5BCF98529016}" destId="{12AA0757-24F8-4DF9-8E4D-A45B3642AF64}" srcOrd="0" destOrd="1" presId="urn:microsoft.com/office/officeart/2005/8/layout/vList6"/>
    <dgm:cxn modelId="{DE7FF771-E49A-45E0-843E-4512482CF912}" type="presOf" srcId="{9CA8A41D-220B-46C8-8E1E-8E796DFFB8B5}" destId="{C798A909-587E-4924-AFCA-90B3D4635B63}" srcOrd="0" destOrd="0" presId="urn:microsoft.com/office/officeart/2005/8/layout/vList6"/>
    <dgm:cxn modelId="{360CF18B-81F0-455E-B678-816BB6798C82}" type="presOf" srcId="{C9FD80B3-C40C-4D3C-90A5-0A2F8366CCB6}" destId="{12AA0757-24F8-4DF9-8E4D-A45B3642AF64}" srcOrd="0" destOrd="0" presId="urn:microsoft.com/office/officeart/2005/8/layout/vList6"/>
    <dgm:cxn modelId="{A91C2C41-C936-4FFD-ABDF-EBE87C963512}" srcId="{D0A5AEF7-4EA2-4EEC-AB6B-76CE2EDE3248}" destId="{B9DCE542-FF29-473E-9720-85AC79E0F63F}" srcOrd="0" destOrd="0" parTransId="{00A9713C-A9CA-4982-B328-093FC7587535}" sibTransId="{5FF0E1BD-5BF7-43FB-BAC3-B816F18A9526}"/>
    <dgm:cxn modelId="{69F1142E-A305-435F-A90A-5687F2A461F6}" type="presParOf" srcId="{D2CD60C4-196D-47C9-9AFF-7F5735559990}" destId="{B15A618F-16EA-4188-ACA7-AFE86613126D}" srcOrd="0" destOrd="0" presId="urn:microsoft.com/office/officeart/2005/8/layout/vList6"/>
    <dgm:cxn modelId="{F377CB54-6DFD-4603-A53B-727C7DA3EE9E}" type="presParOf" srcId="{B15A618F-16EA-4188-ACA7-AFE86613126D}" destId="{3EC92E13-BBBB-4FBD-B486-FD3AC1E458E6}" srcOrd="0" destOrd="0" presId="urn:microsoft.com/office/officeart/2005/8/layout/vList6"/>
    <dgm:cxn modelId="{3AAC5A48-8029-4526-8E95-C2E82F17E911}" type="presParOf" srcId="{B15A618F-16EA-4188-ACA7-AFE86613126D}" destId="{D22FC510-A027-46DA-A470-428A9CC96CDE}" srcOrd="1" destOrd="0" presId="urn:microsoft.com/office/officeart/2005/8/layout/vList6"/>
    <dgm:cxn modelId="{F2300E57-CA67-4A77-BB68-6FC0453D552B}" type="presParOf" srcId="{D2CD60C4-196D-47C9-9AFF-7F5735559990}" destId="{981741A4-DE90-447C-9610-EEC941FCFA23}" srcOrd="1" destOrd="0" presId="urn:microsoft.com/office/officeart/2005/8/layout/vList6"/>
    <dgm:cxn modelId="{F2B81EFC-9D52-4411-A991-B1549593C537}" type="presParOf" srcId="{D2CD60C4-196D-47C9-9AFF-7F5735559990}" destId="{182A3F81-75A7-4145-B033-3D82A95755B9}" srcOrd="2" destOrd="0" presId="urn:microsoft.com/office/officeart/2005/8/layout/vList6"/>
    <dgm:cxn modelId="{91652398-ED38-4C17-89D5-929F3CCC1A7B}" type="presParOf" srcId="{182A3F81-75A7-4145-B033-3D82A95755B9}" destId="{C798A909-587E-4924-AFCA-90B3D4635B63}" srcOrd="0" destOrd="0" presId="urn:microsoft.com/office/officeart/2005/8/layout/vList6"/>
    <dgm:cxn modelId="{135FFFD6-5D87-4930-A15B-C9B01C653C39}" type="presParOf" srcId="{182A3F81-75A7-4145-B033-3D82A95755B9}" destId="{12AA0757-24F8-4DF9-8E4D-A45B3642AF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F7A79D-C9FF-4C21-8611-4E77BCAE4ED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664E96D-BF7D-4BE9-9250-7995C431EF5B}">
      <dgm:prSet phldrT="[Metin]"/>
      <dgm:spPr/>
      <dgm:t>
        <a:bodyPr/>
        <a:lstStyle/>
        <a:p>
          <a:r>
            <a:rPr lang="tr-TR" dirty="0" smtClean="0"/>
            <a:t>KAPSAMDA</a:t>
          </a:r>
          <a:endParaRPr lang="tr-TR" dirty="0"/>
        </a:p>
      </dgm:t>
    </dgm:pt>
    <dgm:pt modelId="{C4DE359E-8CED-4017-B4F7-139B28787CEC}" type="parTrans" cxnId="{DBEA32F2-7315-49EE-8FA9-9861D558633C}">
      <dgm:prSet/>
      <dgm:spPr/>
      <dgm:t>
        <a:bodyPr/>
        <a:lstStyle/>
        <a:p>
          <a:endParaRPr lang="tr-TR"/>
        </a:p>
      </dgm:t>
    </dgm:pt>
    <dgm:pt modelId="{A1A9157A-B16B-42AA-84BD-3A5B1EF0798A}" type="sibTrans" cxnId="{DBEA32F2-7315-49EE-8FA9-9861D558633C}">
      <dgm:prSet/>
      <dgm:spPr/>
      <dgm:t>
        <a:bodyPr/>
        <a:lstStyle/>
        <a:p>
          <a:endParaRPr lang="tr-TR"/>
        </a:p>
      </dgm:t>
    </dgm:pt>
    <dgm:pt modelId="{8A60E81A-ACE4-43E5-AEBE-F6D1C3F9660E}">
      <dgm:prSet phldrT="[Metin]"/>
      <dgm:spPr/>
      <dgm:t>
        <a:bodyPr/>
        <a:lstStyle/>
        <a:p>
          <a:r>
            <a:rPr lang="tr-TR" dirty="0" smtClean="0"/>
            <a:t>KAPSAMDIŞI</a:t>
          </a:r>
          <a:endParaRPr lang="tr-TR" dirty="0"/>
        </a:p>
      </dgm:t>
    </dgm:pt>
    <dgm:pt modelId="{D3504FF3-6C6E-462D-8FF8-E04031150419}" type="parTrans" cxnId="{853BAE78-6C04-4027-87FF-79C6E09B2322}">
      <dgm:prSet/>
      <dgm:spPr/>
      <dgm:t>
        <a:bodyPr/>
        <a:lstStyle/>
        <a:p>
          <a:endParaRPr lang="tr-TR"/>
        </a:p>
      </dgm:t>
    </dgm:pt>
    <dgm:pt modelId="{BE87EF6E-5066-491C-A9B6-D80A3358D8FE}" type="sibTrans" cxnId="{853BAE78-6C04-4027-87FF-79C6E09B2322}">
      <dgm:prSet/>
      <dgm:spPr/>
      <dgm:t>
        <a:bodyPr/>
        <a:lstStyle/>
        <a:p>
          <a:endParaRPr lang="tr-TR"/>
        </a:p>
      </dgm:t>
    </dgm:pt>
    <dgm:pt modelId="{2CBF29FD-D73C-4133-9359-240E7E3E3400}">
      <dgm:prSet phldrT="[Metin]"/>
      <dgm:spPr/>
      <dgm:t>
        <a:bodyPr/>
        <a:lstStyle/>
        <a:p>
          <a:r>
            <a:rPr lang="tr-TR" dirty="0" smtClean="0"/>
            <a:t>Ancak bu atıkların toplanması, taşınması, ayrılması, geri dönüşümü, geri kazanımı ve </a:t>
          </a:r>
          <a:r>
            <a:rPr lang="tr-TR" dirty="0" err="1" smtClean="0"/>
            <a:t>bertarafı</a:t>
          </a:r>
          <a:r>
            <a:rPr lang="tr-TR" dirty="0" smtClean="0"/>
            <a:t> belirtilen ilgili mevzuat hükümlerine göre yapılır.</a:t>
          </a:r>
          <a:endParaRPr lang="tr-TR" dirty="0"/>
        </a:p>
      </dgm:t>
    </dgm:pt>
    <dgm:pt modelId="{19467996-EBD3-4A04-90BF-DB936234EA53}" type="parTrans" cxnId="{A0972B7C-FF5E-4309-8ABE-5052F805B492}">
      <dgm:prSet/>
      <dgm:spPr/>
      <dgm:t>
        <a:bodyPr/>
        <a:lstStyle/>
        <a:p>
          <a:endParaRPr lang="tr-TR"/>
        </a:p>
      </dgm:t>
    </dgm:pt>
    <dgm:pt modelId="{6BF9A6D3-12AD-460A-872E-56E46C047182}" type="sibTrans" cxnId="{A0972B7C-FF5E-4309-8ABE-5052F805B492}">
      <dgm:prSet/>
      <dgm:spPr/>
      <dgm:t>
        <a:bodyPr/>
        <a:lstStyle/>
        <a:p>
          <a:endParaRPr lang="tr-TR"/>
        </a:p>
      </dgm:t>
    </dgm:pt>
    <dgm:pt modelId="{B708728D-889A-44EA-BECF-513770E76D0A}">
      <dgm:prSet custT="1"/>
      <dgm:spPr/>
      <dgm:t>
        <a:bodyPr/>
        <a:lstStyle/>
        <a:p>
          <a:r>
            <a:rPr lang="tr-TR" sz="1800" dirty="0" smtClean="0"/>
            <a:t>Tehlikeli Atıkların Kontrolü Yönetmeliği</a:t>
          </a:r>
          <a:endParaRPr lang="tr-TR" sz="1800" dirty="0"/>
        </a:p>
      </dgm:t>
    </dgm:pt>
    <dgm:pt modelId="{04ED7808-06A2-4935-B945-E5B9D74B30A1}" type="parTrans" cxnId="{C2729CC7-C7FB-4BD8-B3D9-D16A4CF745E7}">
      <dgm:prSet/>
      <dgm:spPr/>
      <dgm:t>
        <a:bodyPr/>
        <a:lstStyle/>
        <a:p>
          <a:endParaRPr lang="tr-TR"/>
        </a:p>
      </dgm:t>
    </dgm:pt>
    <dgm:pt modelId="{04776A10-D87E-47F5-9C0C-7DB98884A112}" type="sibTrans" cxnId="{C2729CC7-C7FB-4BD8-B3D9-D16A4CF745E7}">
      <dgm:prSet/>
      <dgm:spPr/>
      <dgm:t>
        <a:bodyPr/>
        <a:lstStyle/>
        <a:p>
          <a:endParaRPr lang="tr-TR"/>
        </a:p>
      </dgm:t>
    </dgm:pt>
    <dgm:pt modelId="{56F46337-1916-4623-9410-D9515E17AB01}">
      <dgm:prSet custT="1"/>
      <dgm:spPr/>
      <dgm:t>
        <a:bodyPr/>
        <a:lstStyle/>
        <a:p>
          <a:r>
            <a:rPr lang="tr-TR" sz="1800" dirty="0" smtClean="0"/>
            <a:t>Atık Yağların Kontrolü Yönetmeliği</a:t>
          </a:r>
          <a:endParaRPr lang="tr-TR" sz="1800" dirty="0"/>
        </a:p>
      </dgm:t>
    </dgm:pt>
    <dgm:pt modelId="{1E6AF411-2B5E-4949-9DB9-DAFFF61F4740}" type="parTrans" cxnId="{35F37E65-635E-4007-90AB-1514DFD4471D}">
      <dgm:prSet/>
      <dgm:spPr/>
      <dgm:t>
        <a:bodyPr/>
        <a:lstStyle/>
        <a:p>
          <a:endParaRPr lang="tr-TR"/>
        </a:p>
      </dgm:t>
    </dgm:pt>
    <dgm:pt modelId="{C959C440-430B-4251-AFC3-F3102FB68D50}" type="sibTrans" cxnId="{35F37E65-635E-4007-90AB-1514DFD4471D}">
      <dgm:prSet/>
      <dgm:spPr/>
      <dgm:t>
        <a:bodyPr/>
        <a:lstStyle/>
        <a:p>
          <a:endParaRPr lang="tr-TR"/>
        </a:p>
      </dgm:t>
    </dgm:pt>
    <dgm:pt modelId="{AA37E966-3DF9-446B-9DED-05046CA67FFD}">
      <dgm:prSet phldrT="[Metin]" custT="1"/>
      <dgm:spPr/>
      <dgm:t>
        <a:bodyPr/>
        <a:lstStyle/>
        <a:p>
          <a:r>
            <a:rPr lang="tr-TR" sz="1800" dirty="0" smtClean="0"/>
            <a:t>Tıbbi Atıkların Kontrolü Yönetmeliği</a:t>
          </a:r>
          <a:endParaRPr lang="tr-TR" sz="1800" dirty="0"/>
        </a:p>
      </dgm:t>
    </dgm:pt>
    <dgm:pt modelId="{A9ABF2FB-0452-4C79-B1F6-A36DC53DA203}" type="sibTrans" cxnId="{D992CEDC-221E-4636-8E39-CE661AC58B5A}">
      <dgm:prSet/>
      <dgm:spPr/>
      <dgm:t>
        <a:bodyPr/>
        <a:lstStyle/>
        <a:p>
          <a:endParaRPr lang="tr-TR"/>
        </a:p>
      </dgm:t>
    </dgm:pt>
    <dgm:pt modelId="{5D05838F-AF50-4321-9E49-B10B0846FE8B}" type="parTrans" cxnId="{D992CEDC-221E-4636-8E39-CE661AC58B5A}">
      <dgm:prSet/>
      <dgm:spPr/>
      <dgm:t>
        <a:bodyPr/>
        <a:lstStyle/>
        <a:p>
          <a:endParaRPr lang="tr-TR"/>
        </a:p>
      </dgm:t>
    </dgm:pt>
    <dgm:pt modelId="{849D0860-33CD-4EA6-9A5D-FC18BC0DA9AF}">
      <dgm:prSet phldrT="[Metin]" custT="1"/>
      <dgm:spPr/>
      <dgm:t>
        <a:bodyPr/>
        <a:lstStyle/>
        <a:p>
          <a:endParaRPr lang="tr-TR" sz="1600" dirty="0"/>
        </a:p>
      </dgm:t>
    </dgm:pt>
    <dgm:pt modelId="{A79A0C7B-7F43-49F3-8D1B-2ACF49DBAE8D}" type="parTrans" cxnId="{2CFD7C6C-7450-47CD-BFA6-AACB624E9C02}">
      <dgm:prSet/>
      <dgm:spPr/>
      <dgm:t>
        <a:bodyPr/>
        <a:lstStyle/>
        <a:p>
          <a:endParaRPr lang="tr-TR"/>
        </a:p>
      </dgm:t>
    </dgm:pt>
    <dgm:pt modelId="{FDE34E11-63DC-4E3A-B98F-B2D468732610}" type="sibTrans" cxnId="{2CFD7C6C-7450-47CD-BFA6-AACB624E9C02}">
      <dgm:prSet/>
      <dgm:spPr/>
      <dgm:t>
        <a:bodyPr/>
        <a:lstStyle/>
        <a:p>
          <a:endParaRPr lang="tr-TR"/>
        </a:p>
      </dgm:t>
    </dgm:pt>
    <dgm:pt modelId="{61DEC6B5-BD57-4CC0-B543-DEFDF9608B14}">
      <dgm:prSet custT="1"/>
      <dgm:spPr/>
      <dgm:t>
        <a:bodyPr/>
        <a:lstStyle/>
        <a:p>
          <a:r>
            <a:rPr lang="tr-TR" sz="1800" dirty="0" smtClean="0"/>
            <a:t>kapsamında yer alan ambalajların bildirimleri 01/01/2013 tarihinden itibaren yapılacaktır.</a:t>
          </a:r>
          <a:endParaRPr lang="tr-TR" sz="1800" dirty="0"/>
        </a:p>
      </dgm:t>
    </dgm:pt>
    <dgm:pt modelId="{C8B57683-D74C-411F-836B-2D8F0BF33C87}" type="parTrans" cxnId="{DD334600-4FD2-4335-B78A-29E5925226B7}">
      <dgm:prSet/>
      <dgm:spPr/>
      <dgm:t>
        <a:bodyPr/>
        <a:lstStyle/>
        <a:p>
          <a:endParaRPr lang="tr-TR"/>
        </a:p>
      </dgm:t>
    </dgm:pt>
    <dgm:pt modelId="{C0921BB8-EF49-4312-A394-74D33AC15F53}" type="sibTrans" cxnId="{DD334600-4FD2-4335-B78A-29E5925226B7}">
      <dgm:prSet/>
      <dgm:spPr/>
      <dgm:t>
        <a:bodyPr/>
        <a:lstStyle/>
        <a:p>
          <a:endParaRPr lang="tr-TR"/>
        </a:p>
      </dgm:t>
    </dgm:pt>
    <dgm:pt modelId="{0A7595BD-75D4-4FE5-B059-65FB4ADF32B7}">
      <dgm:prSet custT="1"/>
      <dgm:spPr/>
      <dgm:t>
        <a:bodyPr/>
        <a:lstStyle/>
        <a:p>
          <a:endParaRPr lang="tr-TR" sz="1800" dirty="0"/>
        </a:p>
      </dgm:t>
    </dgm:pt>
    <dgm:pt modelId="{2CC3C91F-D3BB-4CBB-9E69-5AAFD3379A75}" type="parTrans" cxnId="{0AC65980-B39F-4415-AD23-3823224D6C42}">
      <dgm:prSet/>
      <dgm:spPr/>
      <dgm:t>
        <a:bodyPr/>
        <a:lstStyle/>
        <a:p>
          <a:endParaRPr lang="tr-TR"/>
        </a:p>
      </dgm:t>
    </dgm:pt>
    <dgm:pt modelId="{F381B31E-7540-4947-B94F-6FC5E363B0BD}" type="sibTrans" cxnId="{0AC65980-B39F-4415-AD23-3823224D6C42}">
      <dgm:prSet/>
      <dgm:spPr/>
      <dgm:t>
        <a:bodyPr/>
        <a:lstStyle/>
        <a:p>
          <a:endParaRPr lang="tr-TR"/>
        </a:p>
      </dgm:t>
    </dgm:pt>
    <dgm:pt modelId="{5F33E0DE-DA57-4149-A704-BDF6BD4D4BFC}" type="pres">
      <dgm:prSet presAssocID="{18F7A79D-C9FF-4C21-8611-4E77BCAE4E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1D1ABCC-8C13-4879-80D9-FC0CC30A6109}" type="pres">
      <dgm:prSet presAssocID="{D664E96D-BF7D-4BE9-9250-7995C431EF5B}" presName="linNode" presStyleCnt="0"/>
      <dgm:spPr/>
    </dgm:pt>
    <dgm:pt modelId="{72A55D9E-7085-4CD8-B26A-A4D87082C44E}" type="pres">
      <dgm:prSet presAssocID="{D664E96D-BF7D-4BE9-9250-7995C431EF5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F9496B-D330-44FE-863C-BB1070858C35}" type="pres">
      <dgm:prSet presAssocID="{D664E96D-BF7D-4BE9-9250-7995C431EF5B}" presName="childShp" presStyleLbl="bgAccFollowNode1" presStyleIdx="0" presStyleCnt="2" custScaleY="2650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107905-FBB3-4EFF-900E-1CF083A9DA74}" type="pres">
      <dgm:prSet presAssocID="{A1A9157A-B16B-42AA-84BD-3A5B1EF0798A}" presName="spacing" presStyleCnt="0"/>
      <dgm:spPr/>
    </dgm:pt>
    <dgm:pt modelId="{5C06636D-4592-491A-8CE8-2CA46757862C}" type="pres">
      <dgm:prSet presAssocID="{8A60E81A-ACE4-43E5-AEBE-F6D1C3F9660E}" presName="linNode" presStyleCnt="0"/>
      <dgm:spPr/>
    </dgm:pt>
    <dgm:pt modelId="{1FF552F7-CECA-4F13-BDA3-8E0D898C58E1}" type="pres">
      <dgm:prSet presAssocID="{8A60E81A-ACE4-43E5-AEBE-F6D1C3F9660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995C14-978C-4158-9698-8A7597256408}" type="pres">
      <dgm:prSet presAssocID="{8A60E81A-ACE4-43E5-AEBE-F6D1C3F9660E}" presName="childShp" presStyleLbl="bgAccFollowNode1" presStyleIdx="1" presStyleCnt="2" custScaleY="1286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B1993D6-5335-4E2E-89E3-23E049B9D38B}" type="presOf" srcId="{B708728D-889A-44EA-BECF-513770E76D0A}" destId="{33F9496B-D330-44FE-863C-BB1070858C35}" srcOrd="0" destOrd="2" presId="urn:microsoft.com/office/officeart/2005/8/layout/vList6"/>
    <dgm:cxn modelId="{A948B2D6-08F5-4087-B65E-8CD40B6B3684}" type="presOf" srcId="{56F46337-1916-4623-9410-D9515E17AB01}" destId="{33F9496B-D330-44FE-863C-BB1070858C35}" srcOrd="0" destOrd="3" presId="urn:microsoft.com/office/officeart/2005/8/layout/vList6"/>
    <dgm:cxn modelId="{35F37E65-635E-4007-90AB-1514DFD4471D}" srcId="{D664E96D-BF7D-4BE9-9250-7995C431EF5B}" destId="{56F46337-1916-4623-9410-D9515E17AB01}" srcOrd="3" destOrd="0" parTransId="{1E6AF411-2B5E-4949-9DB9-DAFFF61F4740}" sibTransId="{C959C440-430B-4251-AFC3-F3102FB68D50}"/>
    <dgm:cxn modelId="{0B3E216B-4DDF-405E-AD67-5B5589C70244}" type="presOf" srcId="{0A7595BD-75D4-4FE5-B059-65FB4ADF32B7}" destId="{33F9496B-D330-44FE-863C-BB1070858C35}" srcOrd="0" destOrd="4" presId="urn:microsoft.com/office/officeart/2005/8/layout/vList6"/>
    <dgm:cxn modelId="{A5F5BB60-9508-4067-BBAD-FC0D67ED2791}" type="presOf" srcId="{8A60E81A-ACE4-43E5-AEBE-F6D1C3F9660E}" destId="{1FF552F7-CECA-4F13-BDA3-8E0D898C58E1}" srcOrd="0" destOrd="0" presId="urn:microsoft.com/office/officeart/2005/8/layout/vList6"/>
    <dgm:cxn modelId="{E853F05C-A180-4B92-B6F4-5364AD505955}" type="presOf" srcId="{18F7A79D-C9FF-4C21-8611-4E77BCAE4ED7}" destId="{5F33E0DE-DA57-4149-A704-BDF6BD4D4BFC}" srcOrd="0" destOrd="0" presId="urn:microsoft.com/office/officeart/2005/8/layout/vList6"/>
    <dgm:cxn modelId="{853BAE78-6C04-4027-87FF-79C6E09B2322}" srcId="{18F7A79D-C9FF-4C21-8611-4E77BCAE4ED7}" destId="{8A60E81A-ACE4-43E5-AEBE-F6D1C3F9660E}" srcOrd="1" destOrd="0" parTransId="{D3504FF3-6C6E-462D-8FF8-E04031150419}" sibTransId="{BE87EF6E-5066-491C-A9B6-D80A3358D8FE}"/>
    <dgm:cxn modelId="{D992CEDC-221E-4636-8E39-CE661AC58B5A}" srcId="{D664E96D-BF7D-4BE9-9250-7995C431EF5B}" destId="{AA37E966-3DF9-446B-9DED-05046CA67FFD}" srcOrd="1" destOrd="0" parTransId="{5D05838F-AF50-4321-9E49-B10B0846FE8B}" sibTransId="{A9ABF2FB-0452-4C79-B1F6-A36DC53DA203}"/>
    <dgm:cxn modelId="{C2729CC7-C7FB-4BD8-B3D9-D16A4CF745E7}" srcId="{D664E96D-BF7D-4BE9-9250-7995C431EF5B}" destId="{B708728D-889A-44EA-BECF-513770E76D0A}" srcOrd="2" destOrd="0" parTransId="{04ED7808-06A2-4935-B945-E5B9D74B30A1}" sibTransId="{04776A10-D87E-47F5-9C0C-7DB98884A112}"/>
    <dgm:cxn modelId="{0AC65980-B39F-4415-AD23-3823224D6C42}" srcId="{D664E96D-BF7D-4BE9-9250-7995C431EF5B}" destId="{0A7595BD-75D4-4FE5-B059-65FB4ADF32B7}" srcOrd="4" destOrd="0" parTransId="{2CC3C91F-D3BB-4CBB-9E69-5AAFD3379A75}" sibTransId="{F381B31E-7540-4947-B94F-6FC5E363B0BD}"/>
    <dgm:cxn modelId="{ACFF9113-31C2-4079-B418-03A4C7C0B2D1}" type="presOf" srcId="{61DEC6B5-BD57-4CC0-B543-DEFDF9608B14}" destId="{33F9496B-D330-44FE-863C-BB1070858C35}" srcOrd="0" destOrd="5" presId="urn:microsoft.com/office/officeart/2005/8/layout/vList6"/>
    <dgm:cxn modelId="{CE75F21D-3241-4435-8A05-DA286D6548F1}" type="presOf" srcId="{D664E96D-BF7D-4BE9-9250-7995C431EF5B}" destId="{72A55D9E-7085-4CD8-B26A-A4D87082C44E}" srcOrd="0" destOrd="0" presId="urn:microsoft.com/office/officeart/2005/8/layout/vList6"/>
    <dgm:cxn modelId="{27E98AC3-B29E-48EE-83E1-5B3225F86FB8}" type="presOf" srcId="{849D0860-33CD-4EA6-9A5D-FC18BC0DA9AF}" destId="{33F9496B-D330-44FE-863C-BB1070858C35}" srcOrd="0" destOrd="0" presId="urn:microsoft.com/office/officeart/2005/8/layout/vList6"/>
    <dgm:cxn modelId="{DD334600-4FD2-4335-B78A-29E5925226B7}" srcId="{D664E96D-BF7D-4BE9-9250-7995C431EF5B}" destId="{61DEC6B5-BD57-4CC0-B543-DEFDF9608B14}" srcOrd="5" destOrd="0" parTransId="{C8B57683-D74C-411F-836B-2D8F0BF33C87}" sibTransId="{C0921BB8-EF49-4312-A394-74D33AC15F53}"/>
    <dgm:cxn modelId="{2CFD7C6C-7450-47CD-BFA6-AACB624E9C02}" srcId="{D664E96D-BF7D-4BE9-9250-7995C431EF5B}" destId="{849D0860-33CD-4EA6-9A5D-FC18BC0DA9AF}" srcOrd="0" destOrd="0" parTransId="{A79A0C7B-7F43-49F3-8D1B-2ACF49DBAE8D}" sibTransId="{FDE34E11-63DC-4E3A-B98F-B2D468732610}"/>
    <dgm:cxn modelId="{DBEA32F2-7315-49EE-8FA9-9861D558633C}" srcId="{18F7A79D-C9FF-4C21-8611-4E77BCAE4ED7}" destId="{D664E96D-BF7D-4BE9-9250-7995C431EF5B}" srcOrd="0" destOrd="0" parTransId="{C4DE359E-8CED-4017-B4F7-139B28787CEC}" sibTransId="{A1A9157A-B16B-42AA-84BD-3A5B1EF0798A}"/>
    <dgm:cxn modelId="{19B23CFA-0786-41F2-B21F-A5CDECEDBFBD}" type="presOf" srcId="{2CBF29FD-D73C-4133-9359-240E7E3E3400}" destId="{2C995C14-978C-4158-9698-8A7597256408}" srcOrd="0" destOrd="0" presId="urn:microsoft.com/office/officeart/2005/8/layout/vList6"/>
    <dgm:cxn modelId="{293E174F-E552-4388-ADFD-7EE47254985E}" type="presOf" srcId="{AA37E966-3DF9-446B-9DED-05046CA67FFD}" destId="{33F9496B-D330-44FE-863C-BB1070858C35}" srcOrd="0" destOrd="1" presId="urn:microsoft.com/office/officeart/2005/8/layout/vList6"/>
    <dgm:cxn modelId="{A0972B7C-FF5E-4309-8ABE-5052F805B492}" srcId="{8A60E81A-ACE4-43E5-AEBE-F6D1C3F9660E}" destId="{2CBF29FD-D73C-4133-9359-240E7E3E3400}" srcOrd="0" destOrd="0" parTransId="{19467996-EBD3-4A04-90BF-DB936234EA53}" sibTransId="{6BF9A6D3-12AD-460A-872E-56E46C047182}"/>
    <dgm:cxn modelId="{94A09496-869D-4FAA-A681-497260F9CB23}" type="presParOf" srcId="{5F33E0DE-DA57-4149-A704-BDF6BD4D4BFC}" destId="{11D1ABCC-8C13-4879-80D9-FC0CC30A6109}" srcOrd="0" destOrd="0" presId="urn:microsoft.com/office/officeart/2005/8/layout/vList6"/>
    <dgm:cxn modelId="{4ECDC32D-3EDB-4719-8F3A-FAD339FC9E86}" type="presParOf" srcId="{11D1ABCC-8C13-4879-80D9-FC0CC30A6109}" destId="{72A55D9E-7085-4CD8-B26A-A4D87082C44E}" srcOrd="0" destOrd="0" presId="urn:microsoft.com/office/officeart/2005/8/layout/vList6"/>
    <dgm:cxn modelId="{E7E4A430-22FC-42DC-8D8C-86E9FE68FF3B}" type="presParOf" srcId="{11D1ABCC-8C13-4879-80D9-FC0CC30A6109}" destId="{33F9496B-D330-44FE-863C-BB1070858C35}" srcOrd="1" destOrd="0" presId="urn:microsoft.com/office/officeart/2005/8/layout/vList6"/>
    <dgm:cxn modelId="{C371D5E2-B388-4150-8C0D-E33FE166994A}" type="presParOf" srcId="{5F33E0DE-DA57-4149-A704-BDF6BD4D4BFC}" destId="{50107905-FBB3-4EFF-900E-1CF083A9DA74}" srcOrd="1" destOrd="0" presId="urn:microsoft.com/office/officeart/2005/8/layout/vList6"/>
    <dgm:cxn modelId="{662819D2-CC1B-4201-A903-C6D5C2B3D54B}" type="presParOf" srcId="{5F33E0DE-DA57-4149-A704-BDF6BD4D4BFC}" destId="{5C06636D-4592-491A-8CE8-2CA46757862C}" srcOrd="2" destOrd="0" presId="urn:microsoft.com/office/officeart/2005/8/layout/vList6"/>
    <dgm:cxn modelId="{016D06B7-B379-47F8-8930-FE7DC5100955}" type="presParOf" srcId="{5C06636D-4592-491A-8CE8-2CA46757862C}" destId="{1FF552F7-CECA-4F13-BDA3-8E0D898C58E1}" srcOrd="0" destOrd="0" presId="urn:microsoft.com/office/officeart/2005/8/layout/vList6"/>
    <dgm:cxn modelId="{427E4BC7-4689-4D9C-8E38-5F1D5ECB6F3C}" type="presParOf" srcId="{5C06636D-4592-491A-8CE8-2CA46757862C}" destId="{2C995C14-978C-4158-9698-8A759725640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23605-79F2-4F27-A7F9-FC6DA6EF66F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AA59E44-1679-43C5-B18C-80421864C519}">
      <dgm:prSet phldrT="[Metin]"/>
      <dgm:spPr/>
      <dgm:t>
        <a:bodyPr/>
        <a:lstStyle/>
        <a:p>
          <a:r>
            <a:rPr lang="tr-TR" dirty="0" smtClean="0"/>
            <a:t>Ekonomik işletmeler</a:t>
          </a:r>
          <a:endParaRPr lang="tr-TR" dirty="0"/>
        </a:p>
      </dgm:t>
    </dgm:pt>
    <dgm:pt modelId="{651CCD53-1AB2-4544-9785-A7CF4E62CDCD}" type="parTrans" cxnId="{590A249E-476A-40D4-B211-760A62B4127C}">
      <dgm:prSet/>
      <dgm:spPr/>
      <dgm:t>
        <a:bodyPr/>
        <a:lstStyle/>
        <a:p>
          <a:endParaRPr lang="tr-TR"/>
        </a:p>
      </dgm:t>
    </dgm:pt>
    <dgm:pt modelId="{81BCB05D-A3DE-4650-95D5-2E31439ED6AD}" type="sibTrans" cxnId="{590A249E-476A-40D4-B211-760A62B4127C}">
      <dgm:prSet/>
      <dgm:spPr/>
      <dgm:t>
        <a:bodyPr/>
        <a:lstStyle/>
        <a:p>
          <a:endParaRPr lang="tr-TR"/>
        </a:p>
      </dgm:t>
    </dgm:pt>
    <dgm:pt modelId="{3EC99438-A6C0-4E1E-B23B-4A5ADE762364}">
      <dgm:prSet phldrT="[Metin]"/>
      <dgm:spPr/>
      <dgm:t>
        <a:bodyPr/>
        <a:lstStyle/>
        <a:p>
          <a:r>
            <a:rPr lang="tr-TR" dirty="0" smtClean="0"/>
            <a:t>Ambalaj Üreticileri</a:t>
          </a:r>
          <a:endParaRPr lang="tr-TR" dirty="0"/>
        </a:p>
      </dgm:t>
    </dgm:pt>
    <dgm:pt modelId="{C6FC2F1D-3DCA-441B-BC4B-FCB4671BE226}" type="parTrans" cxnId="{54F6DD7F-9E8A-4BB6-9FBE-68A92410BF47}">
      <dgm:prSet/>
      <dgm:spPr/>
      <dgm:t>
        <a:bodyPr/>
        <a:lstStyle/>
        <a:p>
          <a:endParaRPr lang="tr-TR"/>
        </a:p>
      </dgm:t>
    </dgm:pt>
    <dgm:pt modelId="{2922DC27-312A-40A8-B6B9-39AC814EAF5A}" type="sibTrans" cxnId="{54F6DD7F-9E8A-4BB6-9FBE-68A92410BF47}">
      <dgm:prSet/>
      <dgm:spPr/>
      <dgm:t>
        <a:bodyPr/>
        <a:lstStyle/>
        <a:p>
          <a:endParaRPr lang="tr-TR"/>
        </a:p>
      </dgm:t>
    </dgm:pt>
    <dgm:pt modelId="{8FBADE6D-33D2-425A-AE6A-0E9EE56D13A8}">
      <dgm:prSet phldrT="[Metin]"/>
      <dgm:spPr/>
      <dgm:t>
        <a:bodyPr/>
        <a:lstStyle/>
        <a:p>
          <a:r>
            <a:rPr lang="tr-TR" dirty="0" smtClean="0"/>
            <a:t>Tedarikçi</a:t>
          </a:r>
          <a:endParaRPr lang="tr-TR" dirty="0"/>
        </a:p>
      </dgm:t>
    </dgm:pt>
    <dgm:pt modelId="{4B3D9F7F-67AA-44AB-8B82-E129897F7E6A}" type="parTrans" cxnId="{0B964EAC-B434-4FE2-A9A0-34F5F76E9A32}">
      <dgm:prSet/>
      <dgm:spPr/>
      <dgm:t>
        <a:bodyPr/>
        <a:lstStyle/>
        <a:p>
          <a:endParaRPr lang="tr-TR"/>
        </a:p>
      </dgm:t>
    </dgm:pt>
    <dgm:pt modelId="{FD164B93-B12D-4B9A-B082-85447ACB313A}" type="sibTrans" cxnId="{0B964EAC-B434-4FE2-A9A0-34F5F76E9A32}">
      <dgm:prSet/>
      <dgm:spPr/>
      <dgm:t>
        <a:bodyPr/>
        <a:lstStyle/>
        <a:p>
          <a:endParaRPr lang="tr-TR"/>
        </a:p>
      </dgm:t>
    </dgm:pt>
    <dgm:pt modelId="{4959C6AF-ADB6-4712-BB6A-AA60225722FC}">
      <dgm:prSet phldrT="[Metin]"/>
      <dgm:spPr/>
      <dgm:t>
        <a:bodyPr/>
        <a:lstStyle/>
        <a:p>
          <a:r>
            <a:rPr lang="tr-TR" dirty="0" smtClean="0"/>
            <a:t>Piyasaya sürenler</a:t>
          </a:r>
          <a:endParaRPr lang="tr-TR" dirty="0"/>
        </a:p>
      </dgm:t>
    </dgm:pt>
    <dgm:pt modelId="{E6E1B82C-0EC4-429B-833F-62D26BD08672}" type="parTrans" cxnId="{A4D4E3C5-80B7-400E-955D-C60FE2ED71CF}">
      <dgm:prSet/>
      <dgm:spPr/>
      <dgm:t>
        <a:bodyPr/>
        <a:lstStyle/>
        <a:p>
          <a:endParaRPr lang="tr-TR"/>
        </a:p>
      </dgm:t>
    </dgm:pt>
    <dgm:pt modelId="{EE3AE9F4-B7F2-481D-BFC1-A83F5AC8A702}" type="sibTrans" cxnId="{A4D4E3C5-80B7-400E-955D-C60FE2ED71CF}">
      <dgm:prSet/>
      <dgm:spPr/>
      <dgm:t>
        <a:bodyPr/>
        <a:lstStyle/>
        <a:p>
          <a:endParaRPr lang="tr-TR"/>
        </a:p>
      </dgm:t>
    </dgm:pt>
    <dgm:pt modelId="{2D527ADB-AD50-4F7A-BEE1-AD94A9AD1A15}" type="pres">
      <dgm:prSet presAssocID="{14823605-79F2-4F27-A7F9-FC6DA6EF66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49622FC-A6E2-44E3-939A-C090279482ED}" type="pres">
      <dgm:prSet presAssocID="{0AA59E44-1679-43C5-B18C-80421864C519}" presName="singleCycle" presStyleCnt="0"/>
      <dgm:spPr/>
    </dgm:pt>
    <dgm:pt modelId="{404FE2BE-FD7B-4186-B572-A04771A95E78}" type="pres">
      <dgm:prSet presAssocID="{0AA59E44-1679-43C5-B18C-80421864C519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tr-TR"/>
        </a:p>
      </dgm:t>
    </dgm:pt>
    <dgm:pt modelId="{90DF6D24-85CC-4F52-A2D6-795A17223FE8}" type="pres">
      <dgm:prSet presAssocID="{C6FC2F1D-3DCA-441B-BC4B-FCB4671BE226}" presName="Name56" presStyleLbl="parChTrans1D2" presStyleIdx="0" presStyleCnt="3"/>
      <dgm:spPr/>
      <dgm:t>
        <a:bodyPr/>
        <a:lstStyle/>
        <a:p>
          <a:endParaRPr lang="tr-TR"/>
        </a:p>
      </dgm:t>
    </dgm:pt>
    <dgm:pt modelId="{5CC47225-357B-4B6B-87C4-21212536E8D9}" type="pres">
      <dgm:prSet presAssocID="{3EC99438-A6C0-4E1E-B23B-4A5ADE762364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3118D8-C016-4E36-9B51-15511A747304}" type="pres">
      <dgm:prSet presAssocID="{4B3D9F7F-67AA-44AB-8B82-E129897F7E6A}" presName="Name56" presStyleLbl="parChTrans1D2" presStyleIdx="1" presStyleCnt="3"/>
      <dgm:spPr/>
      <dgm:t>
        <a:bodyPr/>
        <a:lstStyle/>
        <a:p>
          <a:endParaRPr lang="tr-TR"/>
        </a:p>
      </dgm:t>
    </dgm:pt>
    <dgm:pt modelId="{6CB34D7F-34B7-4703-8637-5EC164184B2D}" type="pres">
      <dgm:prSet presAssocID="{8FBADE6D-33D2-425A-AE6A-0E9EE56D13A8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774970-FF0E-43EA-AA3F-62DB06E11277}" type="pres">
      <dgm:prSet presAssocID="{E6E1B82C-0EC4-429B-833F-62D26BD08672}" presName="Name56" presStyleLbl="parChTrans1D2" presStyleIdx="2" presStyleCnt="3"/>
      <dgm:spPr/>
      <dgm:t>
        <a:bodyPr/>
        <a:lstStyle/>
        <a:p>
          <a:endParaRPr lang="tr-TR"/>
        </a:p>
      </dgm:t>
    </dgm:pt>
    <dgm:pt modelId="{29C6526F-EA4B-4EED-A954-B44B1C782E36}" type="pres">
      <dgm:prSet presAssocID="{4959C6AF-ADB6-4712-BB6A-AA60225722FC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49C0D9D-701A-4BE4-AB73-CCD023C2B8DD}" type="presOf" srcId="{E6E1B82C-0EC4-429B-833F-62D26BD08672}" destId="{93774970-FF0E-43EA-AA3F-62DB06E11277}" srcOrd="0" destOrd="0" presId="urn:microsoft.com/office/officeart/2008/layout/RadialCluster"/>
    <dgm:cxn modelId="{8F148D31-FAC9-4535-B34E-56387F368245}" type="presOf" srcId="{4B3D9F7F-67AA-44AB-8B82-E129897F7E6A}" destId="{243118D8-C016-4E36-9B51-15511A747304}" srcOrd="0" destOrd="0" presId="urn:microsoft.com/office/officeart/2008/layout/RadialCluster"/>
    <dgm:cxn modelId="{54F6DD7F-9E8A-4BB6-9FBE-68A92410BF47}" srcId="{0AA59E44-1679-43C5-B18C-80421864C519}" destId="{3EC99438-A6C0-4E1E-B23B-4A5ADE762364}" srcOrd="0" destOrd="0" parTransId="{C6FC2F1D-3DCA-441B-BC4B-FCB4671BE226}" sibTransId="{2922DC27-312A-40A8-B6B9-39AC814EAF5A}"/>
    <dgm:cxn modelId="{0B964EAC-B434-4FE2-A9A0-34F5F76E9A32}" srcId="{0AA59E44-1679-43C5-B18C-80421864C519}" destId="{8FBADE6D-33D2-425A-AE6A-0E9EE56D13A8}" srcOrd="1" destOrd="0" parTransId="{4B3D9F7F-67AA-44AB-8B82-E129897F7E6A}" sibTransId="{FD164B93-B12D-4B9A-B082-85447ACB313A}"/>
    <dgm:cxn modelId="{3216EF43-5384-4324-99E5-0DF93F07CF1F}" type="presOf" srcId="{14823605-79F2-4F27-A7F9-FC6DA6EF66FE}" destId="{2D527ADB-AD50-4F7A-BEE1-AD94A9AD1A15}" srcOrd="0" destOrd="0" presId="urn:microsoft.com/office/officeart/2008/layout/RadialCluster"/>
    <dgm:cxn modelId="{A4D4E3C5-80B7-400E-955D-C60FE2ED71CF}" srcId="{0AA59E44-1679-43C5-B18C-80421864C519}" destId="{4959C6AF-ADB6-4712-BB6A-AA60225722FC}" srcOrd="2" destOrd="0" parTransId="{E6E1B82C-0EC4-429B-833F-62D26BD08672}" sibTransId="{EE3AE9F4-B7F2-481D-BFC1-A83F5AC8A702}"/>
    <dgm:cxn modelId="{3E20CC57-4DEF-4050-82F5-BAD2CC416855}" type="presOf" srcId="{4959C6AF-ADB6-4712-BB6A-AA60225722FC}" destId="{29C6526F-EA4B-4EED-A954-B44B1C782E36}" srcOrd="0" destOrd="0" presId="urn:microsoft.com/office/officeart/2008/layout/RadialCluster"/>
    <dgm:cxn modelId="{E7D02C67-1C84-456E-B359-208D3396DB68}" type="presOf" srcId="{0AA59E44-1679-43C5-B18C-80421864C519}" destId="{404FE2BE-FD7B-4186-B572-A04771A95E78}" srcOrd="0" destOrd="0" presId="urn:microsoft.com/office/officeart/2008/layout/RadialCluster"/>
    <dgm:cxn modelId="{17B4C0EE-F910-409D-AC43-55B79AE16502}" type="presOf" srcId="{C6FC2F1D-3DCA-441B-BC4B-FCB4671BE226}" destId="{90DF6D24-85CC-4F52-A2D6-795A17223FE8}" srcOrd="0" destOrd="0" presId="urn:microsoft.com/office/officeart/2008/layout/RadialCluster"/>
    <dgm:cxn modelId="{B7A1BAE0-CF30-4364-A4F5-BE0096571DD1}" type="presOf" srcId="{8FBADE6D-33D2-425A-AE6A-0E9EE56D13A8}" destId="{6CB34D7F-34B7-4703-8637-5EC164184B2D}" srcOrd="0" destOrd="0" presId="urn:microsoft.com/office/officeart/2008/layout/RadialCluster"/>
    <dgm:cxn modelId="{C957C51A-5B8E-4419-9ACF-1AC077974AA4}" type="presOf" srcId="{3EC99438-A6C0-4E1E-B23B-4A5ADE762364}" destId="{5CC47225-357B-4B6B-87C4-21212536E8D9}" srcOrd="0" destOrd="0" presId="urn:microsoft.com/office/officeart/2008/layout/RadialCluster"/>
    <dgm:cxn modelId="{590A249E-476A-40D4-B211-760A62B4127C}" srcId="{14823605-79F2-4F27-A7F9-FC6DA6EF66FE}" destId="{0AA59E44-1679-43C5-B18C-80421864C519}" srcOrd="0" destOrd="0" parTransId="{651CCD53-1AB2-4544-9785-A7CF4E62CDCD}" sibTransId="{81BCB05D-A3DE-4650-95D5-2E31439ED6AD}"/>
    <dgm:cxn modelId="{6CA89F4A-C750-4ACC-9EEB-72B5F4C6628E}" type="presParOf" srcId="{2D527ADB-AD50-4F7A-BEE1-AD94A9AD1A15}" destId="{B49622FC-A6E2-44E3-939A-C090279482ED}" srcOrd="0" destOrd="0" presId="urn:microsoft.com/office/officeart/2008/layout/RadialCluster"/>
    <dgm:cxn modelId="{D2CD1F5E-0CF4-4BA6-B3C9-4523666777BA}" type="presParOf" srcId="{B49622FC-A6E2-44E3-939A-C090279482ED}" destId="{404FE2BE-FD7B-4186-B572-A04771A95E78}" srcOrd="0" destOrd="0" presId="urn:microsoft.com/office/officeart/2008/layout/RadialCluster"/>
    <dgm:cxn modelId="{DE2E859C-5B3F-4CC8-9E3D-CF89D09A3508}" type="presParOf" srcId="{B49622FC-A6E2-44E3-939A-C090279482ED}" destId="{90DF6D24-85CC-4F52-A2D6-795A17223FE8}" srcOrd="1" destOrd="0" presId="urn:microsoft.com/office/officeart/2008/layout/RadialCluster"/>
    <dgm:cxn modelId="{8A000471-C5EC-441B-9E5C-9D092852BD72}" type="presParOf" srcId="{B49622FC-A6E2-44E3-939A-C090279482ED}" destId="{5CC47225-357B-4B6B-87C4-21212536E8D9}" srcOrd="2" destOrd="0" presId="urn:microsoft.com/office/officeart/2008/layout/RadialCluster"/>
    <dgm:cxn modelId="{BFB055B1-C385-4A8D-800F-13C5541A577D}" type="presParOf" srcId="{B49622FC-A6E2-44E3-939A-C090279482ED}" destId="{243118D8-C016-4E36-9B51-15511A747304}" srcOrd="3" destOrd="0" presId="urn:microsoft.com/office/officeart/2008/layout/RadialCluster"/>
    <dgm:cxn modelId="{686DF75B-0D9A-48B6-9DA9-6C36CC2DBE0C}" type="presParOf" srcId="{B49622FC-A6E2-44E3-939A-C090279482ED}" destId="{6CB34D7F-34B7-4703-8637-5EC164184B2D}" srcOrd="4" destOrd="0" presId="urn:microsoft.com/office/officeart/2008/layout/RadialCluster"/>
    <dgm:cxn modelId="{6453CA58-19EB-4BC6-9D7A-DF109F08757A}" type="presParOf" srcId="{B49622FC-A6E2-44E3-939A-C090279482ED}" destId="{93774970-FF0E-43EA-AA3F-62DB06E11277}" srcOrd="5" destOrd="0" presId="urn:microsoft.com/office/officeart/2008/layout/RadialCluster"/>
    <dgm:cxn modelId="{0F800B97-3BCC-41DA-BD25-D4CDD1B89531}" type="presParOf" srcId="{B49622FC-A6E2-44E3-939A-C090279482ED}" destId="{29C6526F-EA4B-4EED-A954-B44B1C782E3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D5162A-23BD-486A-801C-06A5C54193E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26D7676-175E-45B3-AF64-D9C99B9864D2}">
      <dgm:prSet phldrT="[Metin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 dirty="0"/>
        </a:p>
      </dgm:t>
    </dgm:pt>
    <dgm:pt modelId="{76F0824D-A85D-4A9C-B84F-74010FBFEB08}" type="parTrans" cxnId="{F3769BAD-A7F5-4AD6-A659-5BC82550EB7D}">
      <dgm:prSet/>
      <dgm:spPr/>
      <dgm:t>
        <a:bodyPr/>
        <a:lstStyle/>
        <a:p>
          <a:endParaRPr lang="tr-TR"/>
        </a:p>
      </dgm:t>
    </dgm:pt>
    <dgm:pt modelId="{9609E361-C9E7-4D70-B2E1-073EA8381E61}" type="sibTrans" cxnId="{F3769BAD-A7F5-4AD6-A659-5BC82550EB7D}">
      <dgm:prSet/>
      <dgm:spPr/>
      <dgm:t>
        <a:bodyPr/>
        <a:lstStyle/>
        <a:p>
          <a:endParaRPr lang="tr-TR"/>
        </a:p>
      </dgm:t>
    </dgm:pt>
    <dgm:pt modelId="{09092324-D7A2-4069-8485-CD9B18E5A4E3}">
      <dgm:prSet/>
      <dgm:spPr/>
      <dgm:t>
        <a:bodyPr/>
        <a:lstStyle/>
        <a:p>
          <a:r>
            <a:rPr lang="tr-TR" dirty="0" smtClean="0"/>
            <a:t>Ambalajı üretenler ve/veya bu ürünleri ithal edenleri ifade eder.</a:t>
          </a:r>
          <a:endParaRPr lang="tr-TR" dirty="0"/>
        </a:p>
      </dgm:t>
    </dgm:pt>
    <dgm:pt modelId="{245B2500-2DF1-4910-83C7-7AD8B4DA4E08}" type="parTrans" cxnId="{13CCCEA7-C736-4B56-8B40-EC299B9A221E}">
      <dgm:prSet/>
      <dgm:spPr/>
      <dgm:t>
        <a:bodyPr/>
        <a:lstStyle/>
        <a:p>
          <a:endParaRPr lang="tr-TR"/>
        </a:p>
      </dgm:t>
    </dgm:pt>
    <dgm:pt modelId="{2FE6978A-5E20-4999-B1B8-F26D378F0B42}" type="sibTrans" cxnId="{13CCCEA7-C736-4B56-8B40-EC299B9A221E}">
      <dgm:prSet/>
      <dgm:spPr/>
      <dgm:t>
        <a:bodyPr/>
        <a:lstStyle/>
        <a:p>
          <a:endParaRPr lang="tr-TR"/>
        </a:p>
      </dgm:t>
    </dgm:pt>
    <dgm:pt modelId="{3BD6562B-8D1A-47A7-8B1C-C1939B5D6FFC}" type="pres">
      <dgm:prSet presAssocID="{43D5162A-23BD-486A-801C-06A5C54193E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86126C-87A0-45A1-BF52-7D1BEE26106B}" type="pres">
      <dgm:prSet presAssocID="{026D7676-175E-45B3-AF64-D9C99B9864D2}" presName="linNode" presStyleCnt="0"/>
      <dgm:spPr/>
    </dgm:pt>
    <dgm:pt modelId="{784C0DDD-147A-416C-AFF9-63B08ED2B165}" type="pres">
      <dgm:prSet presAssocID="{026D7676-175E-45B3-AF64-D9C99B9864D2}" presName="parentShp" presStyleLbl="node1" presStyleIdx="0" presStyleCnt="1" custScaleX="147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0FAC40-C5F9-474D-9C3E-F2FF9DDB6534}" type="pres">
      <dgm:prSet presAssocID="{026D7676-175E-45B3-AF64-D9C99B9864D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B19568C-2BD1-496F-8C15-08119D426AC9}" type="presOf" srcId="{026D7676-175E-45B3-AF64-D9C99B9864D2}" destId="{784C0DDD-147A-416C-AFF9-63B08ED2B165}" srcOrd="0" destOrd="0" presId="urn:microsoft.com/office/officeart/2005/8/layout/vList6"/>
    <dgm:cxn modelId="{13CCCEA7-C736-4B56-8B40-EC299B9A221E}" srcId="{026D7676-175E-45B3-AF64-D9C99B9864D2}" destId="{09092324-D7A2-4069-8485-CD9B18E5A4E3}" srcOrd="0" destOrd="0" parTransId="{245B2500-2DF1-4910-83C7-7AD8B4DA4E08}" sibTransId="{2FE6978A-5E20-4999-B1B8-F26D378F0B42}"/>
    <dgm:cxn modelId="{F3769BAD-A7F5-4AD6-A659-5BC82550EB7D}" srcId="{43D5162A-23BD-486A-801C-06A5C54193E4}" destId="{026D7676-175E-45B3-AF64-D9C99B9864D2}" srcOrd="0" destOrd="0" parTransId="{76F0824D-A85D-4A9C-B84F-74010FBFEB08}" sibTransId="{9609E361-C9E7-4D70-B2E1-073EA8381E61}"/>
    <dgm:cxn modelId="{A9B4CB5C-C9FC-45FF-A423-8207DE60E785}" type="presOf" srcId="{43D5162A-23BD-486A-801C-06A5C54193E4}" destId="{3BD6562B-8D1A-47A7-8B1C-C1939B5D6FFC}" srcOrd="0" destOrd="0" presId="urn:microsoft.com/office/officeart/2005/8/layout/vList6"/>
    <dgm:cxn modelId="{50292A44-3DD1-421B-A4A5-2CAD91859DFC}" type="presOf" srcId="{09092324-D7A2-4069-8485-CD9B18E5A4E3}" destId="{620FAC40-C5F9-474D-9C3E-F2FF9DDB6534}" srcOrd="0" destOrd="0" presId="urn:microsoft.com/office/officeart/2005/8/layout/vList6"/>
    <dgm:cxn modelId="{5F37BA7D-3996-4949-881C-32E79A9A2A23}" type="presParOf" srcId="{3BD6562B-8D1A-47A7-8B1C-C1939B5D6FFC}" destId="{C586126C-87A0-45A1-BF52-7D1BEE26106B}" srcOrd="0" destOrd="0" presId="urn:microsoft.com/office/officeart/2005/8/layout/vList6"/>
    <dgm:cxn modelId="{CF0D9044-4C4F-434B-8B5E-8E6EC1EC89FF}" type="presParOf" srcId="{C586126C-87A0-45A1-BF52-7D1BEE26106B}" destId="{784C0DDD-147A-416C-AFF9-63B08ED2B165}" srcOrd="0" destOrd="0" presId="urn:microsoft.com/office/officeart/2005/8/layout/vList6"/>
    <dgm:cxn modelId="{AE4D344C-6714-4F04-BAF1-1F969EF3E4A9}" type="presParOf" srcId="{C586126C-87A0-45A1-BF52-7D1BEE26106B}" destId="{620FAC40-C5F9-474D-9C3E-F2FF9DDB653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80510D-D005-40CB-88D6-9BC8E95D625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699DDF9-9719-438A-9322-22704F5B8CFA}">
      <dgm:prSet custT="1"/>
      <dgm:spPr/>
      <dgm:t>
        <a:bodyPr/>
        <a:lstStyle/>
        <a:p>
          <a:pPr rtl="0"/>
          <a:r>
            <a:rPr lang="tr-TR" sz="2000" dirty="0" smtClean="0"/>
            <a:t>Kullanıcı kodu ve şifre almak</a:t>
          </a:r>
          <a:endParaRPr lang="tr-TR" sz="2000" dirty="0"/>
        </a:p>
      </dgm:t>
    </dgm:pt>
    <dgm:pt modelId="{B1123FC0-1D3E-4147-A714-D1D68A75F4A9}" type="parTrans" cxnId="{A0FECE30-E6B0-49E1-9C44-40D3C8219CBA}">
      <dgm:prSet/>
      <dgm:spPr/>
      <dgm:t>
        <a:bodyPr/>
        <a:lstStyle/>
        <a:p>
          <a:endParaRPr lang="tr-TR"/>
        </a:p>
      </dgm:t>
    </dgm:pt>
    <dgm:pt modelId="{05DD6BDF-E4B6-43CE-8C7B-E88346C6B312}" type="sibTrans" cxnId="{A0FECE30-E6B0-49E1-9C44-40D3C8219CBA}">
      <dgm:prSet/>
      <dgm:spPr/>
      <dgm:t>
        <a:bodyPr/>
        <a:lstStyle/>
        <a:p>
          <a:endParaRPr lang="tr-TR"/>
        </a:p>
      </dgm:t>
    </dgm:pt>
    <dgm:pt modelId="{A5AD12A5-16C8-4641-B85C-5C1710FF95BB}">
      <dgm:prSet custT="1"/>
      <dgm:spPr/>
      <dgm:t>
        <a:bodyPr/>
        <a:lstStyle/>
        <a:p>
          <a:pPr rtl="0"/>
          <a:r>
            <a:rPr lang="tr-TR" sz="2000" dirty="0" smtClean="0"/>
            <a:t>Ek-5 Piyasaya Süren Müracaat Formu doldurmak</a:t>
          </a:r>
          <a:endParaRPr lang="tr-TR" sz="2000" dirty="0"/>
        </a:p>
      </dgm:t>
    </dgm:pt>
    <dgm:pt modelId="{6F61ED2A-3E4E-4AB8-BC2A-9E34D24E3277}" type="parTrans" cxnId="{08E9790E-982B-4A64-9E4B-6B6C18A6D936}">
      <dgm:prSet/>
      <dgm:spPr/>
      <dgm:t>
        <a:bodyPr/>
        <a:lstStyle/>
        <a:p>
          <a:endParaRPr lang="tr-TR"/>
        </a:p>
      </dgm:t>
    </dgm:pt>
    <dgm:pt modelId="{DDDC21DB-3E45-44DD-AFD9-3E4CCBE66C44}" type="sibTrans" cxnId="{08E9790E-982B-4A64-9E4B-6B6C18A6D936}">
      <dgm:prSet/>
      <dgm:spPr/>
      <dgm:t>
        <a:bodyPr/>
        <a:lstStyle/>
        <a:p>
          <a:endParaRPr lang="tr-TR"/>
        </a:p>
      </dgm:t>
    </dgm:pt>
    <dgm:pt modelId="{C88FC7C1-8062-45AB-A855-C94BB974A9AC}">
      <dgm:prSet custT="1"/>
      <dgm:spPr/>
      <dgm:t>
        <a:bodyPr/>
        <a:lstStyle/>
        <a:p>
          <a:pPr rtl="0"/>
          <a:r>
            <a:rPr lang="tr-TR" sz="2000" dirty="0" smtClean="0"/>
            <a:t>Şubat ayının sonuna kadar bildirim</a:t>
          </a:r>
          <a:endParaRPr lang="tr-TR" sz="2000" dirty="0"/>
        </a:p>
      </dgm:t>
    </dgm:pt>
    <dgm:pt modelId="{46D61EFF-5980-4FDD-A290-60392B295449}" type="parTrans" cxnId="{C478AB43-93E2-4EC7-9607-0A435123F7CF}">
      <dgm:prSet/>
      <dgm:spPr/>
      <dgm:t>
        <a:bodyPr/>
        <a:lstStyle/>
        <a:p>
          <a:endParaRPr lang="tr-TR"/>
        </a:p>
      </dgm:t>
    </dgm:pt>
    <dgm:pt modelId="{7940F2BF-8423-4685-B218-FFCB04331327}" type="sibTrans" cxnId="{C478AB43-93E2-4EC7-9607-0A435123F7CF}">
      <dgm:prSet/>
      <dgm:spPr/>
      <dgm:t>
        <a:bodyPr/>
        <a:lstStyle/>
        <a:p>
          <a:endParaRPr lang="tr-TR"/>
        </a:p>
      </dgm:t>
    </dgm:pt>
    <dgm:pt modelId="{A29C6AFB-81EF-4D1E-AF8D-77B8727F532A}">
      <dgm:prSet custT="1"/>
      <dgm:spPr/>
      <dgm:t>
        <a:bodyPr/>
        <a:lstStyle/>
        <a:p>
          <a:pPr rtl="0"/>
          <a:r>
            <a:rPr lang="tr-TR" sz="2000" dirty="0" smtClean="0"/>
            <a:t>Önleme</a:t>
          </a:r>
          <a:endParaRPr lang="tr-TR" sz="2000" dirty="0"/>
        </a:p>
      </dgm:t>
    </dgm:pt>
    <dgm:pt modelId="{48B279FE-D391-44B7-BC8B-0C8EFDA2A98F}" type="parTrans" cxnId="{01A311B2-F76E-4696-A583-B056B6514287}">
      <dgm:prSet/>
      <dgm:spPr/>
      <dgm:t>
        <a:bodyPr/>
        <a:lstStyle/>
        <a:p>
          <a:endParaRPr lang="tr-TR"/>
        </a:p>
      </dgm:t>
    </dgm:pt>
    <dgm:pt modelId="{E09BEE7B-7BC2-43D4-9C05-3F862EAA6F16}" type="sibTrans" cxnId="{01A311B2-F76E-4696-A583-B056B6514287}">
      <dgm:prSet/>
      <dgm:spPr/>
      <dgm:t>
        <a:bodyPr/>
        <a:lstStyle/>
        <a:p>
          <a:endParaRPr lang="tr-TR"/>
        </a:p>
      </dgm:t>
    </dgm:pt>
    <dgm:pt modelId="{1B04D310-F44F-43E4-AA31-8278C6693A8C}">
      <dgm:prSet custT="1"/>
      <dgm:spPr/>
      <dgm:t>
        <a:bodyPr/>
        <a:lstStyle/>
        <a:p>
          <a:pPr rtl="0"/>
          <a:r>
            <a:rPr lang="tr-TR" sz="2000" dirty="0" smtClean="0"/>
            <a:t>En az atık/Ekonomik ambalaj üretmek</a:t>
          </a:r>
          <a:endParaRPr lang="tr-TR" sz="2000" dirty="0"/>
        </a:p>
      </dgm:t>
    </dgm:pt>
    <dgm:pt modelId="{191563A7-40FA-4B2C-931C-BD09F99F026B}" type="parTrans" cxnId="{3DEA6147-A52B-4CC3-B228-4E5782A6A4B7}">
      <dgm:prSet/>
      <dgm:spPr/>
      <dgm:t>
        <a:bodyPr/>
        <a:lstStyle/>
        <a:p>
          <a:endParaRPr lang="tr-TR"/>
        </a:p>
      </dgm:t>
    </dgm:pt>
    <dgm:pt modelId="{32174B06-A48C-4FE2-9CC1-D2BC369F4A15}" type="sibTrans" cxnId="{3DEA6147-A52B-4CC3-B228-4E5782A6A4B7}">
      <dgm:prSet/>
      <dgm:spPr/>
      <dgm:t>
        <a:bodyPr/>
        <a:lstStyle/>
        <a:p>
          <a:endParaRPr lang="tr-TR"/>
        </a:p>
      </dgm:t>
    </dgm:pt>
    <dgm:pt modelId="{DE312FD7-2C59-41B8-98D8-71B5620D3D5A}">
      <dgm:prSet custT="1"/>
      <dgm:spPr/>
      <dgm:t>
        <a:bodyPr/>
        <a:lstStyle/>
        <a:p>
          <a:pPr rtl="0"/>
          <a:r>
            <a:rPr lang="tr-TR" sz="2000" dirty="0" smtClean="0"/>
            <a:t>Geri kazanım hedefi</a:t>
          </a:r>
          <a:endParaRPr lang="tr-TR" sz="2000" dirty="0"/>
        </a:p>
      </dgm:t>
    </dgm:pt>
    <dgm:pt modelId="{B332189C-5F73-464D-A6D2-B32DC648B430}" type="parTrans" cxnId="{E174E37C-54E3-46DF-9322-6C3067E3159D}">
      <dgm:prSet/>
      <dgm:spPr/>
      <dgm:t>
        <a:bodyPr/>
        <a:lstStyle/>
        <a:p>
          <a:endParaRPr lang="tr-TR"/>
        </a:p>
      </dgm:t>
    </dgm:pt>
    <dgm:pt modelId="{C0AA0C01-CF59-4E4C-BCFC-AF42A2F7E74B}" type="sibTrans" cxnId="{E174E37C-54E3-46DF-9322-6C3067E3159D}">
      <dgm:prSet/>
      <dgm:spPr/>
      <dgm:t>
        <a:bodyPr/>
        <a:lstStyle/>
        <a:p>
          <a:endParaRPr lang="tr-TR"/>
        </a:p>
      </dgm:t>
    </dgm:pt>
    <dgm:pt modelId="{0E9554B2-B597-4BC0-B279-2D48798EAF1F}">
      <dgm:prSet custT="1"/>
      <dgm:spPr/>
      <dgm:t>
        <a:bodyPr/>
        <a:lstStyle/>
        <a:p>
          <a:pPr rtl="0"/>
          <a:r>
            <a:rPr lang="tr-TR" sz="2000" dirty="0" smtClean="0"/>
            <a:t>Plan dahilinde toplama ekipmanları sağlamak</a:t>
          </a:r>
          <a:endParaRPr lang="tr-TR" sz="2000" dirty="0"/>
        </a:p>
      </dgm:t>
    </dgm:pt>
    <dgm:pt modelId="{0456EE9E-3457-4D47-9E0D-3F3D2A1E7CAF}" type="parTrans" cxnId="{3C6E29EC-4BAC-4B6D-A468-6D8921D84E65}">
      <dgm:prSet/>
      <dgm:spPr/>
      <dgm:t>
        <a:bodyPr/>
        <a:lstStyle/>
        <a:p>
          <a:endParaRPr lang="tr-TR"/>
        </a:p>
      </dgm:t>
    </dgm:pt>
    <dgm:pt modelId="{0858E8E6-27EF-4804-BB0B-DD44248B81D4}" type="sibTrans" cxnId="{3C6E29EC-4BAC-4B6D-A468-6D8921D84E65}">
      <dgm:prSet/>
      <dgm:spPr/>
      <dgm:t>
        <a:bodyPr/>
        <a:lstStyle/>
        <a:p>
          <a:endParaRPr lang="tr-TR"/>
        </a:p>
      </dgm:t>
    </dgm:pt>
    <dgm:pt modelId="{CAD5DCF3-7015-43D0-A208-B78ABF063DD1}">
      <dgm:prSet custT="1"/>
      <dgm:spPr/>
      <dgm:t>
        <a:bodyPr/>
        <a:lstStyle/>
        <a:p>
          <a:pPr rtl="0"/>
          <a:r>
            <a:rPr lang="tr-TR" sz="2000" dirty="0" smtClean="0"/>
            <a:t>Belgeleme yapmak</a:t>
          </a:r>
          <a:endParaRPr lang="tr-TR" sz="2000" dirty="0"/>
        </a:p>
      </dgm:t>
    </dgm:pt>
    <dgm:pt modelId="{B53238B2-B11C-42FE-B67C-E1ACB4A91A81}" type="parTrans" cxnId="{4FAE8E98-E879-4E99-89E0-E6D32C8397E9}">
      <dgm:prSet/>
      <dgm:spPr/>
      <dgm:t>
        <a:bodyPr/>
        <a:lstStyle/>
        <a:p>
          <a:endParaRPr lang="tr-TR"/>
        </a:p>
      </dgm:t>
    </dgm:pt>
    <dgm:pt modelId="{B84F04FA-FD6C-4354-996B-35DDCC961714}" type="sibTrans" cxnId="{4FAE8E98-E879-4E99-89E0-E6D32C8397E9}">
      <dgm:prSet/>
      <dgm:spPr/>
      <dgm:t>
        <a:bodyPr/>
        <a:lstStyle/>
        <a:p>
          <a:endParaRPr lang="tr-TR"/>
        </a:p>
      </dgm:t>
    </dgm:pt>
    <dgm:pt modelId="{46D86501-D862-4A1F-9270-09BA815EA804}">
      <dgm:prSet custT="1"/>
      <dgm:spPr/>
      <dgm:t>
        <a:bodyPr/>
        <a:lstStyle/>
        <a:p>
          <a:pPr rtl="0"/>
          <a:r>
            <a:rPr lang="tr-TR" sz="2000" dirty="0" smtClean="0"/>
            <a:t>Belgeleme dosyasını şubat ayı sonuna kadar elektronik yazılım programı üzerinden göndermek</a:t>
          </a:r>
          <a:endParaRPr lang="tr-TR" sz="2000" dirty="0"/>
        </a:p>
      </dgm:t>
    </dgm:pt>
    <dgm:pt modelId="{666ABA13-A83B-482E-81C5-3D83A6D1A05E}" type="parTrans" cxnId="{6FD8D23C-B7E5-45F1-95CF-EBA36BF05C66}">
      <dgm:prSet/>
      <dgm:spPr/>
      <dgm:t>
        <a:bodyPr/>
        <a:lstStyle/>
        <a:p>
          <a:endParaRPr lang="tr-TR"/>
        </a:p>
      </dgm:t>
    </dgm:pt>
    <dgm:pt modelId="{90FE78E5-2DA1-4D76-B379-EAB57B672CC1}" type="sibTrans" cxnId="{6FD8D23C-B7E5-45F1-95CF-EBA36BF05C66}">
      <dgm:prSet/>
      <dgm:spPr/>
      <dgm:t>
        <a:bodyPr/>
        <a:lstStyle/>
        <a:p>
          <a:endParaRPr lang="tr-TR"/>
        </a:p>
      </dgm:t>
    </dgm:pt>
    <dgm:pt modelId="{F9FE4B2E-9EF0-4209-968F-8D011861E955}">
      <dgm:prSet custT="1"/>
      <dgm:spPr/>
      <dgm:t>
        <a:bodyPr/>
        <a:lstStyle/>
        <a:p>
          <a:pPr rtl="0"/>
          <a:r>
            <a:rPr lang="tr-TR" sz="2000" dirty="0" smtClean="0"/>
            <a:t>Eğitim</a:t>
          </a:r>
          <a:endParaRPr lang="tr-TR" sz="2000" dirty="0"/>
        </a:p>
      </dgm:t>
    </dgm:pt>
    <dgm:pt modelId="{44A0E28B-45A6-43F7-B9CD-E6CC8A4F0454}" type="parTrans" cxnId="{A00D9D77-643C-4CC4-AAAA-41BD0BE5AB76}">
      <dgm:prSet/>
      <dgm:spPr/>
      <dgm:t>
        <a:bodyPr/>
        <a:lstStyle/>
        <a:p>
          <a:endParaRPr lang="tr-TR"/>
        </a:p>
      </dgm:t>
    </dgm:pt>
    <dgm:pt modelId="{76DA17B7-2E1D-45F5-BEE3-5F0B1DBE046F}" type="sibTrans" cxnId="{A00D9D77-643C-4CC4-AAAA-41BD0BE5AB76}">
      <dgm:prSet/>
      <dgm:spPr/>
      <dgm:t>
        <a:bodyPr/>
        <a:lstStyle/>
        <a:p>
          <a:endParaRPr lang="tr-TR"/>
        </a:p>
      </dgm:t>
    </dgm:pt>
    <dgm:pt modelId="{7999FAC1-365D-4CED-A29A-23F5BCA2F2FD}" type="pres">
      <dgm:prSet presAssocID="{D180510D-D005-40CB-88D6-9BC8E95D625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22948AD-F373-4141-9619-FF5DDD61A0A9}" type="pres">
      <dgm:prSet presAssocID="{D699DDF9-9719-438A-9322-22704F5B8CFA}" presName="horFlow" presStyleCnt="0"/>
      <dgm:spPr/>
      <dgm:t>
        <a:bodyPr/>
        <a:lstStyle/>
        <a:p>
          <a:endParaRPr lang="tr-TR"/>
        </a:p>
      </dgm:t>
    </dgm:pt>
    <dgm:pt modelId="{8342DCEB-CF1A-4111-8713-ECCA78036B92}" type="pres">
      <dgm:prSet presAssocID="{D699DDF9-9719-438A-9322-22704F5B8CFA}" presName="bigChev" presStyleLbl="node1" presStyleIdx="0" presStyleCnt="10" custScaleX="731429" custScaleY="90751"/>
      <dgm:spPr/>
      <dgm:t>
        <a:bodyPr/>
        <a:lstStyle/>
        <a:p>
          <a:endParaRPr lang="tr-TR"/>
        </a:p>
      </dgm:t>
    </dgm:pt>
    <dgm:pt modelId="{8C7DCBCE-1149-4556-9AC9-938F35E89B68}" type="pres">
      <dgm:prSet presAssocID="{D699DDF9-9719-438A-9322-22704F5B8CFA}" presName="vSp" presStyleCnt="0"/>
      <dgm:spPr/>
      <dgm:t>
        <a:bodyPr/>
        <a:lstStyle/>
        <a:p>
          <a:endParaRPr lang="tr-TR"/>
        </a:p>
      </dgm:t>
    </dgm:pt>
    <dgm:pt modelId="{1FDDD3AE-605A-4D5D-A83B-36914B113C1D}" type="pres">
      <dgm:prSet presAssocID="{A5AD12A5-16C8-4641-B85C-5C1710FF95BB}" presName="horFlow" presStyleCnt="0"/>
      <dgm:spPr/>
      <dgm:t>
        <a:bodyPr/>
        <a:lstStyle/>
        <a:p>
          <a:endParaRPr lang="tr-TR"/>
        </a:p>
      </dgm:t>
    </dgm:pt>
    <dgm:pt modelId="{7F2EF226-1970-46D0-BE4C-9B863BADC4EA}" type="pres">
      <dgm:prSet presAssocID="{A5AD12A5-16C8-4641-B85C-5C1710FF95BB}" presName="bigChev" presStyleLbl="node1" presStyleIdx="1" presStyleCnt="10" custScaleX="726187"/>
      <dgm:spPr/>
      <dgm:t>
        <a:bodyPr/>
        <a:lstStyle/>
        <a:p>
          <a:endParaRPr lang="tr-TR"/>
        </a:p>
      </dgm:t>
    </dgm:pt>
    <dgm:pt modelId="{CFA09450-E6D4-43F0-B275-C751E5C927D3}" type="pres">
      <dgm:prSet presAssocID="{A5AD12A5-16C8-4641-B85C-5C1710FF95BB}" presName="vSp" presStyleCnt="0"/>
      <dgm:spPr/>
      <dgm:t>
        <a:bodyPr/>
        <a:lstStyle/>
        <a:p>
          <a:endParaRPr lang="tr-TR"/>
        </a:p>
      </dgm:t>
    </dgm:pt>
    <dgm:pt modelId="{5A2D1251-4B7A-4FB4-8DDB-B002B8056728}" type="pres">
      <dgm:prSet presAssocID="{C88FC7C1-8062-45AB-A855-C94BB974A9AC}" presName="horFlow" presStyleCnt="0"/>
      <dgm:spPr/>
      <dgm:t>
        <a:bodyPr/>
        <a:lstStyle/>
        <a:p>
          <a:endParaRPr lang="tr-TR"/>
        </a:p>
      </dgm:t>
    </dgm:pt>
    <dgm:pt modelId="{0DCF7F00-8E56-48A5-9E12-12EBA0B650FB}" type="pres">
      <dgm:prSet presAssocID="{C88FC7C1-8062-45AB-A855-C94BB974A9AC}" presName="bigChev" presStyleLbl="node1" presStyleIdx="2" presStyleCnt="10" custScaleX="726187"/>
      <dgm:spPr/>
      <dgm:t>
        <a:bodyPr/>
        <a:lstStyle/>
        <a:p>
          <a:endParaRPr lang="tr-TR"/>
        </a:p>
      </dgm:t>
    </dgm:pt>
    <dgm:pt modelId="{024FA486-C32A-4C78-BB67-7A5C442E0B71}" type="pres">
      <dgm:prSet presAssocID="{C88FC7C1-8062-45AB-A855-C94BB974A9AC}" presName="vSp" presStyleCnt="0"/>
      <dgm:spPr/>
      <dgm:t>
        <a:bodyPr/>
        <a:lstStyle/>
        <a:p>
          <a:endParaRPr lang="tr-TR"/>
        </a:p>
      </dgm:t>
    </dgm:pt>
    <dgm:pt modelId="{65633FA1-B93E-4BC2-B214-6B936CBD1BA6}" type="pres">
      <dgm:prSet presAssocID="{A29C6AFB-81EF-4D1E-AF8D-77B8727F532A}" presName="horFlow" presStyleCnt="0"/>
      <dgm:spPr/>
      <dgm:t>
        <a:bodyPr/>
        <a:lstStyle/>
        <a:p>
          <a:endParaRPr lang="tr-TR"/>
        </a:p>
      </dgm:t>
    </dgm:pt>
    <dgm:pt modelId="{9E95F1B8-3B43-48FC-8E80-76C3B660FBD9}" type="pres">
      <dgm:prSet presAssocID="{A29C6AFB-81EF-4D1E-AF8D-77B8727F532A}" presName="bigChev" presStyleLbl="node1" presStyleIdx="3" presStyleCnt="10" custScaleX="726187"/>
      <dgm:spPr/>
      <dgm:t>
        <a:bodyPr/>
        <a:lstStyle/>
        <a:p>
          <a:endParaRPr lang="tr-TR"/>
        </a:p>
      </dgm:t>
    </dgm:pt>
    <dgm:pt modelId="{108552F4-B3C9-4451-81DD-62005CE70B14}" type="pres">
      <dgm:prSet presAssocID="{A29C6AFB-81EF-4D1E-AF8D-77B8727F532A}" presName="vSp" presStyleCnt="0"/>
      <dgm:spPr/>
      <dgm:t>
        <a:bodyPr/>
        <a:lstStyle/>
        <a:p>
          <a:endParaRPr lang="tr-TR"/>
        </a:p>
      </dgm:t>
    </dgm:pt>
    <dgm:pt modelId="{EF8DB4BD-83E6-477B-8ABF-65C68D3EA366}" type="pres">
      <dgm:prSet presAssocID="{1B04D310-F44F-43E4-AA31-8278C6693A8C}" presName="horFlow" presStyleCnt="0"/>
      <dgm:spPr/>
      <dgm:t>
        <a:bodyPr/>
        <a:lstStyle/>
        <a:p>
          <a:endParaRPr lang="tr-TR"/>
        </a:p>
      </dgm:t>
    </dgm:pt>
    <dgm:pt modelId="{E17525FA-E41E-4F11-BEFE-7D07F6412098}" type="pres">
      <dgm:prSet presAssocID="{1B04D310-F44F-43E4-AA31-8278C6693A8C}" presName="bigChev" presStyleLbl="node1" presStyleIdx="4" presStyleCnt="10" custScaleX="726187"/>
      <dgm:spPr/>
      <dgm:t>
        <a:bodyPr/>
        <a:lstStyle/>
        <a:p>
          <a:endParaRPr lang="tr-TR"/>
        </a:p>
      </dgm:t>
    </dgm:pt>
    <dgm:pt modelId="{B174E83E-B3E1-4A50-807D-251AC88F6642}" type="pres">
      <dgm:prSet presAssocID="{1B04D310-F44F-43E4-AA31-8278C6693A8C}" presName="vSp" presStyleCnt="0"/>
      <dgm:spPr/>
      <dgm:t>
        <a:bodyPr/>
        <a:lstStyle/>
        <a:p>
          <a:endParaRPr lang="tr-TR"/>
        </a:p>
      </dgm:t>
    </dgm:pt>
    <dgm:pt modelId="{BCA7B8E6-12B5-4F41-8DD8-1AF38780EAB0}" type="pres">
      <dgm:prSet presAssocID="{DE312FD7-2C59-41B8-98D8-71B5620D3D5A}" presName="horFlow" presStyleCnt="0"/>
      <dgm:spPr/>
      <dgm:t>
        <a:bodyPr/>
        <a:lstStyle/>
        <a:p>
          <a:endParaRPr lang="tr-TR"/>
        </a:p>
      </dgm:t>
    </dgm:pt>
    <dgm:pt modelId="{645FFB5A-6F7E-44CA-B63E-C473F7B82FE7}" type="pres">
      <dgm:prSet presAssocID="{DE312FD7-2C59-41B8-98D8-71B5620D3D5A}" presName="bigChev" presStyleLbl="node1" presStyleIdx="5" presStyleCnt="10" custScaleX="726187"/>
      <dgm:spPr/>
      <dgm:t>
        <a:bodyPr/>
        <a:lstStyle/>
        <a:p>
          <a:endParaRPr lang="tr-TR"/>
        </a:p>
      </dgm:t>
    </dgm:pt>
    <dgm:pt modelId="{C65244F2-99D3-4B1D-BFF8-05084DBB4A3C}" type="pres">
      <dgm:prSet presAssocID="{DE312FD7-2C59-41B8-98D8-71B5620D3D5A}" presName="vSp" presStyleCnt="0"/>
      <dgm:spPr/>
      <dgm:t>
        <a:bodyPr/>
        <a:lstStyle/>
        <a:p>
          <a:endParaRPr lang="tr-TR"/>
        </a:p>
      </dgm:t>
    </dgm:pt>
    <dgm:pt modelId="{DFE8BB6F-D732-46E3-8B3D-05CCBFD2B24F}" type="pres">
      <dgm:prSet presAssocID="{0E9554B2-B597-4BC0-B279-2D48798EAF1F}" presName="horFlow" presStyleCnt="0"/>
      <dgm:spPr/>
      <dgm:t>
        <a:bodyPr/>
        <a:lstStyle/>
        <a:p>
          <a:endParaRPr lang="tr-TR"/>
        </a:p>
      </dgm:t>
    </dgm:pt>
    <dgm:pt modelId="{A65272E5-3AB7-4E51-8AD8-4F692EBC46B2}" type="pres">
      <dgm:prSet presAssocID="{0E9554B2-B597-4BC0-B279-2D48798EAF1F}" presName="bigChev" presStyleLbl="node1" presStyleIdx="6" presStyleCnt="10" custScaleX="726187"/>
      <dgm:spPr/>
      <dgm:t>
        <a:bodyPr/>
        <a:lstStyle/>
        <a:p>
          <a:endParaRPr lang="tr-TR"/>
        </a:p>
      </dgm:t>
    </dgm:pt>
    <dgm:pt modelId="{86848EBF-7EF7-4A86-93A0-C85F9140B3E4}" type="pres">
      <dgm:prSet presAssocID="{0E9554B2-B597-4BC0-B279-2D48798EAF1F}" presName="vSp" presStyleCnt="0"/>
      <dgm:spPr/>
      <dgm:t>
        <a:bodyPr/>
        <a:lstStyle/>
        <a:p>
          <a:endParaRPr lang="tr-TR"/>
        </a:p>
      </dgm:t>
    </dgm:pt>
    <dgm:pt modelId="{CABC4D11-D6D7-44F7-8F7C-A7F9A4D2621A}" type="pres">
      <dgm:prSet presAssocID="{CAD5DCF3-7015-43D0-A208-B78ABF063DD1}" presName="horFlow" presStyleCnt="0"/>
      <dgm:spPr/>
      <dgm:t>
        <a:bodyPr/>
        <a:lstStyle/>
        <a:p>
          <a:endParaRPr lang="tr-TR"/>
        </a:p>
      </dgm:t>
    </dgm:pt>
    <dgm:pt modelId="{34FFEE25-8190-4587-8F22-4E4F60D95F63}" type="pres">
      <dgm:prSet presAssocID="{CAD5DCF3-7015-43D0-A208-B78ABF063DD1}" presName="bigChev" presStyleLbl="node1" presStyleIdx="7" presStyleCnt="10" custScaleX="726187"/>
      <dgm:spPr/>
      <dgm:t>
        <a:bodyPr/>
        <a:lstStyle/>
        <a:p>
          <a:endParaRPr lang="tr-TR"/>
        </a:p>
      </dgm:t>
    </dgm:pt>
    <dgm:pt modelId="{7AD46EBD-B984-4588-A882-B71D7686AF6D}" type="pres">
      <dgm:prSet presAssocID="{CAD5DCF3-7015-43D0-A208-B78ABF063DD1}" presName="vSp" presStyleCnt="0"/>
      <dgm:spPr/>
      <dgm:t>
        <a:bodyPr/>
        <a:lstStyle/>
        <a:p>
          <a:endParaRPr lang="tr-TR"/>
        </a:p>
      </dgm:t>
    </dgm:pt>
    <dgm:pt modelId="{F3D09F97-74DB-4DEE-A9AD-CC02AC78AF48}" type="pres">
      <dgm:prSet presAssocID="{46D86501-D862-4A1F-9270-09BA815EA804}" presName="horFlow" presStyleCnt="0"/>
      <dgm:spPr/>
      <dgm:t>
        <a:bodyPr/>
        <a:lstStyle/>
        <a:p>
          <a:endParaRPr lang="tr-TR"/>
        </a:p>
      </dgm:t>
    </dgm:pt>
    <dgm:pt modelId="{78372BDD-090B-4362-B9BA-7605C328D22D}" type="pres">
      <dgm:prSet presAssocID="{46D86501-D862-4A1F-9270-09BA815EA804}" presName="bigChev" presStyleLbl="node1" presStyleIdx="8" presStyleCnt="10" custScaleX="726187"/>
      <dgm:spPr/>
      <dgm:t>
        <a:bodyPr/>
        <a:lstStyle/>
        <a:p>
          <a:endParaRPr lang="tr-TR"/>
        </a:p>
      </dgm:t>
    </dgm:pt>
    <dgm:pt modelId="{80177008-B568-4E84-9DF6-199FA14DC4CE}" type="pres">
      <dgm:prSet presAssocID="{46D86501-D862-4A1F-9270-09BA815EA804}" presName="vSp" presStyleCnt="0"/>
      <dgm:spPr/>
      <dgm:t>
        <a:bodyPr/>
        <a:lstStyle/>
        <a:p>
          <a:endParaRPr lang="tr-TR"/>
        </a:p>
      </dgm:t>
    </dgm:pt>
    <dgm:pt modelId="{E1A7D230-897F-464E-995C-C35624A4E92A}" type="pres">
      <dgm:prSet presAssocID="{F9FE4B2E-9EF0-4209-968F-8D011861E955}" presName="horFlow" presStyleCnt="0"/>
      <dgm:spPr/>
      <dgm:t>
        <a:bodyPr/>
        <a:lstStyle/>
        <a:p>
          <a:endParaRPr lang="tr-TR"/>
        </a:p>
      </dgm:t>
    </dgm:pt>
    <dgm:pt modelId="{11220D01-35C7-479A-961F-C7D9FC125C97}" type="pres">
      <dgm:prSet presAssocID="{F9FE4B2E-9EF0-4209-968F-8D011861E955}" presName="bigChev" presStyleLbl="node1" presStyleIdx="9" presStyleCnt="10" custScaleX="726187" custLinFactNeighborX="-654" custLinFactNeighborY="1143"/>
      <dgm:spPr/>
      <dgm:t>
        <a:bodyPr/>
        <a:lstStyle/>
        <a:p>
          <a:endParaRPr lang="tr-TR"/>
        </a:p>
      </dgm:t>
    </dgm:pt>
  </dgm:ptLst>
  <dgm:cxnLst>
    <dgm:cxn modelId="{A00D9D77-643C-4CC4-AAAA-41BD0BE5AB76}" srcId="{D180510D-D005-40CB-88D6-9BC8E95D6258}" destId="{F9FE4B2E-9EF0-4209-968F-8D011861E955}" srcOrd="9" destOrd="0" parTransId="{44A0E28B-45A6-43F7-B9CD-E6CC8A4F0454}" sibTransId="{76DA17B7-2E1D-45F5-BEE3-5F0B1DBE046F}"/>
    <dgm:cxn modelId="{A464F18B-B784-4DEE-85DB-8514DCDACC49}" type="presOf" srcId="{DE312FD7-2C59-41B8-98D8-71B5620D3D5A}" destId="{645FFB5A-6F7E-44CA-B63E-C473F7B82FE7}" srcOrd="0" destOrd="0" presId="urn:microsoft.com/office/officeart/2005/8/layout/lProcess3"/>
    <dgm:cxn modelId="{3C6E29EC-4BAC-4B6D-A468-6D8921D84E65}" srcId="{D180510D-D005-40CB-88D6-9BC8E95D6258}" destId="{0E9554B2-B597-4BC0-B279-2D48798EAF1F}" srcOrd="6" destOrd="0" parTransId="{0456EE9E-3457-4D47-9E0D-3F3D2A1E7CAF}" sibTransId="{0858E8E6-27EF-4804-BB0B-DD44248B81D4}"/>
    <dgm:cxn modelId="{01A311B2-F76E-4696-A583-B056B6514287}" srcId="{D180510D-D005-40CB-88D6-9BC8E95D6258}" destId="{A29C6AFB-81EF-4D1E-AF8D-77B8727F532A}" srcOrd="3" destOrd="0" parTransId="{48B279FE-D391-44B7-BC8B-0C8EFDA2A98F}" sibTransId="{E09BEE7B-7BC2-43D4-9C05-3F862EAA6F16}"/>
    <dgm:cxn modelId="{A0FECE30-E6B0-49E1-9C44-40D3C8219CBA}" srcId="{D180510D-D005-40CB-88D6-9BC8E95D6258}" destId="{D699DDF9-9719-438A-9322-22704F5B8CFA}" srcOrd="0" destOrd="0" parTransId="{B1123FC0-1D3E-4147-A714-D1D68A75F4A9}" sibTransId="{05DD6BDF-E4B6-43CE-8C7B-E88346C6B312}"/>
    <dgm:cxn modelId="{EECE63A2-B71D-4D3C-9F95-1C2691784C98}" type="presOf" srcId="{D699DDF9-9719-438A-9322-22704F5B8CFA}" destId="{8342DCEB-CF1A-4111-8713-ECCA78036B92}" srcOrd="0" destOrd="0" presId="urn:microsoft.com/office/officeart/2005/8/layout/lProcess3"/>
    <dgm:cxn modelId="{C6B5FA68-2F2D-4C94-AC71-8AE6DAA89BA5}" type="presOf" srcId="{0E9554B2-B597-4BC0-B279-2D48798EAF1F}" destId="{A65272E5-3AB7-4E51-8AD8-4F692EBC46B2}" srcOrd="0" destOrd="0" presId="urn:microsoft.com/office/officeart/2005/8/layout/lProcess3"/>
    <dgm:cxn modelId="{85223E1F-84C5-4792-B9F5-3AD1DCC3ABF5}" type="presOf" srcId="{F9FE4B2E-9EF0-4209-968F-8D011861E955}" destId="{11220D01-35C7-479A-961F-C7D9FC125C97}" srcOrd="0" destOrd="0" presId="urn:microsoft.com/office/officeart/2005/8/layout/lProcess3"/>
    <dgm:cxn modelId="{C478AB43-93E2-4EC7-9607-0A435123F7CF}" srcId="{D180510D-D005-40CB-88D6-9BC8E95D6258}" destId="{C88FC7C1-8062-45AB-A855-C94BB974A9AC}" srcOrd="2" destOrd="0" parTransId="{46D61EFF-5980-4FDD-A290-60392B295449}" sibTransId="{7940F2BF-8423-4685-B218-FFCB04331327}"/>
    <dgm:cxn modelId="{5CC74251-A9D1-44B8-924F-BD969F663112}" type="presOf" srcId="{C88FC7C1-8062-45AB-A855-C94BB974A9AC}" destId="{0DCF7F00-8E56-48A5-9E12-12EBA0B650FB}" srcOrd="0" destOrd="0" presId="urn:microsoft.com/office/officeart/2005/8/layout/lProcess3"/>
    <dgm:cxn modelId="{4FAE8E98-E879-4E99-89E0-E6D32C8397E9}" srcId="{D180510D-D005-40CB-88D6-9BC8E95D6258}" destId="{CAD5DCF3-7015-43D0-A208-B78ABF063DD1}" srcOrd="7" destOrd="0" parTransId="{B53238B2-B11C-42FE-B67C-E1ACB4A91A81}" sibTransId="{B84F04FA-FD6C-4354-996B-35DDCC961714}"/>
    <dgm:cxn modelId="{D45C2194-336B-400E-8534-CCC5AE0B4607}" type="presOf" srcId="{CAD5DCF3-7015-43D0-A208-B78ABF063DD1}" destId="{34FFEE25-8190-4587-8F22-4E4F60D95F63}" srcOrd="0" destOrd="0" presId="urn:microsoft.com/office/officeart/2005/8/layout/lProcess3"/>
    <dgm:cxn modelId="{3DEA6147-A52B-4CC3-B228-4E5782A6A4B7}" srcId="{D180510D-D005-40CB-88D6-9BC8E95D6258}" destId="{1B04D310-F44F-43E4-AA31-8278C6693A8C}" srcOrd="4" destOrd="0" parTransId="{191563A7-40FA-4B2C-931C-BD09F99F026B}" sibTransId="{32174B06-A48C-4FE2-9CC1-D2BC369F4A15}"/>
    <dgm:cxn modelId="{E174E37C-54E3-46DF-9322-6C3067E3159D}" srcId="{D180510D-D005-40CB-88D6-9BC8E95D6258}" destId="{DE312FD7-2C59-41B8-98D8-71B5620D3D5A}" srcOrd="5" destOrd="0" parTransId="{B332189C-5F73-464D-A6D2-B32DC648B430}" sibTransId="{C0AA0C01-CF59-4E4C-BCFC-AF42A2F7E74B}"/>
    <dgm:cxn modelId="{BA617D69-D6F7-41E6-BEE5-C8E447BFD94F}" type="presOf" srcId="{A29C6AFB-81EF-4D1E-AF8D-77B8727F532A}" destId="{9E95F1B8-3B43-48FC-8E80-76C3B660FBD9}" srcOrd="0" destOrd="0" presId="urn:microsoft.com/office/officeart/2005/8/layout/lProcess3"/>
    <dgm:cxn modelId="{28875233-7653-41B1-A21A-95875767A4C8}" type="presOf" srcId="{46D86501-D862-4A1F-9270-09BA815EA804}" destId="{78372BDD-090B-4362-B9BA-7605C328D22D}" srcOrd="0" destOrd="0" presId="urn:microsoft.com/office/officeart/2005/8/layout/lProcess3"/>
    <dgm:cxn modelId="{6FD8D23C-B7E5-45F1-95CF-EBA36BF05C66}" srcId="{D180510D-D005-40CB-88D6-9BC8E95D6258}" destId="{46D86501-D862-4A1F-9270-09BA815EA804}" srcOrd="8" destOrd="0" parTransId="{666ABA13-A83B-482E-81C5-3D83A6D1A05E}" sibTransId="{90FE78E5-2DA1-4D76-B379-EAB57B672CC1}"/>
    <dgm:cxn modelId="{8F73C6DA-9D6B-4A8E-B96A-C1B0F52E2255}" type="presOf" srcId="{A5AD12A5-16C8-4641-B85C-5C1710FF95BB}" destId="{7F2EF226-1970-46D0-BE4C-9B863BADC4EA}" srcOrd="0" destOrd="0" presId="urn:microsoft.com/office/officeart/2005/8/layout/lProcess3"/>
    <dgm:cxn modelId="{EEC6EFE2-264A-41EA-9BAD-681A1BBF8CE7}" type="presOf" srcId="{D180510D-D005-40CB-88D6-9BC8E95D6258}" destId="{7999FAC1-365D-4CED-A29A-23F5BCA2F2FD}" srcOrd="0" destOrd="0" presId="urn:microsoft.com/office/officeart/2005/8/layout/lProcess3"/>
    <dgm:cxn modelId="{43558FBB-E319-4E58-9AFE-B2C567A52A2A}" type="presOf" srcId="{1B04D310-F44F-43E4-AA31-8278C6693A8C}" destId="{E17525FA-E41E-4F11-BEFE-7D07F6412098}" srcOrd="0" destOrd="0" presId="urn:microsoft.com/office/officeart/2005/8/layout/lProcess3"/>
    <dgm:cxn modelId="{08E9790E-982B-4A64-9E4B-6B6C18A6D936}" srcId="{D180510D-D005-40CB-88D6-9BC8E95D6258}" destId="{A5AD12A5-16C8-4641-B85C-5C1710FF95BB}" srcOrd="1" destOrd="0" parTransId="{6F61ED2A-3E4E-4AB8-BC2A-9E34D24E3277}" sibTransId="{DDDC21DB-3E45-44DD-AFD9-3E4CCBE66C44}"/>
    <dgm:cxn modelId="{56CEAB2E-101D-4C63-BE53-577B56A0E5D7}" type="presParOf" srcId="{7999FAC1-365D-4CED-A29A-23F5BCA2F2FD}" destId="{022948AD-F373-4141-9619-FF5DDD61A0A9}" srcOrd="0" destOrd="0" presId="urn:microsoft.com/office/officeart/2005/8/layout/lProcess3"/>
    <dgm:cxn modelId="{056852BD-0CB8-4DA2-B27C-1CE10BB60C46}" type="presParOf" srcId="{022948AD-F373-4141-9619-FF5DDD61A0A9}" destId="{8342DCEB-CF1A-4111-8713-ECCA78036B92}" srcOrd="0" destOrd="0" presId="urn:microsoft.com/office/officeart/2005/8/layout/lProcess3"/>
    <dgm:cxn modelId="{3DE73B88-A4A8-4AC0-AF1D-6359FC049356}" type="presParOf" srcId="{7999FAC1-365D-4CED-A29A-23F5BCA2F2FD}" destId="{8C7DCBCE-1149-4556-9AC9-938F35E89B68}" srcOrd="1" destOrd="0" presId="urn:microsoft.com/office/officeart/2005/8/layout/lProcess3"/>
    <dgm:cxn modelId="{AEE46EFE-400B-42CB-9607-5C9D1B10C24B}" type="presParOf" srcId="{7999FAC1-365D-4CED-A29A-23F5BCA2F2FD}" destId="{1FDDD3AE-605A-4D5D-A83B-36914B113C1D}" srcOrd="2" destOrd="0" presId="urn:microsoft.com/office/officeart/2005/8/layout/lProcess3"/>
    <dgm:cxn modelId="{AB7A5BC5-44E3-4B9C-9CEF-2E27335FF2BD}" type="presParOf" srcId="{1FDDD3AE-605A-4D5D-A83B-36914B113C1D}" destId="{7F2EF226-1970-46D0-BE4C-9B863BADC4EA}" srcOrd="0" destOrd="0" presId="urn:microsoft.com/office/officeart/2005/8/layout/lProcess3"/>
    <dgm:cxn modelId="{BA336F70-421C-48EC-89BA-939383330094}" type="presParOf" srcId="{7999FAC1-365D-4CED-A29A-23F5BCA2F2FD}" destId="{CFA09450-E6D4-43F0-B275-C751E5C927D3}" srcOrd="3" destOrd="0" presId="urn:microsoft.com/office/officeart/2005/8/layout/lProcess3"/>
    <dgm:cxn modelId="{08572BB2-5254-40ED-9F95-66D4D957EF17}" type="presParOf" srcId="{7999FAC1-365D-4CED-A29A-23F5BCA2F2FD}" destId="{5A2D1251-4B7A-4FB4-8DDB-B002B8056728}" srcOrd="4" destOrd="0" presId="urn:microsoft.com/office/officeart/2005/8/layout/lProcess3"/>
    <dgm:cxn modelId="{5D6E9126-B015-4E74-A106-129F25AF627B}" type="presParOf" srcId="{5A2D1251-4B7A-4FB4-8DDB-B002B8056728}" destId="{0DCF7F00-8E56-48A5-9E12-12EBA0B650FB}" srcOrd="0" destOrd="0" presId="urn:microsoft.com/office/officeart/2005/8/layout/lProcess3"/>
    <dgm:cxn modelId="{1C18EEA9-47B3-4AA1-A674-E110AF353FC2}" type="presParOf" srcId="{7999FAC1-365D-4CED-A29A-23F5BCA2F2FD}" destId="{024FA486-C32A-4C78-BB67-7A5C442E0B71}" srcOrd="5" destOrd="0" presId="urn:microsoft.com/office/officeart/2005/8/layout/lProcess3"/>
    <dgm:cxn modelId="{C8BEF8E5-201D-431B-B9A9-6256E87E9A32}" type="presParOf" srcId="{7999FAC1-365D-4CED-A29A-23F5BCA2F2FD}" destId="{65633FA1-B93E-4BC2-B214-6B936CBD1BA6}" srcOrd="6" destOrd="0" presId="urn:microsoft.com/office/officeart/2005/8/layout/lProcess3"/>
    <dgm:cxn modelId="{C847FBB0-4B7C-4456-9A21-9B36285F23CE}" type="presParOf" srcId="{65633FA1-B93E-4BC2-B214-6B936CBD1BA6}" destId="{9E95F1B8-3B43-48FC-8E80-76C3B660FBD9}" srcOrd="0" destOrd="0" presId="urn:microsoft.com/office/officeart/2005/8/layout/lProcess3"/>
    <dgm:cxn modelId="{A58B3C89-1B37-4F39-837C-09CB7B855FA7}" type="presParOf" srcId="{7999FAC1-365D-4CED-A29A-23F5BCA2F2FD}" destId="{108552F4-B3C9-4451-81DD-62005CE70B14}" srcOrd="7" destOrd="0" presId="urn:microsoft.com/office/officeart/2005/8/layout/lProcess3"/>
    <dgm:cxn modelId="{6A0579FC-6F76-4FDC-BA9F-46CC8ED0786A}" type="presParOf" srcId="{7999FAC1-365D-4CED-A29A-23F5BCA2F2FD}" destId="{EF8DB4BD-83E6-477B-8ABF-65C68D3EA366}" srcOrd="8" destOrd="0" presId="urn:microsoft.com/office/officeart/2005/8/layout/lProcess3"/>
    <dgm:cxn modelId="{E56A9AEC-0DA6-4EF5-A168-F567969A4EA6}" type="presParOf" srcId="{EF8DB4BD-83E6-477B-8ABF-65C68D3EA366}" destId="{E17525FA-E41E-4F11-BEFE-7D07F6412098}" srcOrd="0" destOrd="0" presId="urn:microsoft.com/office/officeart/2005/8/layout/lProcess3"/>
    <dgm:cxn modelId="{E2BE5EA9-316E-4A2D-9A56-6335CF2DAE0E}" type="presParOf" srcId="{7999FAC1-365D-4CED-A29A-23F5BCA2F2FD}" destId="{B174E83E-B3E1-4A50-807D-251AC88F6642}" srcOrd="9" destOrd="0" presId="urn:microsoft.com/office/officeart/2005/8/layout/lProcess3"/>
    <dgm:cxn modelId="{EC572378-4774-4130-8EF5-111C29C62D21}" type="presParOf" srcId="{7999FAC1-365D-4CED-A29A-23F5BCA2F2FD}" destId="{BCA7B8E6-12B5-4F41-8DD8-1AF38780EAB0}" srcOrd="10" destOrd="0" presId="urn:microsoft.com/office/officeart/2005/8/layout/lProcess3"/>
    <dgm:cxn modelId="{B05E6F44-53D2-4ED7-A476-253DA8C8CB91}" type="presParOf" srcId="{BCA7B8E6-12B5-4F41-8DD8-1AF38780EAB0}" destId="{645FFB5A-6F7E-44CA-B63E-C473F7B82FE7}" srcOrd="0" destOrd="0" presId="urn:microsoft.com/office/officeart/2005/8/layout/lProcess3"/>
    <dgm:cxn modelId="{D8E49908-74CF-4E10-82F3-68E5BEB1AAC5}" type="presParOf" srcId="{7999FAC1-365D-4CED-A29A-23F5BCA2F2FD}" destId="{C65244F2-99D3-4B1D-BFF8-05084DBB4A3C}" srcOrd="11" destOrd="0" presId="urn:microsoft.com/office/officeart/2005/8/layout/lProcess3"/>
    <dgm:cxn modelId="{480633E0-2B69-46C2-BE86-A8147283E1C8}" type="presParOf" srcId="{7999FAC1-365D-4CED-A29A-23F5BCA2F2FD}" destId="{DFE8BB6F-D732-46E3-8B3D-05CCBFD2B24F}" srcOrd="12" destOrd="0" presId="urn:microsoft.com/office/officeart/2005/8/layout/lProcess3"/>
    <dgm:cxn modelId="{11718B4F-2B5C-44CA-9639-3C39517D39DF}" type="presParOf" srcId="{DFE8BB6F-D732-46E3-8B3D-05CCBFD2B24F}" destId="{A65272E5-3AB7-4E51-8AD8-4F692EBC46B2}" srcOrd="0" destOrd="0" presId="urn:microsoft.com/office/officeart/2005/8/layout/lProcess3"/>
    <dgm:cxn modelId="{94F17AC8-4FEE-469F-83DB-9D5C72DE3D25}" type="presParOf" srcId="{7999FAC1-365D-4CED-A29A-23F5BCA2F2FD}" destId="{86848EBF-7EF7-4A86-93A0-C85F9140B3E4}" srcOrd="13" destOrd="0" presId="urn:microsoft.com/office/officeart/2005/8/layout/lProcess3"/>
    <dgm:cxn modelId="{22AFDE01-77A7-48B9-9AA9-CC1614CCA48B}" type="presParOf" srcId="{7999FAC1-365D-4CED-A29A-23F5BCA2F2FD}" destId="{CABC4D11-D6D7-44F7-8F7C-A7F9A4D2621A}" srcOrd="14" destOrd="0" presId="urn:microsoft.com/office/officeart/2005/8/layout/lProcess3"/>
    <dgm:cxn modelId="{9857E905-A341-4F8C-9DD2-3C198450C15F}" type="presParOf" srcId="{CABC4D11-D6D7-44F7-8F7C-A7F9A4D2621A}" destId="{34FFEE25-8190-4587-8F22-4E4F60D95F63}" srcOrd="0" destOrd="0" presId="urn:microsoft.com/office/officeart/2005/8/layout/lProcess3"/>
    <dgm:cxn modelId="{788C3C8B-8AE8-4D35-8640-460EF6206995}" type="presParOf" srcId="{7999FAC1-365D-4CED-A29A-23F5BCA2F2FD}" destId="{7AD46EBD-B984-4588-A882-B71D7686AF6D}" srcOrd="15" destOrd="0" presId="urn:microsoft.com/office/officeart/2005/8/layout/lProcess3"/>
    <dgm:cxn modelId="{B6731B7B-4153-40D1-AEB8-96B25BFE782A}" type="presParOf" srcId="{7999FAC1-365D-4CED-A29A-23F5BCA2F2FD}" destId="{F3D09F97-74DB-4DEE-A9AD-CC02AC78AF48}" srcOrd="16" destOrd="0" presId="urn:microsoft.com/office/officeart/2005/8/layout/lProcess3"/>
    <dgm:cxn modelId="{4D11D0FC-12B0-42E7-AAEC-8BB3676A331F}" type="presParOf" srcId="{F3D09F97-74DB-4DEE-A9AD-CC02AC78AF48}" destId="{78372BDD-090B-4362-B9BA-7605C328D22D}" srcOrd="0" destOrd="0" presId="urn:microsoft.com/office/officeart/2005/8/layout/lProcess3"/>
    <dgm:cxn modelId="{3EE8B29F-3863-49DB-BCF3-4AD3DD5BCA26}" type="presParOf" srcId="{7999FAC1-365D-4CED-A29A-23F5BCA2F2FD}" destId="{80177008-B568-4E84-9DF6-199FA14DC4CE}" srcOrd="17" destOrd="0" presId="urn:microsoft.com/office/officeart/2005/8/layout/lProcess3"/>
    <dgm:cxn modelId="{43A2ABED-512E-4DCC-BC88-8D131DB1E7B3}" type="presParOf" srcId="{7999FAC1-365D-4CED-A29A-23F5BCA2F2FD}" destId="{E1A7D230-897F-464E-995C-C35624A4E92A}" srcOrd="18" destOrd="0" presId="urn:microsoft.com/office/officeart/2005/8/layout/lProcess3"/>
    <dgm:cxn modelId="{B307B153-F2F7-4650-A44C-DCCC4385BACB}" type="presParOf" srcId="{E1A7D230-897F-464E-995C-C35624A4E92A}" destId="{11220D01-35C7-479A-961F-C7D9FC125C9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C4D60E-018C-43AF-B0C2-7171F06E70C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8B2A34A-C21B-45C3-BCC2-6E4E9A4FD76C}">
      <dgm:prSet/>
      <dgm:spPr/>
      <dgm:t>
        <a:bodyPr/>
        <a:lstStyle/>
        <a:p>
          <a:pPr rtl="0"/>
          <a:r>
            <a:rPr lang="tr-TR" smtClean="0"/>
            <a:t>•Belgelendirilmeyen miktarın %10 fazlası bir sonraki yıla ilave edilir.</a:t>
          </a:r>
          <a:endParaRPr lang="tr-TR"/>
        </a:p>
      </dgm:t>
    </dgm:pt>
    <dgm:pt modelId="{1266DA63-9D87-4C3C-A8A2-3AB7102C4B72}" type="parTrans" cxnId="{3C87C956-C67B-4469-BA11-FBE0FA4B4CC0}">
      <dgm:prSet/>
      <dgm:spPr/>
      <dgm:t>
        <a:bodyPr/>
        <a:lstStyle/>
        <a:p>
          <a:endParaRPr lang="tr-TR"/>
        </a:p>
      </dgm:t>
    </dgm:pt>
    <dgm:pt modelId="{79B963DB-1CBA-4796-AD6E-88E621988737}" type="sibTrans" cxnId="{3C87C956-C67B-4469-BA11-FBE0FA4B4CC0}">
      <dgm:prSet/>
      <dgm:spPr/>
      <dgm:t>
        <a:bodyPr/>
        <a:lstStyle/>
        <a:p>
          <a:endParaRPr lang="tr-TR"/>
        </a:p>
      </dgm:t>
    </dgm:pt>
    <dgm:pt modelId="{28E75585-7667-42DE-8F72-A871CE2FD718}">
      <dgm:prSet/>
      <dgm:spPr/>
      <dgm:t>
        <a:bodyPr/>
        <a:lstStyle/>
        <a:p>
          <a:pPr rtl="0"/>
          <a:r>
            <a:rPr lang="tr-TR" dirty="0" smtClean="0"/>
            <a:t>•İkinci ve daha sonraki hedefe ulaşılmazsa eksik kalan miktarın %10 fazlası tekrar bir sonraki yıla ilave edilir.</a:t>
          </a:r>
          <a:endParaRPr lang="tr-TR" dirty="0"/>
        </a:p>
      </dgm:t>
    </dgm:pt>
    <dgm:pt modelId="{36811CB8-7DEB-419A-8739-A17BA8DFF473}" type="parTrans" cxnId="{A44EDDE4-5B57-4B2C-A002-2E4CC30FA7E4}">
      <dgm:prSet/>
      <dgm:spPr/>
      <dgm:t>
        <a:bodyPr/>
        <a:lstStyle/>
        <a:p>
          <a:endParaRPr lang="tr-TR"/>
        </a:p>
      </dgm:t>
    </dgm:pt>
    <dgm:pt modelId="{8A054D6A-C3FB-4DBB-9478-E51C80A035C0}" type="sibTrans" cxnId="{A44EDDE4-5B57-4B2C-A002-2E4CC30FA7E4}">
      <dgm:prSet/>
      <dgm:spPr/>
      <dgm:t>
        <a:bodyPr/>
        <a:lstStyle/>
        <a:p>
          <a:endParaRPr lang="tr-TR"/>
        </a:p>
      </dgm:t>
    </dgm:pt>
    <dgm:pt modelId="{C69C541C-794D-4DFA-B290-5B8ED9E54B95}">
      <dgm:prSet/>
      <dgm:spPr/>
      <dgm:t>
        <a:bodyPr/>
        <a:lstStyle/>
        <a:p>
          <a:pPr rtl="0"/>
          <a:r>
            <a:rPr lang="tr-TR" dirty="0" smtClean="0"/>
            <a:t>•Elektronik yazılım programına </a:t>
          </a:r>
          <a:r>
            <a:rPr lang="tr-TR" dirty="0" err="1" smtClean="0"/>
            <a:t>kaydolunan</a:t>
          </a:r>
          <a:r>
            <a:rPr lang="tr-TR" dirty="0" smtClean="0"/>
            <a:t> yıl esas alınarak 3 yıl hedef tutmazsa gereken miktarlar ile ilgili bir sonraki yıla %10 fazlası ile aktarılır ve 2872 Kanun uyarınca idari yaptırım uygulanır.</a:t>
          </a:r>
          <a:endParaRPr lang="tr-TR" dirty="0"/>
        </a:p>
      </dgm:t>
    </dgm:pt>
    <dgm:pt modelId="{41778C59-85DB-4E9D-8574-3928552C78BE}" type="parTrans" cxnId="{C8295112-3545-418F-8C8B-0F4731AD843C}">
      <dgm:prSet/>
      <dgm:spPr/>
      <dgm:t>
        <a:bodyPr/>
        <a:lstStyle/>
        <a:p>
          <a:endParaRPr lang="tr-TR"/>
        </a:p>
      </dgm:t>
    </dgm:pt>
    <dgm:pt modelId="{19F27DED-D5DD-4C96-9758-74AC336E0E73}" type="sibTrans" cxnId="{C8295112-3545-418F-8C8B-0F4731AD843C}">
      <dgm:prSet/>
      <dgm:spPr/>
      <dgm:t>
        <a:bodyPr/>
        <a:lstStyle/>
        <a:p>
          <a:endParaRPr lang="tr-TR"/>
        </a:p>
      </dgm:t>
    </dgm:pt>
    <dgm:pt modelId="{D7351531-BE36-4C5F-9440-E72E9988F4BF}">
      <dgm:prSet/>
      <dgm:spPr/>
      <dgm:t>
        <a:bodyPr/>
        <a:lstStyle/>
        <a:p>
          <a:pPr rtl="0"/>
          <a:r>
            <a:rPr lang="tr-TR" dirty="0" smtClean="0"/>
            <a:t>•10 yıl içinde öngörülen hedeflere beş kez ulaşılmazsa, ürünlerin ambalajına depozito uygulanır.</a:t>
          </a:r>
          <a:endParaRPr lang="tr-TR" dirty="0"/>
        </a:p>
      </dgm:t>
    </dgm:pt>
    <dgm:pt modelId="{E9D4CCF9-EBEC-4175-BB42-923CDEFAF0D9}" type="parTrans" cxnId="{EC078026-C96C-42A3-BEDE-9EBFD743ED8B}">
      <dgm:prSet/>
      <dgm:spPr/>
      <dgm:t>
        <a:bodyPr/>
        <a:lstStyle/>
        <a:p>
          <a:endParaRPr lang="tr-TR"/>
        </a:p>
      </dgm:t>
    </dgm:pt>
    <dgm:pt modelId="{67FBE4FB-0D95-4194-A206-86C1D731D391}" type="sibTrans" cxnId="{EC078026-C96C-42A3-BEDE-9EBFD743ED8B}">
      <dgm:prSet/>
      <dgm:spPr/>
      <dgm:t>
        <a:bodyPr/>
        <a:lstStyle/>
        <a:p>
          <a:endParaRPr lang="tr-TR"/>
        </a:p>
      </dgm:t>
    </dgm:pt>
    <dgm:pt modelId="{4E60D886-1FB6-40E0-AAC4-EEEBB0F5A27A}" type="pres">
      <dgm:prSet presAssocID="{D7C4D60E-018C-43AF-B0C2-7171F06E70C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647C1F9-985E-4FD4-ADD4-63D0F7B90BA7}" type="pres">
      <dgm:prSet presAssocID="{88B2A34A-C21B-45C3-BCC2-6E4E9A4FD76C}" presName="horFlow" presStyleCnt="0"/>
      <dgm:spPr/>
    </dgm:pt>
    <dgm:pt modelId="{36DD6C6A-D264-498D-BB1D-EE97B56964D4}" type="pres">
      <dgm:prSet presAssocID="{88B2A34A-C21B-45C3-BCC2-6E4E9A4FD76C}" presName="bigChev" presStyleLbl="node1" presStyleIdx="0" presStyleCnt="4" custScaleX="321507"/>
      <dgm:spPr/>
      <dgm:t>
        <a:bodyPr/>
        <a:lstStyle/>
        <a:p>
          <a:endParaRPr lang="tr-TR"/>
        </a:p>
      </dgm:t>
    </dgm:pt>
    <dgm:pt modelId="{1B0A570A-F66C-408C-B925-6CDF1BFF8A51}" type="pres">
      <dgm:prSet presAssocID="{88B2A34A-C21B-45C3-BCC2-6E4E9A4FD76C}" presName="vSp" presStyleCnt="0"/>
      <dgm:spPr/>
    </dgm:pt>
    <dgm:pt modelId="{F7C77BA6-0873-4E15-A9EE-FD5E71C697B5}" type="pres">
      <dgm:prSet presAssocID="{28E75585-7667-42DE-8F72-A871CE2FD718}" presName="horFlow" presStyleCnt="0"/>
      <dgm:spPr/>
    </dgm:pt>
    <dgm:pt modelId="{C94CF6E1-EFBB-4ABD-B309-950C04C46100}" type="pres">
      <dgm:prSet presAssocID="{28E75585-7667-42DE-8F72-A871CE2FD718}" presName="bigChev" presStyleLbl="node1" presStyleIdx="1" presStyleCnt="4" custScaleX="321507"/>
      <dgm:spPr/>
      <dgm:t>
        <a:bodyPr/>
        <a:lstStyle/>
        <a:p>
          <a:endParaRPr lang="tr-TR"/>
        </a:p>
      </dgm:t>
    </dgm:pt>
    <dgm:pt modelId="{5F9307FE-4282-4A6C-A0B2-701DD06F4DC9}" type="pres">
      <dgm:prSet presAssocID="{28E75585-7667-42DE-8F72-A871CE2FD718}" presName="vSp" presStyleCnt="0"/>
      <dgm:spPr/>
    </dgm:pt>
    <dgm:pt modelId="{19539903-E89A-4D16-9D38-2416A605E790}" type="pres">
      <dgm:prSet presAssocID="{C69C541C-794D-4DFA-B290-5B8ED9E54B95}" presName="horFlow" presStyleCnt="0"/>
      <dgm:spPr/>
    </dgm:pt>
    <dgm:pt modelId="{C0ED2EB8-3B61-4C6F-946C-38E1FA987F4B}" type="pres">
      <dgm:prSet presAssocID="{C69C541C-794D-4DFA-B290-5B8ED9E54B95}" presName="bigChev" presStyleLbl="node1" presStyleIdx="2" presStyleCnt="4" custScaleX="321507"/>
      <dgm:spPr/>
      <dgm:t>
        <a:bodyPr/>
        <a:lstStyle/>
        <a:p>
          <a:endParaRPr lang="tr-TR"/>
        </a:p>
      </dgm:t>
    </dgm:pt>
    <dgm:pt modelId="{2DC3BFD1-08CB-4217-B2F0-60B75715A0D3}" type="pres">
      <dgm:prSet presAssocID="{C69C541C-794D-4DFA-B290-5B8ED9E54B95}" presName="vSp" presStyleCnt="0"/>
      <dgm:spPr/>
    </dgm:pt>
    <dgm:pt modelId="{167EC2A1-252F-417D-8A94-B939EA4BB48F}" type="pres">
      <dgm:prSet presAssocID="{D7351531-BE36-4C5F-9440-E72E9988F4BF}" presName="horFlow" presStyleCnt="0"/>
      <dgm:spPr/>
    </dgm:pt>
    <dgm:pt modelId="{60B5941C-0ED7-4197-A704-75CB4725567C}" type="pres">
      <dgm:prSet presAssocID="{D7351531-BE36-4C5F-9440-E72E9988F4BF}" presName="bigChev" presStyleLbl="node1" presStyleIdx="3" presStyleCnt="4" custScaleX="321507"/>
      <dgm:spPr/>
      <dgm:t>
        <a:bodyPr/>
        <a:lstStyle/>
        <a:p>
          <a:endParaRPr lang="tr-TR"/>
        </a:p>
      </dgm:t>
    </dgm:pt>
  </dgm:ptLst>
  <dgm:cxnLst>
    <dgm:cxn modelId="{EC078026-C96C-42A3-BEDE-9EBFD743ED8B}" srcId="{D7C4D60E-018C-43AF-B0C2-7171F06E70C7}" destId="{D7351531-BE36-4C5F-9440-E72E9988F4BF}" srcOrd="3" destOrd="0" parTransId="{E9D4CCF9-EBEC-4175-BB42-923CDEFAF0D9}" sibTransId="{67FBE4FB-0D95-4194-A206-86C1D731D391}"/>
    <dgm:cxn modelId="{C1F4B100-BC2A-4295-A3EA-4B10379B57E6}" type="presOf" srcId="{88B2A34A-C21B-45C3-BCC2-6E4E9A4FD76C}" destId="{36DD6C6A-D264-498D-BB1D-EE97B56964D4}" srcOrd="0" destOrd="0" presId="urn:microsoft.com/office/officeart/2005/8/layout/lProcess3"/>
    <dgm:cxn modelId="{C8295112-3545-418F-8C8B-0F4731AD843C}" srcId="{D7C4D60E-018C-43AF-B0C2-7171F06E70C7}" destId="{C69C541C-794D-4DFA-B290-5B8ED9E54B95}" srcOrd="2" destOrd="0" parTransId="{41778C59-85DB-4E9D-8574-3928552C78BE}" sibTransId="{19F27DED-D5DD-4C96-9758-74AC336E0E73}"/>
    <dgm:cxn modelId="{01E6AB55-CDBC-41D2-9E6C-9E8780E8A92F}" type="presOf" srcId="{28E75585-7667-42DE-8F72-A871CE2FD718}" destId="{C94CF6E1-EFBB-4ABD-B309-950C04C46100}" srcOrd="0" destOrd="0" presId="urn:microsoft.com/office/officeart/2005/8/layout/lProcess3"/>
    <dgm:cxn modelId="{3C87C956-C67B-4469-BA11-FBE0FA4B4CC0}" srcId="{D7C4D60E-018C-43AF-B0C2-7171F06E70C7}" destId="{88B2A34A-C21B-45C3-BCC2-6E4E9A4FD76C}" srcOrd="0" destOrd="0" parTransId="{1266DA63-9D87-4C3C-A8A2-3AB7102C4B72}" sibTransId="{79B963DB-1CBA-4796-AD6E-88E621988737}"/>
    <dgm:cxn modelId="{AADF91C3-18EB-40FF-89E7-2CBB17977C8A}" type="presOf" srcId="{C69C541C-794D-4DFA-B290-5B8ED9E54B95}" destId="{C0ED2EB8-3B61-4C6F-946C-38E1FA987F4B}" srcOrd="0" destOrd="0" presId="urn:microsoft.com/office/officeart/2005/8/layout/lProcess3"/>
    <dgm:cxn modelId="{E8817299-6AAD-472D-9EB3-63FEEAF5A1AD}" type="presOf" srcId="{D7C4D60E-018C-43AF-B0C2-7171F06E70C7}" destId="{4E60D886-1FB6-40E0-AAC4-EEEBB0F5A27A}" srcOrd="0" destOrd="0" presId="urn:microsoft.com/office/officeart/2005/8/layout/lProcess3"/>
    <dgm:cxn modelId="{4283D14F-1CA2-430A-A3FA-6FB8CD4EC10A}" type="presOf" srcId="{D7351531-BE36-4C5F-9440-E72E9988F4BF}" destId="{60B5941C-0ED7-4197-A704-75CB4725567C}" srcOrd="0" destOrd="0" presId="urn:microsoft.com/office/officeart/2005/8/layout/lProcess3"/>
    <dgm:cxn modelId="{A44EDDE4-5B57-4B2C-A002-2E4CC30FA7E4}" srcId="{D7C4D60E-018C-43AF-B0C2-7171F06E70C7}" destId="{28E75585-7667-42DE-8F72-A871CE2FD718}" srcOrd="1" destOrd="0" parTransId="{36811CB8-7DEB-419A-8739-A17BA8DFF473}" sibTransId="{8A054D6A-C3FB-4DBB-9478-E51C80A035C0}"/>
    <dgm:cxn modelId="{38B32127-7634-4ADC-BCEF-6B1DBA008209}" type="presParOf" srcId="{4E60D886-1FB6-40E0-AAC4-EEEBB0F5A27A}" destId="{B647C1F9-985E-4FD4-ADD4-63D0F7B90BA7}" srcOrd="0" destOrd="0" presId="urn:microsoft.com/office/officeart/2005/8/layout/lProcess3"/>
    <dgm:cxn modelId="{5D3B9E0A-4B06-4946-A2F1-88B53D191B76}" type="presParOf" srcId="{B647C1F9-985E-4FD4-ADD4-63D0F7B90BA7}" destId="{36DD6C6A-D264-498D-BB1D-EE97B56964D4}" srcOrd="0" destOrd="0" presId="urn:microsoft.com/office/officeart/2005/8/layout/lProcess3"/>
    <dgm:cxn modelId="{6FA5AB52-B5AA-4CA4-BEE3-205670C9B592}" type="presParOf" srcId="{4E60D886-1FB6-40E0-AAC4-EEEBB0F5A27A}" destId="{1B0A570A-F66C-408C-B925-6CDF1BFF8A51}" srcOrd="1" destOrd="0" presId="urn:microsoft.com/office/officeart/2005/8/layout/lProcess3"/>
    <dgm:cxn modelId="{BED44D51-4AC3-411D-A52B-3D70C90308E5}" type="presParOf" srcId="{4E60D886-1FB6-40E0-AAC4-EEEBB0F5A27A}" destId="{F7C77BA6-0873-4E15-A9EE-FD5E71C697B5}" srcOrd="2" destOrd="0" presId="urn:microsoft.com/office/officeart/2005/8/layout/lProcess3"/>
    <dgm:cxn modelId="{84B46782-C2F7-479B-ACF8-15B27560ECE9}" type="presParOf" srcId="{F7C77BA6-0873-4E15-A9EE-FD5E71C697B5}" destId="{C94CF6E1-EFBB-4ABD-B309-950C04C46100}" srcOrd="0" destOrd="0" presId="urn:microsoft.com/office/officeart/2005/8/layout/lProcess3"/>
    <dgm:cxn modelId="{2BA46D34-732E-4C29-8BE7-1A5EC3E168B4}" type="presParOf" srcId="{4E60D886-1FB6-40E0-AAC4-EEEBB0F5A27A}" destId="{5F9307FE-4282-4A6C-A0B2-701DD06F4DC9}" srcOrd="3" destOrd="0" presId="urn:microsoft.com/office/officeart/2005/8/layout/lProcess3"/>
    <dgm:cxn modelId="{B3E8DDA7-3B39-4767-9609-44669E0EEFC5}" type="presParOf" srcId="{4E60D886-1FB6-40E0-AAC4-EEEBB0F5A27A}" destId="{19539903-E89A-4D16-9D38-2416A605E790}" srcOrd="4" destOrd="0" presId="urn:microsoft.com/office/officeart/2005/8/layout/lProcess3"/>
    <dgm:cxn modelId="{9F1B56BA-5CD2-4BCC-871D-CA64E40CE691}" type="presParOf" srcId="{19539903-E89A-4D16-9D38-2416A605E790}" destId="{C0ED2EB8-3B61-4C6F-946C-38E1FA987F4B}" srcOrd="0" destOrd="0" presId="urn:microsoft.com/office/officeart/2005/8/layout/lProcess3"/>
    <dgm:cxn modelId="{EC01AE0B-19E4-447C-B33C-290D9672933C}" type="presParOf" srcId="{4E60D886-1FB6-40E0-AAC4-EEEBB0F5A27A}" destId="{2DC3BFD1-08CB-4217-B2F0-60B75715A0D3}" srcOrd="5" destOrd="0" presId="urn:microsoft.com/office/officeart/2005/8/layout/lProcess3"/>
    <dgm:cxn modelId="{7492DC3A-32C0-4B9F-AD16-978BBBBDBD56}" type="presParOf" srcId="{4E60D886-1FB6-40E0-AAC4-EEEBB0F5A27A}" destId="{167EC2A1-252F-417D-8A94-B939EA4BB48F}" srcOrd="6" destOrd="0" presId="urn:microsoft.com/office/officeart/2005/8/layout/lProcess3"/>
    <dgm:cxn modelId="{04907A3E-B9CC-4B21-986C-24794BD4250B}" type="presParOf" srcId="{167EC2A1-252F-417D-8A94-B939EA4BB48F}" destId="{60B5941C-0ED7-4197-A704-75CB4725567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5CDD28-685E-470E-B28D-98797596547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4E0C05E-FFFD-4083-AD6B-C9F49DAB5836}">
      <dgm:prSet custT="1"/>
      <dgm:spPr/>
      <dgm:t>
        <a:bodyPr/>
        <a:lstStyle/>
        <a:p>
          <a:pPr rtl="0"/>
          <a:r>
            <a:rPr lang="tr-TR" sz="2000" dirty="0" smtClean="0"/>
            <a:t>Geri kazanım kapasitesini oluşturmak</a:t>
          </a:r>
          <a:endParaRPr lang="tr-TR" sz="2000" dirty="0"/>
        </a:p>
      </dgm:t>
    </dgm:pt>
    <dgm:pt modelId="{B23C89CB-2736-49BE-A9BC-1217D39E2058}" type="parTrans" cxnId="{7BB06C1D-999D-47CD-B3C9-E24880EC5268}">
      <dgm:prSet/>
      <dgm:spPr/>
      <dgm:t>
        <a:bodyPr/>
        <a:lstStyle/>
        <a:p>
          <a:endParaRPr lang="tr-TR"/>
        </a:p>
      </dgm:t>
    </dgm:pt>
    <dgm:pt modelId="{69F6B539-AEA8-4045-86BD-64C85DE106EB}" type="sibTrans" cxnId="{7BB06C1D-999D-47CD-B3C9-E24880EC5268}">
      <dgm:prSet/>
      <dgm:spPr/>
      <dgm:t>
        <a:bodyPr/>
        <a:lstStyle/>
        <a:p>
          <a:endParaRPr lang="tr-TR"/>
        </a:p>
      </dgm:t>
    </dgm:pt>
    <dgm:pt modelId="{782DF5CA-2849-48A6-A9C3-D25AF28FD4EB}">
      <dgm:prSet custT="1"/>
      <dgm:spPr/>
      <dgm:t>
        <a:bodyPr/>
        <a:lstStyle/>
        <a:p>
          <a:pPr rtl="0"/>
          <a:r>
            <a:rPr lang="tr-TR" sz="2000" dirty="0" smtClean="0"/>
            <a:t>PS adına belediyelerle sözleşme yapmak, faaliyetleri izlemek, toplanan ambalaj atıklarını almak yada aldırmak</a:t>
          </a:r>
          <a:endParaRPr lang="tr-TR" sz="2000" dirty="0"/>
        </a:p>
      </dgm:t>
    </dgm:pt>
    <dgm:pt modelId="{A1847F81-F5EB-40E5-A19D-513F12BE77E3}" type="parTrans" cxnId="{17C69E4A-D253-4463-AD6C-A4BB828FA1D8}">
      <dgm:prSet/>
      <dgm:spPr/>
      <dgm:t>
        <a:bodyPr/>
        <a:lstStyle/>
        <a:p>
          <a:endParaRPr lang="tr-TR"/>
        </a:p>
      </dgm:t>
    </dgm:pt>
    <dgm:pt modelId="{C72315D5-388B-453F-A0D2-B5C8B50E6EDD}" type="sibTrans" cxnId="{17C69E4A-D253-4463-AD6C-A4BB828FA1D8}">
      <dgm:prSet/>
      <dgm:spPr/>
      <dgm:t>
        <a:bodyPr/>
        <a:lstStyle/>
        <a:p>
          <a:endParaRPr lang="tr-TR"/>
        </a:p>
      </dgm:t>
    </dgm:pt>
    <dgm:pt modelId="{DC073DEE-2D8E-4159-8940-0170A3B2D26C}">
      <dgm:prSet custT="1"/>
      <dgm:spPr/>
      <dgm:t>
        <a:bodyPr/>
        <a:lstStyle/>
        <a:p>
          <a:pPr rtl="0"/>
          <a:r>
            <a:rPr lang="tr-TR" sz="2000" dirty="0" smtClean="0"/>
            <a:t>Belgeleme yükümlülüğünü yerine getirmek, bildirim ve belgelemeleri incelemek</a:t>
          </a:r>
          <a:endParaRPr lang="tr-TR" sz="2000" dirty="0"/>
        </a:p>
      </dgm:t>
    </dgm:pt>
    <dgm:pt modelId="{3D14E9D8-3F42-4E21-857F-09F0D47915B9}" type="parTrans" cxnId="{28500BF8-7125-4311-96C0-C418012D1596}">
      <dgm:prSet/>
      <dgm:spPr/>
      <dgm:t>
        <a:bodyPr/>
        <a:lstStyle/>
        <a:p>
          <a:endParaRPr lang="tr-TR"/>
        </a:p>
      </dgm:t>
    </dgm:pt>
    <dgm:pt modelId="{0B51C102-3EFA-42FD-8C6C-A7709ECDD8A1}" type="sibTrans" cxnId="{28500BF8-7125-4311-96C0-C418012D1596}">
      <dgm:prSet/>
      <dgm:spPr/>
      <dgm:t>
        <a:bodyPr/>
        <a:lstStyle/>
        <a:p>
          <a:endParaRPr lang="tr-TR"/>
        </a:p>
      </dgm:t>
    </dgm:pt>
    <dgm:pt modelId="{D212CC4C-744A-42ED-9170-7AA45FD9624C}">
      <dgm:prSet custT="1"/>
      <dgm:spPr/>
      <dgm:t>
        <a:bodyPr/>
        <a:lstStyle/>
        <a:p>
          <a:pPr rtl="0"/>
          <a:r>
            <a:rPr lang="tr-TR" sz="2000" dirty="0" smtClean="0"/>
            <a:t>Fazla toplanan ambalaj atığını üyelerine paylaştırmak</a:t>
          </a:r>
          <a:endParaRPr lang="tr-TR" sz="2000" dirty="0"/>
        </a:p>
      </dgm:t>
    </dgm:pt>
    <dgm:pt modelId="{1A616DC2-8731-41B0-A21A-4D1D5390E3C3}" type="parTrans" cxnId="{EE2E31B1-98F5-4CA9-B15A-03519135E9DB}">
      <dgm:prSet/>
      <dgm:spPr/>
      <dgm:t>
        <a:bodyPr/>
        <a:lstStyle/>
        <a:p>
          <a:endParaRPr lang="tr-TR"/>
        </a:p>
      </dgm:t>
    </dgm:pt>
    <dgm:pt modelId="{0EA9AB25-6E39-4A35-AA38-9FC76E58DF62}" type="sibTrans" cxnId="{EE2E31B1-98F5-4CA9-B15A-03519135E9DB}">
      <dgm:prSet/>
      <dgm:spPr/>
      <dgm:t>
        <a:bodyPr/>
        <a:lstStyle/>
        <a:p>
          <a:endParaRPr lang="tr-TR"/>
        </a:p>
      </dgm:t>
    </dgm:pt>
    <dgm:pt modelId="{22EE09FD-85AE-4D76-B5E3-DC3D2DD92969}">
      <dgm:prSet custT="1"/>
      <dgm:spPr/>
      <dgm:t>
        <a:bodyPr/>
        <a:lstStyle/>
        <a:p>
          <a:pPr rtl="0"/>
          <a:r>
            <a:rPr lang="tr-TR" sz="2000" dirty="0" smtClean="0"/>
            <a:t>Gelişme raporlarını, bir sonraki yılın planını ve yıllık bütçesini Bakanlığa sunmak</a:t>
          </a:r>
          <a:endParaRPr lang="tr-TR" sz="2000" dirty="0"/>
        </a:p>
      </dgm:t>
    </dgm:pt>
    <dgm:pt modelId="{0132F53D-BA4E-4EC8-AF9C-4FC003C7C288}" type="parTrans" cxnId="{C4156FCA-4D87-4974-82DB-67A4EA1E207D}">
      <dgm:prSet/>
      <dgm:spPr/>
      <dgm:t>
        <a:bodyPr/>
        <a:lstStyle/>
        <a:p>
          <a:endParaRPr lang="tr-TR"/>
        </a:p>
      </dgm:t>
    </dgm:pt>
    <dgm:pt modelId="{21783D34-F730-4555-97C5-629172D177AC}" type="sibTrans" cxnId="{C4156FCA-4D87-4974-82DB-67A4EA1E207D}">
      <dgm:prSet/>
      <dgm:spPr/>
      <dgm:t>
        <a:bodyPr/>
        <a:lstStyle/>
        <a:p>
          <a:endParaRPr lang="tr-TR"/>
        </a:p>
      </dgm:t>
    </dgm:pt>
    <dgm:pt modelId="{599D757A-4F46-4FAA-A5BB-5A65A4418299}">
      <dgm:prSet custT="1"/>
      <dgm:spPr/>
      <dgm:t>
        <a:bodyPr/>
        <a:lstStyle/>
        <a:p>
          <a:pPr rtl="0"/>
          <a:r>
            <a:rPr lang="tr-TR" sz="2000" dirty="0" smtClean="0"/>
            <a:t>Belediyelerden gelen işbirliği talebini karşılamak</a:t>
          </a:r>
          <a:endParaRPr lang="tr-TR" sz="2000" dirty="0"/>
        </a:p>
      </dgm:t>
    </dgm:pt>
    <dgm:pt modelId="{140FCC75-B96A-413F-95FB-4E2A752D71D8}" type="sibTrans" cxnId="{264E191A-C9C1-4D0E-9308-F969278E36B8}">
      <dgm:prSet/>
      <dgm:spPr/>
      <dgm:t>
        <a:bodyPr/>
        <a:lstStyle/>
        <a:p>
          <a:endParaRPr lang="tr-TR"/>
        </a:p>
      </dgm:t>
    </dgm:pt>
    <dgm:pt modelId="{670F2915-321A-4451-B7C1-A2EDA0DDB066}" type="parTrans" cxnId="{264E191A-C9C1-4D0E-9308-F969278E36B8}">
      <dgm:prSet/>
      <dgm:spPr/>
      <dgm:t>
        <a:bodyPr/>
        <a:lstStyle/>
        <a:p>
          <a:endParaRPr lang="tr-TR"/>
        </a:p>
      </dgm:t>
    </dgm:pt>
    <dgm:pt modelId="{3B2C41B0-FABE-4337-B9EF-90737E2DACAE}" type="pres">
      <dgm:prSet presAssocID="{9F5CDD28-685E-470E-B28D-98797596547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D88D41D-9CBE-4C7C-AA9B-333230BE4774}" type="pres">
      <dgm:prSet presAssocID="{F4E0C05E-FFFD-4083-AD6B-C9F49DAB5836}" presName="horFlow" presStyleCnt="0"/>
      <dgm:spPr/>
      <dgm:t>
        <a:bodyPr/>
        <a:lstStyle/>
        <a:p>
          <a:endParaRPr lang="tr-TR"/>
        </a:p>
      </dgm:t>
    </dgm:pt>
    <dgm:pt modelId="{15F7D7CE-3349-4501-A4EF-E11DBA4CAC11}" type="pres">
      <dgm:prSet presAssocID="{F4E0C05E-FFFD-4083-AD6B-C9F49DAB5836}" presName="bigChev" presStyleLbl="node1" presStyleIdx="0" presStyleCnt="6" custScaleX="487619"/>
      <dgm:spPr/>
      <dgm:t>
        <a:bodyPr/>
        <a:lstStyle/>
        <a:p>
          <a:endParaRPr lang="tr-TR"/>
        </a:p>
      </dgm:t>
    </dgm:pt>
    <dgm:pt modelId="{A29EDA35-2F99-4F66-B16B-FB5E20684870}" type="pres">
      <dgm:prSet presAssocID="{F4E0C05E-FFFD-4083-AD6B-C9F49DAB5836}" presName="vSp" presStyleCnt="0"/>
      <dgm:spPr/>
      <dgm:t>
        <a:bodyPr/>
        <a:lstStyle/>
        <a:p>
          <a:endParaRPr lang="tr-TR"/>
        </a:p>
      </dgm:t>
    </dgm:pt>
    <dgm:pt modelId="{50A8B857-9DDA-44F8-8D32-8E81902CD345}" type="pres">
      <dgm:prSet presAssocID="{782DF5CA-2849-48A6-A9C3-D25AF28FD4EB}" presName="horFlow" presStyleCnt="0"/>
      <dgm:spPr/>
      <dgm:t>
        <a:bodyPr/>
        <a:lstStyle/>
        <a:p>
          <a:endParaRPr lang="tr-TR"/>
        </a:p>
      </dgm:t>
    </dgm:pt>
    <dgm:pt modelId="{158CCBF0-8415-4254-BC39-510718E54619}" type="pres">
      <dgm:prSet presAssocID="{782DF5CA-2849-48A6-A9C3-D25AF28FD4EB}" presName="bigChev" presStyleLbl="node1" presStyleIdx="1" presStyleCnt="6" custScaleX="487619"/>
      <dgm:spPr/>
      <dgm:t>
        <a:bodyPr/>
        <a:lstStyle/>
        <a:p>
          <a:endParaRPr lang="tr-TR"/>
        </a:p>
      </dgm:t>
    </dgm:pt>
    <dgm:pt modelId="{02A85554-618B-4171-856C-CE62731E953D}" type="pres">
      <dgm:prSet presAssocID="{782DF5CA-2849-48A6-A9C3-D25AF28FD4EB}" presName="vSp" presStyleCnt="0"/>
      <dgm:spPr/>
      <dgm:t>
        <a:bodyPr/>
        <a:lstStyle/>
        <a:p>
          <a:endParaRPr lang="tr-TR"/>
        </a:p>
      </dgm:t>
    </dgm:pt>
    <dgm:pt modelId="{B8F6BD5D-6B23-4A4C-8A51-BCB56C820E5B}" type="pres">
      <dgm:prSet presAssocID="{DC073DEE-2D8E-4159-8940-0170A3B2D26C}" presName="horFlow" presStyleCnt="0"/>
      <dgm:spPr/>
      <dgm:t>
        <a:bodyPr/>
        <a:lstStyle/>
        <a:p>
          <a:endParaRPr lang="tr-TR"/>
        </a:p>
      </dgm:t>
    </dgm:pt>
    <dgm:pt modelId="{7A6EEA83-D3B9-48F9-B768-1C37456C67CA}" type="pres">
      <dgm:prSet presAssocID="{DC073DEE-2D8E-4159-8940-0170A3B2D26C}" presName="bigChev" presStyleLbl="node1" presStyleIdx="2" presStyleCnt="6" custScaleX="487619"/>
      <dgm:spPr/>
      <dgm:t>
        <a:bodyPr/>
        <a:lstStyle/>
        <a:p>
          <a:endParaRPr lang="tr-TR"/>
        </a:p>
      </dgm:t>
    </dgm:pt>
    <dgm:pt modelId="{68731038-4F66-40F0-8E7E-474F99E02478}" type="pres">
      <dgm:prSet presAssocID="{DC073DEE-2D8E-4159-8940-0170A3B2D26C}" presName="vSp" presStyleCnt="0"/>
      <dgm:spPr/>
      <dgm:t>
        <a:bodyPr/>
        <a:lstStyle/>
        <a:p>
          <a:endParaRPr lang="tr-TR"/>
        </a:p>
      </dgm:t>
    </dgm:pt>
    <dgm:pt modelId="{1C4C92CC-6519-489F-97D1-2190B3DCF8E6}" type="pres">
      <dgm:prSet presAssocID="{D212CC4C-744A-42ED-9170-7AA45FD9624C}" presName="horFlow" presStyleCnt="0"/>
      <dgm:spPr/>
      <dgm:t>
        <a:bodyPr/>
        <a:lstStyle/>
        <a:p>
          <a:endParaRPr lang="tr-TR"/>
        </a:p>
      </dgm:t>
    </dgm:pt>
    <dgm:pt modelId="{4720F3F3-2889-4796-A03F-0291BF341DB5}" type="pres">
      <dgm:prSet presAssocID="{D212CC4C-744A-42ED-9170-7AA45FD9624C}" presName="bigChev" presStyleLbl="node1" presStyleIdx="3" presStyleCnt="6" custScaleX="487619"/>
      <dgm:spPr/>
      <dgm:t>
        <a:bodyPr/>
        <a:lstStyle/>
        <a:p>
          <a:endParaRPr lang="tr-TR"/>
        </a:p>
      </dgm:t>
    </dgm:pt>
    <dgm:pt modelId="{1AF986F0-991D-44ED-9D0C-8E9DBC1FD0D6}" type="pres">
      <dgm:prSet presAssocID="{D212CC4C-744A-42ED-9170-7AA45FD9624C}" presName="vSp" presStyleCnt="0"/>
      <dgm:spPr/>
      <dgm:t>
        <a:bodyPr/>
        <a:lstStyle/>
        <a:p>
          <a:endParaRPr lang="tr-TR"/>
        </a:p>
      </dgm:t>
    </dgm:pt>
    <dgm:pt modelId="{34A0613B-E8E9-46B2-9218-84F1400A2016}" type="pres">
      <dgm:prSet presAssocID="{599D757A-4F46-4FAA-A5BB-5A65A4418299}" presName="horFlow" presStyleCnt="0"/>
      <dgm:spPr/>
      <dgm:t>
        <a:bodyPr/>
        <a:lstStyle/>
        <a:p>
          <a:endParaRPr lang="tr-TR"/>
        </a:p>
      </dgm:t>
    </dgm:pt>
    <dgm:pt modelId="{6223C75C-FD82-4269-A65C-AF2E68D6C9CF}" type="pres">
      <dgm:prSet presAssocID="{599D757A-4F46-4FAA-A5BB-5A65A4418299}" presName="bigChev" presStyleLbl="node1" presStyleIdx="4" presStyleCnt="6" custScaleX="487619"/>
      <dgm:spPr/>
      <dgm:t>
        <a:bodyPr/>
        <a:lstStyle/>
        <a:p>
          <a:endParaRPr lang="tr-TR"/>
        </a:p>
      </dgm:t>
    </dgm:pt>
    <dgm:pt modelId="{A2BE3BC3-D324-4585-AD3B-1CF7DE6B86D6}" type="pres">
      <dgm:prSet presAssocID="{599D757A-4F46-4FAA-A5BB-5A65A4418299}" presName="vSp" presStyleCnt="0"/>
      <dgm:spPr/>
      <dgm:t>
        <a:bodyPr/>
        <a:lstStyle/>
        <a:p>
          <a:endParaRPr lang="tr-TR"/>
        </a:p>
      </dgm:t>
    </dgm:pt>
    <dgm:pt modelId="{89978A30-99EE-43A6-B0E0-9772AB39394B}" type="pres">
      <dgm:prSet presAssocID="{22EE09FD-85AE-4D76-B5E3-DC3D2DD92969}" presName="horFlow" presStyleCnt="0"/>
      <dgm:spPr/>
      <dgm:t>
        <a:bodyPr/>
        <a:lstStyle/>
        <a:p>
          <a:endParaRPr lang="tr-TR"/>
        </a:p>
      </dgm:t>
    </dgm:pt>
    <dgm:pt modelId="{358DC75D-BA3E-4B07-A5CB-C2B921CEF4C9}" type="pres">
      <dgm:prSet presAssocID="{22EE09FD-85AE-4D76-B5E3-DC3D2DD92969}" presName="bigChev" presStyleLbl="node1" presStyleIdx="5" presStyleCnt="6" custScaleX="487619"/>
      <dgm:spPr/>
      <dgm:t>
        <a:bodyPr/>
        <a:lstStyle/>
        <a:p>
          <a:endParaRPr lang="tr-TR"/>
        </a:p>
      </dgm:t>
    </dgm:pt>
  </dgm:ptLst>
  <dgm:cxnLst>
    <dgm:cxn modelId="{19CA1751-ACC9-49CA-833C-A7723A7F5E0A}" type="presOf" srcId="{F4E0C05E-FFFD-4083-AD6B-C9F49DAB5836}" destId="{15F7D7CE-3349-4501-A4EF-E11DBA4CAC11}" srcOrd="0" destOrd="0" presId="urn:microsoft.com/office/officeart/2005/8/layout/lProcess3"/>
    <dgm:cxn modelId="{5BBD084A-329E-4D3F-8A39-7514F7638EA9}" type="presOf" srcId="{9F5CDD28-685E-470E-B28D-987975965476}" destId="{3B2C41B0-FABE-4337-B9EF-90737E2DACAE}" srcOrd="0" destOrd="0" presId="urn:microsoft.com/office/officeart/2005/8/layout/lProcess3"/>
    <dgm:cxn modelId="{1443CEED-9377-445D-943B-7E6048E7DB66}" type="presOf" srcId="{D212CC4C-744A-42ED-9170-7AA45FD9624C}" destId="{4720F3F3-2889-4796-A03F-0291BF341DB5}" srcOrd="0" destOrd="0" presId="urn:microsoft.com/office/officeart/2005/8/layout/lProcess3"/>
    <dgm:cxn modelId="{17C69E4A-D253-4463-AD6C-A4BB828FA1D8}" srcId="{9F5CDD28-685E-470E-B28D-987975965476}" destId="{782DF5CA-2849-48A6-A9C3-D25AF28FD4EB}" srcOrd="1" destOrd="0" parTransId="{A1847F81-F5EB-40E5-A19D-513F12BE77E3}" sibTransId="{C72315D5-388B-453F-A0D2-B5C8B50E6EDD}"/>
    <dgm:cxn modelId="{88DBE76E-6EAD-45C7-917F-C15A1777E442}" type="presOf" srcId="{22EE09FD-85AE-4D76-B5E3-DC3D2DD92969}" destId="{358DC75D-BA3E-4B07-A5CB-C2B921CEF4C9}" srcOrd="0" destOrd="0" presId="urn:microsoft.com/office/officeart/2005/8/layout/lProcess3"/>
    <dgm:cxn modelId="{7BB06C1D-999D-47CD-B3C9-E24880EC5268}" srcId="{9F5CDD28-685E-470E-B28D-987975965476}" destId="{F4E0C05E-FFFD-4083-AD6B-C9F49DAB5836}" srcOrd="0" destOrd="0" parTransId="{B23C89CB-2736-49BE-A9BC-1217D39E2058}" sibTransId="{69F6B539-AEA8-4045-86BD-64C85DE106EB}"/>
    <dgm:cxn modelId="{EE2E31B1-98F5-4CA9-B15A-03519135E9DB}" srcId="{9F5CDD28-685E-470E-B28D-987975965476}" destId="{D212CC4C-744A-42ED-9170-7AA45FD9624C}" srcOrd="3" destOrd="0" parTransId="{1A616DC2-8731-41B0-A21A-4D1D5390E3C3}" sibTransId="{0EA9AB25-6E39-4A35-AA38-9FC76E58DF62}"/>
    <dgm:cxn modelId="{28500BF8-7125-4311-96C0-C418012D1596}" srcId="{9F5CDD28-685E-470E-B28D-987975965476}" destId="{DC073DEE-2D8E-4159-8940-0170A3B2D26C}" srcOrd="2" destOrd="0" parTransId="{3D14E9D8-3F42-4E21-857F-09F0D47915B9}" sibTransId="{0B51C102-3EFA-42FD-8C6C-A7709ECDD8A1}"/>
    <dgm:cxn modelId="{E7C70E98-6C07-47C2-BDD7-770B440A6582}" type="presOf" srcId="{782DF5CA-2849-48A6-A9C3-D25AF28FD4EB}" destId="{158CCBF0-8415-4254-BC39-510718E54619}" srcOrd="0" destOrd="0" presId="urn:microsoft.com/office/officeart/2005/8/layout/lProcess3"/>
    <dgm:cxn modelId="{C4156FCA-4D87-4974-82DB-67A4EA1E207D}" srcId="{9F5CDD28-685E-470E-B28D-987975965476}" destId="{22EE09FD-85AE-4D76-B5E3-DC3D2DD92969}" srcOrd="5" destOrd="0" parTransId="{0132F53D-BA4E-4EC8-AF9C-4FC003C7C288}" sibTransId="{21783D34-F730-4555-97C5-629172D177AC}"/>
    <dgm:cxn modelId="{A403EE39-7413-42B7-A687-A4ABFD2D8C3E}" type="presOf" srcId="{599D757A-4F46-4FAA-A5BB-5A65A4418299}" destId="{6223C75C-FD82-4269-A65C-AF2E68D6C9CF}" srcOrd="0" destOrd="0" presId="urn:microsoft.com/office/officeart/2005/8/layout/lProcess3"/>
    <dgm:cxn modelId="{E17BED2F-946E-4875-9F0A-B56ED84C5BAF}" type="presOf" srcId="{DC073DEE-2D8E-4159-8940-0170A3B2D26C}" destId="{7A6EEA83-D3B9-48F9-B768-1C37456C67CA}" srcOrd="0" destOrd="0" presId="urn:microsoft.com/office/officeart/2005/8/layout/lProcess3"/>
    <dgm:cxn modelId="{264E191A-C9C1-4D0E-9308-F969278E36B8}" srcId="{9F5CDD28-685E-470E-B28D-987975965476}" destId="{599D757A-4F46-4FAA-A5BB-5A65A4418299}" srcOrd="4" destOrd="0" parTransId="{670F2915-321A-4451-B7C1-A2EDA0DDB066}" sibTransId="{140FCC75-B96A-413F-95FB-4E2A752D71D8}"/>
    <dgm:cxn modelId="{8C3FC1DC-1B68-4C25-B5EC-50ED5A66B08E}" type="presParOf" srcId="{3B2C41B0-FABE-4337-B9EF-90737E2DACAE}" destId="{CD88D41D-9CBE-4C7C-AA9B-333230BE4774}" srcOrd="0" destOrd="0" presId="urn:microsoft.com/office/officeart/2005/8/layout/lProcess3"/>
    <dgm:cxn modelId="{29C34882-751A-4B78-A25C-3137BDA62414}" type="presParOf" srcId="{CD88D41D-9CBE-4C7C-AA9B-333230BE4774}" destId="{15F7D7CE-3349-4501-A4EF-E11DBA4CAC11}" srcOrd="0" destOrd="0" presId="urn:microsoft.com/office/officeart/2005/8/layout/lProcess3"/>
    <dgm:cxn modelId="{C5AFC6DA-CA4E-4EE9-9761-9FC03CA7AF1D}" type="presParOf" srcId="{3B2C41B0-FABE-4337-B9EF-90737E2DACAE}" destId="{A29EDA35-2F99-4F66-B16B-FB5E20684870}" srcOrd="1" destOrd="0" presId="urn:microsoft.com/office/officeart/2005/8/layout/lProcess3"/>
    <dgm:cxn modelId="{F66B766B-3B3C-457A-BB11-FABF094E2481}" type="presParOf" srcId="{3B2C41B0-FABE-4337-B9EF-90737E2DACAE}" destId="{50A8B857-9DDA-44F8-8D32-8E81902CD345}" srcOrd="2" destOrd="0" presId="urn:microsoft.com/office/officeart/2005/8/layout/lProcess3"/>
    <dgm:cxn modelId="{7C3332FF-32EA-4659-AA16-C8892A8A8F39}" type="presParOf" srcId="{50A8B857-9DDA-44F8-8D32-8E81902CD345}" destId="{158CCBF0-8415-4254-BC39-510718E54619}" srcOrd="0" destOrd="0" presId="urn:microsoft.com/office/officeart/2005/8/layout/lProcess3"/>
    <dgm:cxn modelId="{63F22DBD-E0E3-4266-A551-4F9995398601}" type="presParOf" srcId="{3B2C41B0-FABE-4337-B9EF-90737E2DACAE}" destId="{02A85554-618B-4171-856C-CE62731E953D}" srcOrd="3" destOrd="0" presId="urn:microsoft.com/office/officeart/2005/8/layout/lProcess3"/>
    <dgm:cxn modelId="{6DF9BDE4-D266-4255-932A-2175142B0392}" type="presParOf" srcId="{3B2C41B0-FABE-4337-B9EF-90737E2DACAE}" destId="{B8F6BD5D-6B23-4A4C-8A51-BCB56C820E5B}" srcOrd="4" destOrd="0" presId="urn:microsoft.com/office/officeart/2005/8/layout/lProcess3"/>
    <dgm:cxn modelId="{B839570A-A04F-4D75-A611-1AFCEE57EBFE}" type="presParOf" srcId="{B8F6BD5D-6B23-4A4C-8A51-BCB56C820E5B}" destId="{7A6EEA83-D3B9-48F9-B768-1C37456C67CA}" srcOrd="0" destOrd="0" presId="urn:microsoft.com/office/officeart/2005/8/layout/lProcess3"/>
    <dgm:cxn modelId="{5758FF3F-9467-44EE-BB4F-81C161E40163}" type="presParOf" srcId="{3B2C41B0-FABE-4337-B9EF-90737E2DACAE}" destId="{68731038-4F66-40F0-8E7E-474F99E02478}" srcOrd="5" destOrd="0" presId="urn:microsoft.com/office/officeart/2005/8/layout/lProcess3"/>
    <dgm:cxn modelId="{E0EA2275-239C-4783-B2FE-442ED07E8EE5}" type="presParOf" srcId="{3B2C41B0-FABE-4337-B9EF-90737E2DACAE}" destId="{1C4C92CC-6519-489F-97D1-2190B3DCF8E6}" srcOrd="6" destOrd="0" presId="urn:microsoft.com/office/officeart/2005/8/layout/lProcess3"/>
    <dgm:cxn modelId="{1DE6CC55-8669-40B6-8872-3AC6E10FE588}" type="presParOf" srcId="{1C4C92CC-6519-489F-97D1-2190B3DCF8E6}" destId="{4720F3F3-2889-4796-A03F-0291BF341DB5}" srcOrd="0" destOrd="0" presId="urn:microsoft.com/office/officeart/2005/8/layout/lProcess3"/>
    <dgm:cxn modelId="{4CEC5632-7996-40A2-BCD2-672879D55144}" type="presParOf" srcId="{3B2C41B0-FABE-4337-B9EF-90737E2DACAE}" destId="{1AF986F0-991D-44ED-9D0C-8E9DBC1FD0D6}" srcOrd="7" destOrd="0" presId="urn:microsoft.com/office/officeart/2005/8/layout/lProcess3"/>
    <dgm:cxn modelId="{55DD191C-4E50-41C7-9F7B-AC4ACDA6622F}" type="presParOf" srcId="{3B2C41B0-FABE-4337-B9EF-90737E2DACAE}" destId="{34A0613B-E8E9-46B2-9218-84F1400A2016}" srcOrd="8" destOrd="0" presId="urn:microsoft.com/office/officeart/2005/8/layout/lProcess3"/>
    <dgm:cxn modelId="{3FD3E364-A65E-4C26-AE47-88108DC496F1}" type="presParOf" srcId="{34A0613B-E8E9-46B2-9218-84F1400A2016}" destId="{6223C75C-FD82-4269-A65C-AF2E68D6C9CF}" srcOrd="0" destOrd="0" presId="urn:microsoft.com/office/officeart/2005/8/layout/lProcess3"/>
    <dgm:cxn modelId="{9E2EABCB-D200-4200-B5B1-E0277F8464CE}" type="presParOf" srcId="{3B2C41B0-FABE-4337-B9EF-90737E2DACAE}" destId="{A2BE3BC3-D324-4585-AD3B-1CF7DE6B86D6}" srcOrd="9" destOrd="0" presId="urn:microsoft.com/office/officeart/2005/8/layout/lProcess3"/>
    <dgm:cxn modelId="{90615417-08FF-4DFD-847D-6501062A1404}" type="presParOf" srcId="{3B2C41B0-FABE-4337-B9EF-90737E2DACAE}" destId="{89978A30-99EE-43A6-B0E0-9772AB39394B}" srcOrd="10" destOrd="0" presId="urn:microsoft.com/office/officeart/2005/8/layout/lProcess3"/>
    <dgm:cxn modelId="{7A91F76C-F4F4-498C-BA72-3FBF8EAA8165}" type="presParOf" srcId="{89978A30-99EE-43A6-B0E0-9772AB39394B}" destId="{358DC75D-BA3E-4B07-A5CB-C2B921CEF4C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4AF66-ECAA-47EA-94EB-566449F41A9C}">
      <dsp:nvSpPr>
        <dsp:cNvPr id="0" name=""/>
        <dsp:cNvSpPr/>
      </dsp:nvSpPr>
      <dsp:spPr>
        <a:xfrm>
          <a:off x="2979773" y="0"/>
          <a:ext cx="227005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30 .07.2004 Ambalaj ve Ambalaj Atıklarının Kontrolü Yönetmeliği</a:t>
          </a:r>
          <a:endParaRPr lang="tr-TR" sz="1800" kern="1200" dirty="0"/>
        </a:p>
      </dsp:txBody>
      <dsp:txXfrm>
        <a:off x="3012913" y="33140"/>
        <a:ext cx="2203773" cy="1065210"/>
      </dsp:txXfrm>
    </dsp:sp>
    <dsp:sp modelId="{B25C04CB-A6C7-4BC5-8CD4-5A03814A514B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3962049" y="1202209"/>
        <a:ext cx="305502" cy="297016"/>
      </dsp:txXfrm>
    </dsp:sp>
    <dsp:sp modelId="{1728E82E-A6CA-4685-A606-0AEC79CD2D6A}">
      <dsp:nvSpPr>
        <dsp:cNvPr id="0" name=""/>
        <dsp:cNvSpPr/>
      </dsp:nvSpPr>
      <dsp:spPr>
        <a:xfrm>
          <a:off x="2979773" y="1697236"/>
          <a:ext cx="227005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24.06.2007 Ambalaj Atıklarının Kontrolü Yönetmeliği</a:t>
          </a:r>
          <a:endParaRPr lang="tr-TR" sz="1800" kern="1200"/>
        </a:p>
      </dsp:txBody>
      <dsp:txXfrm>
        <a:off x="3012913" y="1730376"/>
        <a:ext cx="2203773" cy="1065210"/>
      </dsp:txXfrm>
    </dsp:sp>
    <dsp:sp modelId="{453901AE-1523-43E5-8E9D-585154B6D92B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3962049" y="2899445"/>
        <a:ext cx="305502" cy="297016"/>
      </dsp:txXfrm>
    </dsp:sp>
    <dsp:sp modelId="{AADDA139-614A-4572-90EC-04DBBA954328}">
      <dsp:nvSpPr>
        <dsp:cNvPr id="0" name=""/>
        <dsp:cNvSpPr/>
      </dsp:nvSpPr>
      <dsp:spPr>
        <a:xfrm>
          <a:off x="2979773" y="3394472"/>
          <a:ext cx="227005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24.08.2011 Ambalaj Atıklarının Kontrolü Yönetmeliği</a:t>
          </a:r>
          <a:endParaRPr lang="tr-TR" sz="1800" kern="1200"/>
        </a:p>
      </dsp:txBody>
      <dsp:txXfrm>
        <a:off x="3012913" y="3427612"/>
        <a:ext cx="2203773" cy="1065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05F6F-C165-4FAE-9D28-CDDE684D1AE6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Bertaraf</a:t>
          </a:r>
          <a:endParaRPr lang="tr-TR" sz="2000" kern="1200" dirty="0"/>
        </a:p>
      </dsp:txBody>
      <dsp:txXfrm>
        <a:off x="3291840" y="0"/>
        <a:ext cx="1645920" cy="905192"/>
      </dsp:txXfrm>
    </dsp:sp>
    <dsp:sp modelId="{4206F75D-6734-4AD4-BAF2-AE803DB40C0C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Geri kazanılması ve geri dönüştürülmesi</a:t>
          </a:r>
          <a:endParaRPr lang="tr-TR" sz="2000" kern="1200" dirty="0"/>
        </a:p>
      </dsp:txBody>
      <dsp:txXfrm>
        <a:off x="3044951" y="905192"/>
        <a:ext cx="2139696" cy="905192"/>
      </dsp:txXfrm>
    </dsp:sp>
    <dsp:sp modelId="{7C350A3E-1423-4D2B-9FFB-2F2E12D05F69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Atık oluşumunun önlenememesi durumunda tekrar kullanılması</a:t>
          </a:r>
          <a:endParaRPr lang="tr-TR" sz="2000" kern="1200" dirty="0"/>
        </a:p>
      </dsp:txBody>
      <dsp:txXfrm>
        <a:off x="2510028" y="1810385"/>
        <a:ext cx="3209544" cy="905192"/>
      </dsp:txXfrm>
    </dsp:sp>
    <dsp:sp modelId="{4FA09D05-56E5-470D-A092-C370DAC4C32F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Ambalaj atığı oluşumunun önlenmesi</a:t>
          </a:r>
          <a:endParaRPr lang="tr-TR" sz="2000" kern="1200" dirty="0"/>
        </a:p>
      </dsp:txBody>
      <dsp:txXfrm>
        <a:off x="1975103" y="2715577"/>
        <a:ext cx="4279392" cy="905192"/>
      </dsp:txXfrm>
    </dsp:sp>
    <dsp:sp modelId="{553600CC-5115-4C10-BCC9-86912B6B2280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Çevresel açıdan geri dönüşüme uygun ambalaj</a:t>
          </a:r>
        </a:p>
      </dsp:txBody>
      <dsp:txXfrm>
        <a:off x="1440179" y="3620770"/>
        <a:ext cx="5349240" cy="905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FC510-A027-46DA-A470-428A9CC96CDE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Piyasaya sürülen bütün ambalajları ve bu ambalajların atıklarını kapsar</a:t>
          </a:r>
          <a:endParaRPr lang="tr-TR" sz="2400" kern="1200" dirty="0"/>
        </a:p>
      </dsp:txBody>
      <dsp:txXfrm>
        <a:off x="3291839" y="269889"/>
        <a:ext cx="4129750" cy="1616020"/>
      </dsp:txXfrm>
    </dsp:sp>
    <dsp:sp modelId="{3EC92E13-BBBB-4FBD-B486-FD3AC1E458E6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KAPSAMDA</a:t>
          </a:r>
          <a:endParaRPr lang="tr-TR" sz="4400" kern="1200" dirty="0"/>
        </a:p>
      </dsp:txBody>
      <dsp:txXfrm>
        <a:off x="105183" y="105735"/>
        <a:ext cx="3081474" cy="1944328"/>
      </dsp:txXfrm>
    </dsp:sp>
    <dsp:sp modelId="{12AA0757-24F8-4DF9-8E4D-A45B3642AF64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Defolu ürünler, fireler, piyasaya sürülmemiş ambalajlar ve benzeri üretim artıkları,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Ambalaj dışı atıkları kapsamaz</a:t>
          </a:r>
          <a:endParaRPr lang="tr-TR" sz="2400" kern="1200" dirty="0"/>
        </a:p>
      </dsp:txBody>
      <dsp:txXfrm>
        <a:off x="3291839" y="2640053"/>
        <a:ext cx="4129750" cy="1616020"/>
      </dsp:txXfrm>
    </dsp:sp>
    <dsp:sp modelId="{C798A909-587E-4924-AFCA-90B3D4635B63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KAPSAM DIŞI</a:t>
          </a:r>
          <a:endParaRPr lang="tr-TR" sz="4400" kern="1200" dirty="0"/>
        </a:p>
      </dsp:txBody>
      <dsp:txXfrm>
        <a:off x="105183" y="2475899"/>
        <a:ext cx="3081474" cy="1944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9496B-D330-44FE-863C-BB1070858C35}">
      <dsp:nvSpPr>
        <dsp:cNvPr id="0" name=""/>
        <dsp:cNvSpPr/>
      </dsp:nvSpPr>
      <dsp:spPr>
        <a:xfrm>
          <a:off x="3293446" y="1298"/>
          <a:ext cx="4928120" cy="29700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Tıbbi Atıkların Kontrolü Yönetmeliği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Tehlikeli Atıkların Kontrolü Yönetmeliği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Atık Yağların Kontrolü Yönetmeliği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kapsamında yer alan ambalajların bildirimleri 01/01/2013 tarihinden itibaren yapılacaktır.</a:t>
          </a:r>
          <a:endParaRPr lang="tr-TR" sz="1800" kern="1200" dirty="0"/>
        </a:p>
      </dsp:txBody>
      <dsp:txXfrm>
        <a:off x="3293446" y="372553"/>
        <a:ext cx="3814354" cy="2227532"/>
      </dsp:txXfrm>
    </dsp:sp>
    <dsp:sp modelId="{72A55D9E-7085-4CD8-B26A-A4D87082C44E}">
      <dsp:nvSpPr>
        <dsp:cNvPr id="0" name=""/>
        <dsp:cNvSpPr/>
      </dsp:nvSpPr>
      <dsp:spPr>
        <a:xfrm>
          <a:off x="8032" y="926099"/>
          <a:ext cx="3285413" cy="1120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KAPSAMDA</a:t>
          </a:r>
          <a:endParaRPr lang="tr-TR" sz="4100" kern="1200" dirty="0"/>
        </a:p>
      </dsp:txBody>
      <dsp:txXfrm>
        <a:off x="62727" y="980794"/>
        <a:ext cx="3176023" cy="1011051"/>
      </dsp:txXfrm>
    </dsp:sp>
    <dsp:sp modelId="{2C995C14-978C-4158-9698-8A7597256408}">
      <dsp:nvSpPr>
        <dsp:cNvPr id="0" name=""/>
        <dsp:cNvSpPr/>
      </dsp:nvSpPr>
      <dsp:spPr>
        <a:xfrm>
          <a:off x="3292643" y="3083385"/>
          <a:ext cx="4932937" cy="14412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Ancak bu atıkların toplanması, taşınması, ayrılması, geri dönüşümü, geri kazanımı ve </a:t>
          </a:r>
          <a:r>
            <a:rPr lang="tr-TR" sz="1800" kern="1200" dirty="0" err="1" smtClean="0"/>
            <a:t>bertarafı</a:t>
          </a:r>
          <a:r>
            <a:rPr lang="tr-TR" sz="1800" kern="1200" dirty="0" smtClean="0"/>
            <a:t> belirtilen ilgili mevzuat hükümlerine göre yapılır.</a:t>
          </a:r>
          <a:endParaRPr lang="tr-TR" sz="1800" kern="1200" dirty="0"/>
        </a:p>
      </dsp:txBody>
      <dsp:txXfrm>
        <a:off x="3292643" y="3263545"/>
        <a:ext cx="4392457" cy="1080959"/>
      </dsp:txXfrm>
    </dsp:sp>
    <dsp:sp modelId="{1FF552F7-CECA-4F13-BDA3-8E0D898C58E1}">
      <dsp:nvSpPr>
        <dsp:cNvPr id="0" name=""/>
        <dsp:cNvSpPr/>
      </dsp:nvSpPr>
      <dsp:spPr>
        <a:xfrm>
          <a:off x="4018" y="3243804"/>
          <a:ext cx="3288625" cy="1120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KAPSAMDIŞI</a:t>
          </a:r>
          <a:endParaRPr lang="tr-TR" sz="4100" kern="1200" dirty="0"/>
        </a:p>
      </dsp:txBody>
      <dsp:txXfrm>
        <a:off x="58713" y="3298499"/>
        <a:ext cx="3179235" cy="10110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FE2BE-FD7B-4186-B572-A04771A95E78}">
      <dsp:nvSpPr>
        <dsp:cNvPr id="0" name=""/>
        <dsp:cNvSpPr/>
      </dsp:nvSpPr>
      <dsp:spPr>
        <a:xfrm>
          <a:off x="3315511" y="2479044"/>
          <a:ext cx="1598577" cy="1598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Ekonomik işletmeler</a:t>
          </a:r>
          <a:endParaRPr lang="tr-TR" sz="2500" kern="1200" dirty="0"/>
        </a:p>
      </dsp:txBody>
      <dsp:txXfrm>
        <a:off x="3393547" y="2557080"/>
        <a:ext cx="1442505" cy="1442505"/>
      </dsp:txXfrm>
    </dsp:sp>
    <dsp:sp modelId="{90DF6D24-85CC-4F52-A2D6-795A17223FE8}">
      <dsp:nvSpPr>
        <dsp:cNvPr id="0" name=""/>
        <dsp:cNvSpPr/>
      </dsp:nvSpPr>
      <dsp:spPr>
        <a:xfrm rot="16200000">
          <a:off x="3554132" y="1918376"/>
          <a:ext cx="1121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1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47225-357B-4B6B-87C4-21212536E8D9}">
      <dsp:nvSpPr>
        <dsp:cNvPr id="0" name=""/>
        <dsp:cNvSpPr/>
      </dsp:nvSpPr>
      <dsp:spPr>
        <a:xfrm>
          <a:off x="3579276" y="286661"/>
          <a:ext cx="1071046" cy="1071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Ambalaj Üreticileri</a:t>
          </a:r>
          <a:endParaRPr lang="tr-TR" sz="1700" kern="1200" dirty="0"/>
        </a:p>
      </dsp:txBody>
      <dsp:txXfrm>
        <a:off x="3631560" y="338945"/>
        <a:ext cx="966478" cy="966478"/>
      </dsp:txXfrm>
    </dsp:sp>
    <dsp:sp modelId="{243118D8-C016-4E36-9B51-15511A747304}">
      <dsp:nvSpPr>
        <dsp:cNvPr id="0" name=""/>
        <dsp:cNvSpPr/>
      </dsp:nvSpPr>
      <dsp:spPr>
        <a:xfrm rot="1800000">
          <a:off x="4852806" y="3968512"/>
          <a:ext cx="9148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48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34D7F-34B7-4703-8637-5EC164184B2D}">
      <dsp:nvSpPr>
        <dsp:cNvPr id="0" name=""/>
        <dsp:cNvSpPr/>
      </dsp:nvSpPr>
      <dsp:spPr>
        <a:xfrm>
          <a:off x="5706362" y="3970883"/>
          <a:ext cx="1071046" cy="1071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Tedarikçi</a:t>
          </a:r>
          <a:endParaRPr lang="tr-TR" sz="1900" kern="1200" dirty="0"/>
        </a:p>
      </dsp:txBody>
      <dsp:txXfrm>
        <a:off x="5758646" y="4023167"/>
        <a:ext cx="966478" cy="966478"/>
      </dsp:txXfrm>
    </dsp:sp>
    <dsp:sp modelId="{93774970-FF0E-43EA-AA3F-62DB06E11277}">
      <dsp:nvSpPr>
        <dsp:cNvPr id="0" name=""/>
        <dsp:cNvSpPr/>
      </dsp:nvSpPr>
      <dsp:spPr>
        <a:xfrm rot="9000000">
          <a:off x="2461954" y="3968512"/>
          <a:ext cx="9148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48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6526F-EA4B-4EED-A954-B44B1C782E36}">
      <dsp:nvSpPr>
        <dsp:cNvPr id="0" name=""/>
        <dsp:cNvSpPr/>
      </dsp:nvSpPr>
      <dsp:spPr>
        <a:xfrm>
          <a:off x="1452190" y="3970883"/>
          <a:ext cx="1071046" cy="1071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Piyasaya sürenler</a:t>
          </a:r>
          <a:endParaRPr lang="tr-TR" sz="1900" kern="1200" dirty="0"/>
        </a:p>
      </dsp:txBody>
      <dsp:txXfrm>
        <a:off x="1504474" y="4023167"/>
        <a:ext cx="966478" cy="9664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FAC40-C5F9-474D-9C3E-F2FF9DDB6534}">
      <dsp:nvSpPr>
        <dsp:cNvPr id="0" name=""/>
        <dsp:cNvSpPr/>
      </dsp:nvSpPr>
      <dsp:spPr>
        <a:xfrm>
          <a:off x="5212366" y="0"/>
          <a:ext cx="5297651" cy="45259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900" kern="1200" dirty="0" smtClean="0"/>
            <a:t>Ambalajı üretenler ve/veya bu ürünleri ithal edenleri ifade eder.</a:t>
          </a:r>
          <a:endParaRPr lang="tr-TR" sz="3900" kern="1200" dirty="0"/>
        </a:p>
      </dsp:txBody>
      <dsp:txXfrm>
        <a:off x="5212366" y="565745"/>
        <a:ext cx="3600415" cy="3394473"/>
      </dsp:txXfrm>
    </dsp:sp>
    <dsp:sp modelId="{784C0DDD-147A-416C-AFF9-63B08ED2B165}">
      <dsp:nvSpPr>
        <dsp:cNvPr id="0" name=""/>
        <dsp:cNvSpPr/>
      </dsp:nvSpPr>
      <dsp:spPr>
        <a:xfrm>
          <a:off x="3150" y="0"/>
          <a:ext cx="5209215" cy="4525963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500" kern="1200" dirty="0"/>
        </a:p>
      </dsp:txBody>
      <dsp:txXfrm>
        <a:off x="224089" y="220939"/>
        <a:ext cx="4767337" cy="40840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2DCEB-CF1A-4111-8713-ECCA78036B92}">
      <dsp:nvSpPr>
        <dsp:cNvPr id="0" name=""/>
        <dsp:cNvSpPr/>
      </dsp:nvSpPr>
      <dsp:spPr>
        <a:xfrm>
          <a:off x="316799" y="0"/>
          <a:ext cx="7596001" cy="3931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Kullanıcı kodu ve şifre almak</a:t>
          </a:r>
          <a:endParaRPr lang="tr-TR" sz="2000" kern="1200"/>
        </a:p>
      </dsp:txBody>
      <dsp:txXfrm>
        <a:off x="513380" y="0"/>
        <a:ext cx="7202840" cy="393161"/>
      </dsp:txXfrm>
    </dsp:sp>
    <dsp:sp modelId="{7F2EF226-1970-46D0-BE4C-9B863BADC4EA}">
      <dsp:nvSpPr>
        <dsp:cNvPr id="0" name=""/>
        <dsp:cNvSpPr/>
      </dsp:nvSpPr>
      <dsp:spPr>
        <a:xfrm>
          <a:off x="316799" y="382883"/>
          <a:ext cx="7353544" cy="446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Ek-5 Piyasaya Süren Müracaat Formu doldurmak</a:t>
          </a:r>
          <a:endParaRPr lang="tr-TR" sz="2000" kern="1200" dirty="0"/>
        </a:p>
      </dsp:txBody>
      <dsp:txXfrm>
        <a:off x="540107" y="382883"/>
        <a:ext cx="6906928" cy="446616"/>
      </dsp:txXfrm>
    </dsp:sp>
    <dsp:sp modelId="{0DCF7F00-8E56-48A5-9E12-12EBA0B650FB}">
      <dsp:nvSpPr>
        <dsp:cNvPr id="0" name=""/>
        <dsp:cNvSpPr/>
      </dsp:nvSpPr>
      <dsp:spPr>
        <a:xfrm>
          <a:off x="316799" y="792138"/>
          <a:ext cx="7353544" cy="5001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Şubat ayının sonuna kadar bildirim</a:t>
          </a:r>
          <a:endParaRPr lang="tr-TR" sz="2000" kern="1200" dirty="0"/>
        </a:p>
      </dsp:txBody>
      <dsp:txXfrm>
        <a:off x="566873" y="792138"/>
        <a:ext cx="6853397" cy="500147"/>
      </dsp:txXfrm>
    </dsp:sp>
    <dsp:sp modelId="{9E95F1B8-3B43-48FC-8E80-76C3B660FBD9}">
      <dsp:nvSpPr>
        <dsp:cNvPr id="0" name=""/>
        <dsp:cNvSpPr/>
      </dsp:nvSpPr>
      <dsp:spPr>
        <a:xfrm>
          <a:off x="316799" y="1269474"/>
          <a:ext cx="7353544" cy="38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Önleme</a:t>
          </a:r>
          <a:endParaRPr lang="tr-TR" sz="2000" kern="1200" dirty="0"/>
        </a:p>
      </dsp:txBody>
      <dsp:txXfrm>
        <a:off x="510085" y="1269474"/>
        <a:ext cx="6966972" cy="386572"/>
      </dsp:txXfrm>
    </dsp:sp>
    <dsp:sp modelId="{E17525FA-E41E-4F11-BEFE-7D07F6412098}">
      <dsp:nvSpPr>
        <dsp:cNvPr id="0" name=""/>
        <dsp:cNvSpPr/>
      </dsp:nvSpPr>
      <dsp:spPr>
        <a:xfrm>
          <a:off x="316799" y="1656044"/>
          <a:ext cx="7353544" cy="6026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En az atık/Ekonomik ambalaj üretmek</a:t>
          </a:r>
          <a:endParaRPr lang="tr-TR" sz="2000" kern="1200" dirty="0"/>
        </a:p>
      </dsp:txBody>
      <dsp:txXfrm>
        <a:off x="618108" y="1656044"/>
        <a:ext cx="6750927" cy="602617"/>
      </dsp:txXfrm>
    </dsp:sp>
    <dsp:sp modelId="{645FFB5A-6F7E-44CA-B63E-C473F7B82FE7}">
      <dsp:nvSpPr>
        <dsp:cNvPr id="0" name=""/>
        <dsp:cNvSpPr/>
      </dsp:nvSpPr>
      <dsp:spPr>
        <a:xfrm>
          <a:off x="316799" y="2201685"/>
          <a:ext cx="7353544" cy="605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Geri kazanım hedefi</a:t>
          </a:r>
          <a:endParaRPr lang="tr-TR" sz="2000" kern="1200" dirty="0"/>
        </a:p>
      </dsp:txBody>
      <dsp:txXfrm>
        <a:off x="619329" y="2201685"/>
        <a:ext cx="6748485" cy="605059"/>
      </dsp:txXfrm>
    </dsp:sp>
    <dsp:sp modelId="{A65272E5-3AB7-4E51-8AD8-4F692EBC46B2}">
      <dsp:nvSpPr>
        <dsp:cNvPr id="0" name=""/>
        <dsp:cNvSpPr/>
      </dsp:nvSpPr>
      <dsp:spPr>
        <a:xfrm>
          <a:off x="316799" y="2807956"/>
          <a:ext cx="7560861" cy="3581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Plan dahilinde toplama ekipmanları sağlamak</a:t>
          </a:r>
          <a:endParaRPr lang="tr-TR" sz="2000" kern="1200" dirty="0"/>
        </a:p>
      </dsp:txBody>
      <dsp:txXfrm>
        <a:off x="495861" y="2807956"/>
        <a:ext cx="7202737" cy="358124"/>
      </dsp:txXfrm>
    </dsp:sp>
    <dsp:sp modelId="{34FFEE25-8190-4587-8F22-4E4F60D95F63}">
      <dsp:nvSpPr>
        <dsp:cNvPr id="0" name=""/>
        <dsp:cNvSpPr/>
      </dsp:nvSpPr>
      <dsp:spPr>
        <a:xfrm>
          <a:off x="341938" y="3231282"/>
          <a:ext cx="7573417" cy="469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Belgeleme yapmak</a:t>
          </a:r>
          <a:endParaRPr lang="tr-TR" sz="2000" kern="1200" dirty="0"/>
        </a:p>
      </dsp:txBody>
      <dsp:txXfrm>
        <a:off x="576495" y="3231282"/>
        <a:ext cx="7104303" cy="469114"/>
      </dsp:txXfrm>
    </dsp:sp>
    <dsp:sp modelId="{78372BDD-090B-4362-B9BA-7605C328D22D}">
      <dsp:nvSpPr>
        <dsp:cNvPr id="0" name=""/>
        <dsp:cNvSpPr/>
      </dsp:nvSpPr>
      <dsp:spPr>
        <a:xfrm>
          <a:off x="267361" y="3745198"/>
          <a:ext cx="7573417" cy="3758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Belgeleme dosyasını şubat ayı sonuna kadar elektronik yazılım programı üzerinden göndermek</a:t>
          </a:r>
          <a:endParaRPr lang="tr-TR" sz="2000" kern="1200" dirty="0"/>
        </a:p>
      </dsp:txBody>
      <dsp:txXfrm>
        <a:off x="455304" y="3745198"/>
        <a:ext cx="7197531" cy="375886"/>
      </dsp:txXfrm>
    </dsp:sp>
    <dsp:sp modelId="{11220D01-35C7-479A-961F-C7D9FC125C97}">
      <dsp:nvSpPr>
        <dsp:cNvPr id="0" name=""/>
        <dsp:cNvSpPr/>
      </dsp:nvSpPr>
      <dsp:spPr>
        <a:xfrm>
          <a:off x="334313" y="4420291"/>
          <a:ext cx="6597970" cy="5048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Eğitim</a:t>
          </a:r>
          <a:endParaRPr lang="tr-TR" sz="2000" kern="1200" dirty="0"/>
        </a:p>
      </dsp:txBody>
      <dsp:txXfrm>
        <a:off x="586739" y="4420291"/>
        <a:ext cx="6093119" cy="5048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D6C6A-D264-498D-BB1D-EE97B56964D4}">
      <dsp:nvSpPr>
        <dsp:cNvPr id="0" name=""/>
        <dsp:cNvSpPr/>
      </dsp:nvSpPr>
      <dsp:spPr>
        <a:xfrm>
          <a:off x="0" y="211"/>
          <a:ext cx="8229598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•Belgelendirilmeyen miktarın %10 fazlası bir sonraki yıla ilave edilir.</a:t>
          </a:r>
          <a:endParaRPr lang="tr-TR" sz="2100" kern="1200"/>
        </a:p>
      </dsp:txBody>
      <dsp:txXfrm>
        <a:off x="511939" y="211"/>
        <a:ext cx="7205721" cy="1023877"/>
      </dsp:txXfrm>
    </dsp:sp>
    <dsp:sp modelId="{C94CF6E1-EFBB-4ABD-B309-950C04C46100}">
      <dsp:nvSpPr>
        <dsp:cNvPr id="0" name=""/>
        <dsp:cNvSpPr/>
      </dsp:nvSpPr>
      <dsp:spPr>
        <a:xfrm>
          <a:off x="0" y="1167432"/>
          <a:ext cx="8229598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•İkinci ve daha sonraki hedefe ulaşılmazsa eksik kalan miktarın %10 fazlası tekrar bir sonraki yıla ilave edilir.</a:t>
          </a:r>
          <a:endParaRPr lang="tr-TR" sz="2100" kern="1200" dirty="0"/>
        </a:p>
      </dsp:txBody>
      <dsp:txXfrm>
        <a:off x="511939" y="1167432"/>
        <a:ext cx="7205721" cy="1023877"/>
      </dsp:txXfrm>
    </dsp:sp>
    <dsp:sp modelId="{C0ED2EB8-3B61-4C6F-946C-38E1FA987F4B}">
      <dsp:nvSpPr>
        <dsp:cNvPr id="0" name=""/>
        <dsp:cNvSpPr/>
      </dsp:nvSpPr>
      <dsp:spPr>
        <a:xfrm>
          <a:off x="0" y="2334652"/>
          <a:ext cx="8229598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•Elektronik yazılım programına </a:t>
          </a:r>
          <a:r>
            <a:rPr lang="tr-TR" sz="2100" kern="1200" dirty="0" err="1" smtClean="0"/>
            <a:t>kaydolunan</a:t>
          </a:r>
          <a:r>
            <a:rPr lang="tr-TR" sz="2100" kern="1200" dirty="0" smtClean="0"/>
            <a:t> yıl esas alınarak 3 yıl hedef tutmazsa gereken miktarlar ile ilgili bir sonraki yıla %10 fazlası ile aktarılır ve 2872 Kanun uyarınca idari yaptırım uygulanır.</a:t>
          </a:r>
          <a:endParaRPr lang="tr-TR" sz="2100" kern="1200" dirty="0"/>
        </a:p>
      </dsp:txBody>
      <dsp:txXfrm>
        <a:off x="511939" y="2334652"/>
        <a:ext cx="7205721" cy="1023877"/>
      </dsp:txXfrm>
    </dsp:sp>
    <dsp:sp modelId="{60B5941C-0ED7-4197-A704-75CB4725567C}">
      <dsp:nvSpPr>
        <dsp:cNvPr id="0" name=""/>
        <dsp:cNvSpPr/>
      </dsp:nvSpPr>
      <dsp:spPr>
        <a:xfrm>
          <a:off x="0" y="3501873"/>
          <a:ext cx="8229598" cy="102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•10 yıl içinde öngörülen hedeflere beş kez ulaşılmazsa, ürünlerin ambalajına depozito uygulanır.</a:t>
          </a:r>
          <a:endParaRPr lang="tr-TR" sz="2100" kern="1200" dirty="0"/>
        </a:p>
      </dsp:txBody>
      <dsp:txXfrm>
        <a:off x="511939" y="3501873"/>
        <a:ext cx="7205721" cy="10238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7D7CE-3349-4501-A4EF-E11DBA4CAC11}">
      <dsp:nvSpPr>
        <dsp:cNvPr id="0" name=""/>
        <dsp:cNvSpPr/>
      </dsp:nvSpPr>
      <dsp:spPr>
        <a:xfrm>
          <a:off x="287977" y="2628"/>
          <a:ext cx="7633096" cy="6306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Geri kazanım kapasitesini oluşturmak</a:t>
          </a:r>
          <a:endParaRPr lang="tr-TR" sz="2000" kern="1200" dirty="0"/>
        </a:p>
      </dsp:txBody>
      <dsp:txXfrm>
        <a:off x="603309" y="2628"/>
        <a:ext cx="7002433" cy="630663"/>
      </dsp:txXfrm>
    </dsp:sp>
    <dsp:sp modelId="{158CCBF0-8415-4254-BC39-510718E54619}">
      <dsp:nvSpPr>
        <dsp:cNvPr id="0" name=""/>
        <dsp:cNvSpPr/>
      </dsp:nvSpPr>
      <dsp:spPr>
        <a:xfrm>
          <a:off x="392950" y="616381"/>
          <a:ext cx="7622864" cy="6705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PS adına belediyelerle sözleşme yapmak, faaliyetleri izlemek, toplanan ambalaj atıklarını almak yada aldırmak</a:t>
          </a:r>
          <a:endParaRPr lang="tr-TR" sz="2000" kern="1200" dirty="0"/>
        </a:p>
      </dsp:txBody>
      <dsp:txXfrm>
        <a:off x="728218" y="616381"/>
        <a:ext cx="6952328" cy="670536"/>
      </dsp:txXfrm>
    </dsp:sp>
    <dsp:sp modelId="{7A6EEA83-D3B9-48F9-B768-1C37456C67CA}">
      <dsp:nvSpPr>
        <dsp:cNvPr id="0" name=""/>
        <dsp:cNvSpPr/>
      </dsp:nvSpPr>
      <dsp:spPr>
        <a:xfrm>
          <a:off x="287977" y="1270046"/>
          <a:ext cx="7643356" cy="6212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Belgeleme yükümlülüğünü yerine getirmek, bildirim ve belgelemeleri incelemek</a:t>
          </a:r>
          <a:endParaRPr lang="tr-TR" sz="2000" kern="1200" dirty="0"/>
        </a:p>
      </dsp:txBody>
      <dsp:txXfrm>
        <a:off x="598588" y="1270046"/>
        <a:ext cx="7022134" cy="621222"/>
      </dsp:txXfrm>
    </dsp:sp>
    <dsp:sp modelId="{4720F3F3-2889-4796-A03F-0291BF341DB5}">
      <dsp:nvSpPr>
        <dsp:cNvPr id="0" name=""/>
        <dsp:cNvSpPr/>
      </dsp:nvSpPr>
      <dsp:spPr>
        <a:xfrm>
          <a:off x="287977" y="1826078"/>
          <a:ext cx="7612660" cy="7626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Fazla toplanan ambalaj atığını üyelerine paylaştırmak</a:t>
          </a:r>
          <a:endParaRPr lang="tr-TR" sz="2000" kern="1200" dirty="0"/>
        </a:p>
      </dsp:txBody>
      <dsp:txXfrm>
        <a:off x="669277" y="1826078"/>
        <a:ext cx="6850060" cy="762600"/>
      </dsp:txXfrm>
    </dsp:sp>
    <dsp:sp modelId="{6223C75C-FD82-4269-A65C-AF2E68D6C9CF}">
      <dsp:nvSpPr>
        <dsp:cNvPr id="0" name=""/>
        <dsp:cNvSpPr/>
      </dsp:nvSpPr>
      <dsp:spPr>
        <a:xfrm>
          <a:off x="287977" y="2620888"/>
          <a:ext cx="7653644" cy="891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Belediyelerden gelen işbirliği talebini karşılamak</a:t>
          </a:r>
          <a:endParaRPr lang="tr-TR" sz="2000" kern="1200" dirty="0"/>
        </a:p>
      </dsp:txBody>
      <dsp:txXfrm>
        <a:off x="733782" y="2620888"/>
        <a:ext cx="6762034" cy="891610"/>
      </dsp:txXfrm>
    </dsp:sp>
    <dsp:sp modelId="{358DC75D-BA3E-4B07-A5CB-C2B921CEF4C9}">
      <dsp:nvSpPr>
        <dsp:cNvPr id="0" name=""/>
        <dsp:cNvSpPr/>
      </dsp:nvSpPr>
      <dsp:spPr>
        <a:xfrm>
          <a:off x="287977" y="3967997"/>
          <a:ext cx="1388343" cy="5553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4445" rIns="0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 smtClean="0"/>
            <a:t>Gelişme raporlarını, bir sonraki yılın planını ve yıllık bütçesini Bakanlığa sunmak</a:t>
          </a:r>
          <a:endParaRPr lang="tr-TR" sz="700" kern="1200" dirty="0"/>
        </a:p>
      </dsp:txBody>
      <dsp:txXfrm>
        <a:off x="565646" y="3967997"/>
        <a:ext cx="833006" cy="555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E6DCAC"/>
            </a:gs>
            <a:gs pos="12000">
              <a:srgbClr val="E6D78A"/>
            </a:gs>
            <a:gs pos="38000">
              <a:srgbClr val="C7AC4C"/>
            </a:gs>
            <a:gs pos="49000">
              <a:srgbClr val="E6D78A"/>
            </a:gs>
            <a:gs pos="80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Ambalaj Atıklarının Kontrolü Yönetmeliğinin Genel İlkeleri ve Sanayici Sorumluluğu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14353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3525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821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Ambalaj Üreticisinin Yükümlülükleri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Kullanıcı </a:t>
            </a:r>
            <a:r>
              <a:rPr lang="tr-TR" dirty="0"/>
              <a:t>kodu ve şifre </a:t>
            </a:r>
            <a:r>
              <a:rPr lang="tr-TR" dirty="0" smtClean="0"/>
              <a:t>almak</a:t>
            </a:r>
          </a:p>
          <a:p>
            <a:endParaRPr lang="tr-TR" dirty="0"/>
          </a:p>
          <a:p>
            <a:r>
              <a:rPr lang="tr-TR" dirty="0"/>
              <a:t>Ek-4 Ambalaj Üreticisi Müracaat Formu </a:t>
            </a:r>
            <a:r>
              <a:rPr lang="tr-TR" dirty="0" smtClean="0"/>
              <a:t>doldurmak</a:t>
            </a:r>
          </a:p>
          <a:p>
            <a:endParaRPr lang="tr-TR" dirty="0"/>
          </a:p>
          <a:p>
            <a:r>
              <a:rPr lang="tr-TR" dirty="0"/>
              <a:t>Şubat ayının sonuna kadar </a:t>
            </a:r>
            <a:r>
              <a:rPr lang="tr-TR" dirty="0" smtClean="0"/>
              <a:t>bildirim</a:t>
            </a:r>
          </a:p>
          <a:p>
            <a:endParaRPr lang="tr-TR" dirty="0"/>
          </a:p>
          <a:p>
            <a:r>
              <a:rPr lang="tr-TR" dirty="0"/>
              <a:t>Önleme (hedef en az atık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/>
              <a:t>Çevreye en az zarar verecek ambalaj </a:t>
            </a:r>
            <a:r>
              <a:rPr lang="tr-TR" dirty="0" smtClean="0"/>
              <a:t>üretmek</a:t>
            </a:r>
          </a:p>
          <a:p>
            <a:endParaRPr lang="tr-TR" dirty="0"/>
          </a:p>
          <a:p>
            <a:r>
              <a:rPr lang="tr-TR" dirty="0" smtClean="0"/>
              <a:t>Eğitim</a:t>
            </a:r>
          </a:p>
          <a:p>
            <a:endParaRPr lang="tr-TR" dirty="0"/>
          </a:p>
          <a:p>
            <a:r>
              <a:rPr lang="tr-TR" dirty="0"/>
              <a:t>İşaretleme (gönüllü)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281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TEDARİKÇİ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Kendisi </a:t>
            </a:r>
            <a:r>
              <a:rPr lang="tr-TR" dirty="0"/>
              <a:t>ambalaj üreticisi olmayıp piyasaya sürenlere ambalaj tedarik edenler ile piyasaya sürenler adına fason üretim yapanları ifade eder.</a:t>
            </a:r>
          </a:p>
        </p:txBody>
      </p:sp>
    </p:spTree>
    <p:extLst>
      <p:ext uri="{BB962C8B-B14F-4D97-AF65-F5344CB8AC3E}">
        <p14:creationId xmlns:p14="http://schemas.microsoft.com/office/powerpoint/2010/main" xmlns="" val="38840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Tedarikçilerin Yükümlülükleri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Kullanıcı kodu ve şifre </a:t>
            </a:r>
            <a:r>
              <a:rPr lang="tr-TR" dirty="0" smtClean="0"/>
              <a:t>almak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Ek-6 Tedarikçi Müracaat Formu </a:t>
            </a:r>
            <a:r>
              <a:rPr lang="tr-TR" dirty="0" smtClean="0"/>
              <a:t>doldurmak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Şubat ayının sonuna kadar bildirim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553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Piyasaya Süren İşletme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 Ambalajlar </a:t>
            </a:r>
            <a:r>
              <a:rPr lang="tr-TR" dirty="0"/>
              <a:t>ile paketleyen gerçek veya tüzel </a:t>
            </a:r>
            <a:r>
              <a:rPr lang="tr-TR" dirty="0" smtClean="0"/>
              <a:t>kişi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-Ambalajın </a:t>
            </a:r>
            <a:r>
              <a:rPr lang="tr-TR" dirty="0"/>
              <a:t>üzerinde adını ve/veya ticari markasını kullanan gerçek veya tüzel </a:t>
            </a:r>
            <a:r>
              <a:rPr lang="tr-TR" dirty="0" smtClean="0"/>
              <a:t>kişi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- Üretici </a:t>
            </a:r>
            <a:r>
              <a:rPr lang="tr-TR" dirty="0"/>
              <a:t>tarafından yetkilendirilen temsilci ve/veya ithalatçı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167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Piyasaya Süren İşletmelerin Yükümlülükleri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2555253"/>
              </p:ext>
            </p:extLst>
          </p:nvPr>
        </p:nvGraphicFramePr>
        <p:xfrm>
          <a:off x="500034" y="1428736"/>
          <a:ext cx="8460000" cy="5168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896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09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Geri Kazanım Hedeflerine Ulaşılmaması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0483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931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Yetkilendirilmiş Kuruluş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Piyasaya </a:t>
            </a:r>
            <a:r>
              <a:rPr lang="tr-TR" dirty="0"/>
              <a:t>sürenlerin bu yönetmelikte belirtilen yükümlülüklerini yerine getirmek üzere oluşturdukları ve Bakanlık tarafından yetkilendirilen tüzel kişiliği haiz kuruluşlar</a:t>
            </a:r>
          </a:p>
        </p:txBody>
      </p:sp>
    </p:spTree>
    <p:extLst>
      <p:ext uri="{BB962C8B-B14F-4D97-AF65-F5344CB8AC3E}">
        <p14:creationId xmlns:p14="http://schemas.microsoft.com/office/powerpoint/2010/main" xmlns="" val="1724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Yetkilendirilmiş Kuruluşların Yükümlülükleri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9489928"/>
              </p:ext>
            </p:extLst>
          </p:nvPr>
        </p:nvGraphicFramePr>
        <p:xfrm>
          <a:off x="914400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749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Temsiliyet</a:t>
            </a:r>
            <a:r>
              <a:rPr lang="tr-TR" dirty="0"/>
              <a:t> Payı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 ambalaj türleri için </a:t>
            </a:r>
            <a:r>
              <a:rPr lang="tr-TR" dirty="0" err="1"/>
              <a:t>temsiliyet</a:t>
            </a:r>
            <a:r>
              <a:rPr lang="tr-TR" dirty="0"/>
              <a:t> payının en az %10 unu sağlaması</a:t>
            </a:r>
          </a:p>
          <a:p>
            <a:r>
              <a:rPr lang="tr-TR" dirty="0"/>
              <a:t>•Tek ambalaj türü için </a:t>
            </a:r>
            <a:r>
              <a:rPr lang="tr-TR" dirty="0" err="1"/>
              <a:t>temsiliyet</a:t>
            </a:r>
            <a:r>
              <a:rPr lang="tr-TR" dirty="0"/>
              <a:t> payının yetki alınmak istenen malzeme türünün en az %10 unu sağlaması</a:t>
            </a:r>
          </a:p>
        </p:txBody>
      </p:sp>
    </p:spTree>
    <p:extLst>
      <p:ext uri="{BB962C8B-B14F-4D97-AF65-F5344CB8AC3E}">
        <p14:creationId xmlns:p14="http://schemas.microsoft.com/office/powerpoint/2010/main" xmlns="" val="4170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MEVZUAT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78570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18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 İptali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Bakanlık denetler ve geri kazanım hedeflerine ilişkin göstergelerini izler ve yayımlayabilir.</a:t>
            </a:r>
          </a:p>
          <a:p>
            <a:r>
              <a:rPr lang="tr-TR" dirty="0"/>
              <a:t>•Bakanlık </a:t>
            </a:r>
            <a:r>
              <a:rPr lang="tr-TR" dirty="0" err="1"/>
              <a:t>temsiliyet</a:t>
            </a:r>
            <a:r>
              <a:rPr lang="tr-TR" dirty="0"/>
              <a:t> payını sağlamadığı tarihten itibaren, en fazla 1 yıla kadar süre verir. </a:t>
            </a:r>
            <a:r>
              <a:rPr lang="tr-TR" dirty="0" err="1"/>
              <a:t>Temsiliyet</a:t>
            </a:r>
            <a:r>
              <a:rPr lang="tr-TR" dirty="0"/>
              <a:t> payını yeniden sağlamasını ihtar eder ve bu durumu üyesi olanlara bildirir.</a:t>
            </a:r>
          </a:p>
          <a:p>
            <a:r>
              <a:rPr lang="tr-TR" dirty="0"/>
              <a:t>•Bakanlık, yükümlülüklerinden herhangi birini yerine getirmemesi durumunda ihtar eder 1 yıl süre verir ve üyelerine bildirir.</a:t>
            </a:r>
          </a:p>
          <a:p>
            <a:r>
              <a:rPr lang="tr-TR" dirty="0"/>
              <a:t>•Halen daha yetkiler yerine getirilmemişse Bakanlık yetkiyi iptal eder ve yükümlülükler, yetkilendirilmiş kuruluş üyesi piyasaya sürenler tarafından yerine getirilir.</a:t>
            </a:r>
          </a:p>
          <a:p>
            <a:r>
              <a:rPr lang="tr-TR" dirty="0"/>
              <a:t>•Gerekmesi halinde 2872 sayılı kanunca idari yaptırım uygulanır.</a:t>
            </a:r>
          </a:p>
        </p:txBody>
      </p:sp>
    </p:spTree>
    <p:extLst>
      <p:ext uri="{BB962C8B-B14F-4D97-AF65-F5344CB8AC3E}">
        <p14:creationId xmlns:p14="http://schemas.microsoft.com/office/powerpoint/2010/main" xmlns="" val="4158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Usul ve Esaslar Yetkilendirilmiş Kuruluş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Usul ve esaslar 22.10.2012 tarihli Bakanlık Makam Oluru ile yürürlüğe konulmuş ve resmi sitesinde yayımlanmıştır.</a:t>
            </a:r>
          </a:p>
          <a:p>
            <a:r>
              <a:rPr lang="tr-TR" dirty="0" smtClean="0"/>
              <a:t>Yetki </a:t>
            </a:r>
            <a:r>
              <a:rPr lang="tr-TR" dirty="0"/>
              <a:t>süresi 10 yıldır</a:t>
            </a:r>
          </a:p>
        </p:txBody>
      </p:sp>
    </p:spTree>
    <p:extLst>
      <p:ext uri="{BB962C8B-B14F-4D97-AF65-F5344CB8AC3E}">
        <p14:creationId xmlns:p14="http://schemas.microsoft.com/office/powerpoint/2010/main" xmlns="" val="34258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7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77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0" y="-36513"/>
            <a:ext cx="9540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Noktası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Toptan ve/veya perakende olarak ambalajlı ürünlerin satışını yapan iki yüz metrekareden büyük kapalı alana sahip mağaza, market, süpermarket, hipermarket ve benzeri satış yerlerini,</a:t>
            </a:r>
          </a:p>
        </p:txBody>
      </p:sp>
    </p:spTree>
    <p:extLst>
      <p:ext uri="{BB962C8B-B14F-4D97-AF65-F5344CB8AC3E}">
        <p14:creationId xmlns:p14="http://schemas.microsoft.com/office/powerpoint/2010/main" xmlns="" val="2927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Noktalarının Yükümlülükleri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Ambalaj atığı toplama noktaları oluşturmakla,</a:t>
            </a:r>
          </a:p>
          <a:p>
            <a:r>
              <a:rPr lang="tr-TR" dirty="0" smtClean="0"/>
              <a:t>Kod </a:t>
            </a:r>
            <a:r>
              <a:rPr lang="tr-TR" dirty="0"/>
              <a:t>numarası almamış olan piyasaya süren işletmeleri tespit ederek, il çevre ve şehircilik müdürlüğüne bildirmekle,</a:t>
            </a:r>
          </a:p>
          <a:p>
            <a:r>
              <a:rPr lang="tr-TR" dirty="0" smtClean="0"/>
              <a:t> </a:t>
            </a:r>
            <a:r>
              <a:rPr lang="tr-TR" dirty="0"/>
              <a:t>Kod numarası almamış işletmelerin ürünlerini satmamakla,</a:t>
            </a:r>
          </a:p>
          <a:p>
            <a:r>
              <a:rPr lang="tr-TR" dirty="0" smtClean="0"/>
              <a:t> </a:t>
            </a:r>
            <a:r>
              <a:rPr lang="tr-TR" dirty="0"/>
              <a:t>Poşet kullanımını en aza indirecek tedbirleri almakla, yapılan çalışmalarını her yıl Şubat ayı sonuna kadar il çevre ve şehircilik müdürlüğüne bildirmekle,</a:t>
            </a:r>
          </a:p>
          <a:p>
            <a:r>
              <a:rPr lang="tr-TR" dirty="0" smtClean="0"/>
              <a:t>Ambalaj </a:t>
            </a:r>
            <a:r>
              <a:rPr lang="tr-TR" dirty="0"/>
              <a:t>atıklarını belediyenin sistemine vermekle,</a:t>
            </a:r>
          </a:p>
        </p:txBody>
      </p:sp>
    </p:spTree>
    <p:extLst>
      <p:ext uri="{BB962C8B-B14F-4D97-AF65-F5344CB8AC3E}">
        <p14:creationId xmlns:p14="http://schemas.microsoft.com/office/powerpoint/2010/main" xmlns="" val="35806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Ambalaj Komisyonu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Yönetmelik </a:t>
            </a:r>
            <a:r>
              <a:rPr lang="tr-TR" dirty="0"/>
              <a:t>doğrultusunda yürütülen çalışmaları ve uygulamaları değerlendirmek üzere Bakanlık temsilcisinin başkanlığında ilgili taraflardan oluşan komisyon</a:t>
            </a:r>
          </a:p>
        </p:txBody>
      </p:sp>
    </p:spTree>
    <p:extLst>
      <p:ext uri="{BB962C8B-B14F-4D97-AF65-F5344CB8AC3E}">
        <p14:creationId xmlns:p14="http://schemas.microsoft.com/office/powerpoint/2010/main" xmlns="" val="4624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 ve Bilgilendirme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Yönetmeliğin amacı doğrultusundaki ilke ve hedeflere ulaşabilmek için;</a:t>
            </a:r>
          </a:p>
          <a:p>
            <a:pPr marL="0" indent="0">
              <a:buNone/>
            </a:pPr>
            <a:r>
              <a:rPr lang="tr-TR" dirty="0" smtClean="0"/>
              <a:t>Belediyeler</a:t>
            </a:r>
            <a:r>
              <a:rPr lang="tr-TR" dirty="0"/>
              <a:t>,</a:t>
            </a:r>
          </a:p>
          <a:p>
            <a:pPr marL="0" indent="0">
              <a:buNone/>
            </a:pPr>
            <a:r>
              <a:rPr lang="tr-TR" dirty="0" smtClean="0"/>
              <a:t>Ekonomik </a:t>
            </a:r>
            <a:r>
              <a:rPr lang="tr-TR" dirty="0"/>
              <a:t>işletmeler,</a:t>
            </a:r>
          </a:p>
          <a:p>
            <a:pPr marL="0" indent="0">
              <a:buNone/>
            </a:pPr>
            <a:r>
              <a:rPr lang="tr-TR" dirty="0" smtClean="0"/>
              <a:t>Yetkilendirilmiş </a:t>
            </a:r>
            <a:r>
              <a:rPr lang="tr-TR" dirty="0"/>
              <a:t>kuruluşlar,</a:t>
            </a:r>
          </a:p>
          <a:p>
            <a:pPr marL="0" indent="0">
              <a:buNone/>
            </a:pPr>
            <a:r>
              <a:rPr lang="tr-TR" dirty="0" smtClean="0"/>
              <a:t>Satış </a:t>
            </a:r>
            <a:r>
              <a:rPr lang="tr-TR" dirty="0"/>
              <a:t>noktaları,</a:t>
            </a:r>
          </a:p>
          <a:p>
            <a:pPr marL="0" indent="0">
              <a:buNone/>
            </a:pPr>
            <a:r>
              <a:rPr lang="tr-TR" dirty="0" smtClean="0"/>
              <a:t>Çevre </a:t>
            </a:r>
            <a:r>
              <a:rPr lang="tr-TR" dirty="0"/>
              <a:t>lisanslı/geçici faaliyet belgeli toplama-ayırma, geri dönüşüm ve geri kazanım tesisleri,</a:t>
            </a:r>
          </a:p>
        </p:txBody>
      </p:sp>
    </p:spTree>
    <p:extLst>
      <p:ext uri="{BB962C8B-B14F-4D97-AF65-F5344CB8AC3E}">
        <p14:creationId xmlns:p14="http://schemas.microsoft.com/office/powerpoint/2010/main" xmlns="" val="16693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 ve Bilgilendirme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Tüketicileri ve kamuoyunu bilgilendirmekle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Ambalaj </a:t>
            </a:r>
            <a:r>
              <a:rPr lang="tr-TR" dirty="0"/>
              <a:t>atıklarının yönetimine ilişkin eğitim çalışmaları yürütmekle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Ambalaj </a:t>
            </a:r>
            <a:r>
              <a:rPr lang="tr-TR" dirty="0"/>
              <a:t>ve ambalaj atığı yönetimine ilişkin duyarlılığı geliştirmek ve bu amaçla yapılan çalışmalara katılmakla,</a:t>
            </a:r>
          </a:p>
          <a:p>
            <a:pPr marL="0" indent="0">
              <a:buNone/>
            </a:pPr>
            <a:r>
              <a:rPr lang="tr-TR" dirty="0"/>
              <a:t>yükümlüdürler.</a:t>
            </a:r>
          </a:p>
        </p:txBody>
      </p:sp>
    </p:spTree>
    <p:extLst>
      <p:ext uri="{BB962C8B-B14F-4D97-AF65-F5344CB8AC3E}">
        <p14:creationId xmlns:p14="http://schemas.microsoft.com/office/powerpoint/2010/main" xmlns="" val="12899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Ambalajların İşaretlenmesi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Ambalajlar; ambalaj üreticileri ve piyasaya süren işletmeler tarafından ambalaj atıklarının geri toplanması, tekrar kullanılması, geri kazanımının kolaylaştırılması ve tüketicinin bilgilendirilmesi amacıyla işaretlenmektedir.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6261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İşaretleme Gönüllü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tr-TR" dirty="0" smtClean="0"/>
              <a:t>Ambalaj Üretisi                      </a:t>
            </a:r>
            <a:r>
              <a:rPr lang="tr-TR" dirty="0" err="1" smtClean="0"/>
              <a:t>Piyasayasüren</a:t>
            </a:r>
            <a:endParaRPr lang="tr-TR" dirty="0"/>
          </a:p>
          <a:p>
            <a:endParaRPr lang="tr-T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57438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6872"/>
            <a:ext cx="216024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295648" y="3244334"/>
            <a:ext cx="62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369736" y="4077072"/>
            <a:ext cx="53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PAP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5940152" y="37170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1498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39552" y="515719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Geri kazanımı sırasında</a:t>
            </a:r>
          </a:p>
          <a:p>
            <a:r>
              <a:rPr lang="tr-TR" dirty="0"/>
              <a:t>kolaylık sağlamak için;</a:t>
            </a:r>
          </a:p>
          <a:p>
            <a:r>
              <a:rPr lang="tr-TR" dirty="0"/>
              <a:t>• Ambalajın cinsine ait</a:t>
            </a:r>
          </a:p>
          <a:p>
            <a:r>
              <a:rPr lang="tr-TR" dirty="0"/>
              <a:t>numara ve kısaltma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4716016" y="4293096"/>
            <a:ext cx="4427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– Dahil olduğu geri kazanım</a:t>
            </a:r>
          </a:p>
          <a:p>
            <a:r>
              <a:rPr lang="tr-TR" dirty="0"/>
              <a:t>sistemini belirlemek için;</a:t>
            </a:r>
          </a:p>
          <a:p>
            <a:r>
              <a:rPr lang="tr-TR" dirty="0"/>
              <a:t>– Marka sahiplerine</a:t>
            </a:r>
          </a:p>
          <a:p>
            <a:r>
              <a:rPr lang="tr-TR" dirty="0"/>
              <a:t>Bakanlıkça verilen kod</a:t>
            </a:r>
          </a:p>
          <a:p>
            <a:r>
              <a:rPr lang="tr-TR" dirty="0"/>
              <a:t>numarasını,</a:t>
            </a:r>
          </a:p>
          <a:p>
            <a:r>
              <a:rPr lang="tr-TR" dirty="0"/>
              <a:t>– Ya da Yet. Kur. Sembolünü</a:t>
            </a:r>
          </a:p>
          <a:p>
            <a:r>
              <a:rPr lang="tr-TR" dirty="0"/>
              <a:t>– (Her bir ürün için değil,</a:t>
            </a:r>
          </a:p>
          <a:p>
            <a:r>
              <a:rPr lang="tr-TR" dirty="0"/>
              <a:t>firma bazında sadece bir</a:t>
            </a:r>
          </a:p>
          <a:p>
            <a:r>
              <a:rPr lang="tr-TR" dirty="0"/>
              <a:t>kod numarası,)</a:t>
            </a:r>
          </a:p>
        </p:txBody>
      </p:sp>
    </p:spTree>
    <p:extLst>
      <p:ext uri="{BB962C8B-B14F-4D97-AF65-F5344CB8AC3E}">
        <p14:creationId xmlns:p14="http://schemas.microsoft.com/office/powerpoint/2010/main" xmlns="" val="16424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956421"/>
              </p:ext>
            </p:extLst>
          </p:nvPr>
        </p:nvGraphicFramePr>
        <p:xfrm>
          <a:off x="611560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416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Ambalaj Tanımı;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Bir ürünün, tüketiciye veya kullanıcıya ulaştırılması aşamasında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•depolama,</a:t>
            </a:r>
          </a:p>
          <a:p>
            <a:pPr marL="0" indent="0">
              <a:buNone/>
            </a:pPr>
            <a:r>
              <a:rPr lang="tr-TR" dirty="0"/>
              <a:t>•taşıma,</a:t>
            </a:r>
          </a:p>
          <a:p>
            <a:pPr marL="0" indent="0">
              <a:buNone/>
            </a:pPr>
            <a:r>
              <a:rPr lang="tr-TR" dirty="0"/>
              <a:t>•koruma</a:t>
            </a:r>
            <a:r>
              <a:rPr lang="tr-TR" dirty="0" smtClean="0"/>
              <a:t>, saklama</a:t>
            </a:r>
            <a:r>
              <a:rPr lang="tr-TR" dirty="0"/>
              <a:t>,</a:t>
            </a:r>
          </a:p>
          <a:p>
            <a:pPr marL="0" indent="0">
              <a:buNone/>
            </a:pPr>
            <a:r>
              <a:rPr lang="tr-TR" dirty="0"/>
              <a:t>•satışa sunumu,</a:t>
            </a:r>
          </a:p>
          <a:p>
            <a:pPr marL="0" indent="0">
              <a:buNone/>
            </a:pPr>
            <a:r>
              <a:rPr lang="tr-TR" dirty="0"/>
              <a:t>•tanıtım ve reklam gibi pazarlama işlemlerini kolaylaştıran,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herhangi </a:t>
            </a:r>
            <a:r>
              <a:rPr lang="tr-TR" dirty="0"/>
              <a:t>bir malzemeden yapılmış tüm ürünleri.</a:t>
            </a:r>
          </a:p>
          <a:p>
            <a:r>
              <a:rPr lang="tr-TR" dirty="0"/>
              <a:t>(Örnekler Yönetmeliğin Ek-1’inde verilmektedir.)</a:t>
            </a:r>
          </a:p>
        </p:txBody>
      </p:sp>
    </p:spTree>
    <p:extLst>
      <p:ext uri="{BB962C8B-B14F-4D97-AF65-F5344CB8AC3E}">
        <p14:creationId xmlns:p14="http://schemas.microsoft.com/office/powerpoint/2010/main" xmlns="" val="3722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•Satış Ambalajı ( Birincil Ambalaj ): Herhangi bir ürünü tüketiciye veya nihai kullanıcıya ulaştırmak amacıyla satış noktasında sunulan, bir satış birimi olarak tanımlanan ve ürünle birlikte satın alınan ambalaj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•Dış Ambalaj (İkincil Ambalaj): Birden fazla sayıda satış ambalajını bir arada tutacak şekilde tasarlanmış, üründen ayrıldığında ürünün herhangi bir özelliğinin değişmesine neden olmayan ambalaj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•Nakliye Ambalajı (Üçüncül Ambalaj) : Satış veya dış ambalajın taşıma ve depolama işlemleri sırasında zarar görmesini önlemek; ürünün üreticiden satıcıya nakliyesi sırasında taşımayı kolaylaştırmak ve depolama işlemlerini sağlamak amacıyla kullanılan ambalaj</a:t>
            </a:r>
          </a:p>
        </p:txBody>
      </p:sp>
    </p:spTree>
    <p:extLst>
      <p:ext uri="{BB962C8B-B14F-4D97-AF65-F5344CB8AC3E}">
        <p14:creationId xmlns:p14="http://schemas.microsoft.com/office/powerpoint/2010/main" xmlns="" val="19347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7438057"/>
              </p:ext>
            </p:extLst>
          </p:nvPr>
        </p:nvGraphicFramePr>
        <p:xfrm>
          <a:off x="457200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31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7565359"/>
              </p:ext>
            </p:extLst>
          </p:nvPr>
        </p:nvGraphicFramePr>
        <p:xfrm>
          <a:off x="457200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14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EKONOMİK İŞLETMELER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9147118"/>
              </p:ext>
            </p:extLst>
          </p:nvPr>
        </p:nvGraphicFramePr>
        <p:xfrm>
          <a:off x="457200" y="1268760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165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91440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AMBALAJ ÜRETİCİSİ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3879539"/>
              </p:ext>
            </p:extLst>
          </p:nvPr>
        </p:nvGraphicFramePr>
        <p:xfrm>
          <a:off x="-324544" y="1600200"/>
          <a:ext cx="105131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12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1024</Words>
  <Application>Microsoft Office PowerPoint</Application>
  <PresentationFormat>Ekran Gösterisi (4:3)</PresentationFormat>
  <Paragraphs>159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Ambalaj Atıklarının Kontrolü Yönetmeliğinin Genel İlkeleri ve Sanayici Sorumluluğu</vt:lpstr>
      <vt:lpstr>MEVZUAT</vt:lpstr>
      <vt:lpstr>AMAÇ</vt:lpstr>
      <vt:lpstr>Ambalaj Tanımı;</vt:lpstr>
      <vt:lpstr>Slayt 5</vt:lpstr>
      <vt:lpstr>Slayt 6</vt:lpstr>
      <vt:lpstr>Slayt 7</vt:lpstr>
      <vt:lpstr>EKONOMİK İŞLETMELER</vt:lpstr>
      <vt:lpstr>AMBALAJ ÜRETİCİSİ</vt:lpstr>
      <vt:lpstr>Ambalaj Üreticisinin Yükümlülükleri</vt:lpstr>
      <vt:lpstr>TEDARİKÇİ</vt:lpstr>
      <vt:lpstr>Tedarikçilerin Yükümlülükleri</vt:lpstr>
      <vt:lpstr>Piyasaya Süren İşletme</vt:lpstr>
      <vt:lpstr>Piyasaya Süren İşletmelerin Yükümlülükleri</vt:lpstr>
      <vt:lpstr>Slayt 15</vt:lpstr>
      <vt:lpstr>Geri Kazanım Hedeflerine Ulaşılmaması</vt:lpstr>
      <vt:lpstr>Yetkilendirilmiş Kuruluş</vt:lpstr>
      <vt:lpstr>Yetkilendirilmiş Kuruluşların Yükümlülükleri</vt:lpstr>
      <vt:lpstr>Temsiliyet Payı</vt:lpstr>
      <vt:lpstr>Yetki İptali</vt:lpstr>
      <vt:lpstr>Usul ve Esaslar Yetkilendirilmiş Kuruluş</vt:lpstr>
      <vt:lpstr>Satış Noktası</vt:lpstr>
      <vt:lpstr>Satış Noktalarının Yükümlülükleri</vt:lpstr>
      <vt:lpstr>Ambalaj Komisyonu</vt:lpstr>
      <vt:lpstr>Eğitim ve Bilgilendirme</vt:lpstr>
      <vt:lpstr>Eğitim ve Bilgilendirme</vt:lpstr>
      <vt:lpstr>Ambalajların İşaretlenmesi</vt:lpstr>
      <vt:lpstr>İşaretleme Gönüllü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Ambalaj Atıklarının Kontrolü Yönetmeliğinin Genel İlkeleri ve Sanayici Sorumluluğu</dc:title>
  <dc:creator>Şennur YILDIZ</dc:creator>
  <cp:lastModifiedBy>user</cp:lastModifiedBy>
  <cp:revision>31</cp:revision>
  <dcterms:created xsi:type="dcterms:W3CDTF">2013-02-19T06:51:47Z</dcterms:created>
  <dcterms:modified xsi:type="dcterms:W3CDTF">2013-02-20T19:02:13Z</dcterms:modified>
</cp:coreProperties>
</file>