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handoutMasterIdLst>
    <p:handoutMasterId r:id="rId30"/>
  </p:handoutMasterIdLst>
  <p:sldIdLst>
    <p:sldId id="282" r:id="rId2"/>
    <p:sldId id="288" r:id="rId3"/>
    <p:sldId id="316" r:id="rId4"/>
    <p:sldId id="312" r:id="rId5"/>
    <p:sldId id="320" r:id="rId6"/>
    <p:sldId id="315" r:id="rId7"/>
    <p:sldId id="321" r:id="rId8"/>
    <p:sldId id="289" r:id="rId9"/>
    <p:sldId id="290" r:id="rId10"/>
    <p:sldId id="291" r:id="rId11"/>
    <p:sldId id="284" r:id="rId12"/>
    <p:sldId id="292" r:id="rId13"/>
    <p:sldId id="293" r:id="rId14"/>
    <p:sldId id="295" r:id="rId15"/>
    <p:sldId id="326" r:id="rId16"/>
    <p:sldId id="328" r:id="rId17"/>
    <p:sldId id="327" r:id="rId18"/>
    <p:sldId id="329" r:id="rId19"/>
    <p:sldId id="330" r:id="rId20"/>
    <p:sldId id="335" r:id="rId21"/>
    <p:sldId id="296" r:id="rId22"/>
    <p:sldId id="299" r:id="rId23"/>
    <p:sldId id="297" r:id="rId24"/>
    <p:sldId id="300" r:id="rId25"/>
    <p:sldId id="333" r:id="rId26"/>
    <p:sldId id="336" r:id="rId27"/>
    <p:sldId id="332" r:id="rId28"/>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E1D9AF01-5EBE-4996-BAA5-4F4B26EE2187}">
          <p14:sldIdLst>
            <p14:sldId id="282"/>
            <p14:sldId id="288"/>
            <p14:sldId id="316"/>
            <p14:sldId id="312"/>
            <p14:sldId id="320"/>
            <p14:sldId id="315"/>
            <p14:sldId id="321"/>
            <p14:sldId id="289"/>
            <p14:sldId id="290"/>
            <p14:sldId id="291"/>
            <p14:sldId id="284"/>
            <p14:sldId id="292"/>
            <p14:sldId id="293"/>
            <p14:sldId id="295"/>
            <p14:sldId id="326"/>
            <p14:sldId id="328"/>
            <p14:sldId id="327"/>
            <p14:sldId id="329"/>
            <p14:sldId id="330"/>
            <p14:sldId id="335"/>
            <p14:sldId id="296"/>
            <p14:sldId id="299"/>
            <p14:sldId id="297"/>
            <p14:sldId id="300"/>
            <p14:sldId id="333"/>
            <p14:sldId id="336"/>
            <p14:sldId id="332"/>
          </p14:sldIdLst>
        </p14:section>
        <p14:section name="Başlıksız Bölüm" id="{A2CC3A24-9563-43FE-A09D-71EA134BC5D6}">
          <p14:sldIdLst/>
        </p14:section>
        <p14:section name="Untitled Section" id="{BAD8D307-1127-414B-8984-4312E4543B9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zzetışıkgm" initials="i"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DD2"/>
    <a:srgbClr val="5C9ACE"/>
    <a:srgbClr val="6E9CBC"/>
    <a:srgbClr val="739DB7"/>
    <a:srgbClr val="6A9FC0"/>
    <a:srgbClr val="6DA8BD"/>
    <a:srgbClr val="6B9DBF"/>
    <a:srgbClr val="60A7CA"/>
    <a:srgbClr val="5DAACD"/>
    <a:srgbClr val="9676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88767" autoAdjust="0"/>
  </p:normalViewPr>
  <p:slideViewPr>
    <p:cSldViewPr snapToGrid="0" snapToObjects="1">
      <p:cViewPr>
        <p:scale>
          <a:sx n="77" d="100"/>
          <a:sy n="77" d="100"/>
        </p:scale>
        <p:origin x="-960"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snapToGrid="0" snapToObjects="1">
      <p:cViewPr varScale="1">
        <p:scale>
          <a:sx n="139" d="100"/>
          <a:sy n="139" d="100"/>
        </p:scale>
        <p:origin x="-3816" y="-10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42168148212625"/>
          <c:y val="9.6221118151970236E-2"/>
          <c:w val="0.4691566370357475"/>
          <c:h val="0.81793352770870242"/>
        </c:manualLayout>
      </c:layout>
      <c:pieChart>
        <c:varyColors val="1"/>
        <c:ser>
          <c:idx val="0"/>
          <c:order val="0"/>
          <c:tx>
            <c:strRef>
              <c:f>Sayfa1!$B$1</c:f>
              <c:strCache>
                <c:ptCount val="1"/>
                <c:pt idx="0">
                  <c:v>Eğitim Merkezi  Sayısı</c:v>
                </c:pt>
              </c:strCache>
            </c:strRef>
          </c:tx>
          <c:dLbls>
            <c:dLbl>
              <c:idx val="0"/>
              <c:layout/>
              <c:tx>
                <c:rich>
                  <a:bodyPr/>
                  <a:lstStyle/>
                  <a:p>
                    <a:r>
                      <a:rPr lang="en-US" dirty="0"/>
                      <a:t>Marmara ; </a:t>
                    </a:r>
                    <a:r>
                      <a:rPr lang="tr-TR" dirty="0" smtClean="0"/>
                      <a:t>21</a:t>
                    </a:r>
                    <a:endParaRPr lang="en-US" dirty="0"/>
                  </a:p>
                </c:rich>
              </c:tx>
              <c:showLegendKey val="0"/>
              <c:showVal val="1"/>
              <c:showCatName val="1"/>
              <c:showSerName val="0"/>
              <c:showPercent val="0"/>
              <c:showBubbleSize val="0"/>
            </c:dLbl>
            <c:dLbl>
              <c:idx val="2"/>
              <c:layout/>
              <c:tx>
                <c:rich>
                  <a:bodyPr/>
                  <a:lstStyle/>
                  <a:p>
                    <a:r>
                      <a:rPr lang="en-US" dirty="0" err="1"/>
                      <a:t>Akdeniz</a:t>
                    </a:r>
                    <a:r>
                      <a:rPr lang="en-US" dirty="0"/>
                      <a:t> ; </a:t>
                    </a:r>
                    <a:r>
                      <a:rPr lang="tr-TR" dirty="0" smtClean="0"/>
                      <a:t>9</a:t>
                    </a:r>
                    <a:endParaRPr lang="en-US" dirty="0"/>
                  </a:p>
                </c:rich>
              </c:tx>
              <c:showLegendKey val="0"/>
              <c:showVal val="1"/>
              <c:showCatName val="1"/>
              <c:showSerName val="0"/>
              <c:showPercent val="0"/>
              <c:showBubbleSize val="0"/>
            </c:dLbl>
            <c:dLbl>
              <c:idx val="3"/>
              <c:layout/>
              <c:tx>
                <c:rich>
                  <a:bodyPr/>
                  <a:lstStyle/>
                  <a:p>
                    <a:r>
                      <a:rPr lang="en-US" dirty="0" err="1"/>
                      <a:t>İç</a:t>
                    </a:r>
                    <a:r>
                      <a:rPr lang="en-US" dirty="0"/>
                      <a:t> </a:t>
                    </a:r>
                    <a:r>
                      <a:rPr lang="en-US" dirty="0" err="1"/>
                      <a:t>Anadolu</a:t>
                    </a:r>
                    <a:r>
                      <a:rPr lang="en-US" dirty="0"/>
                      <a:t>; </a:t>
                    </a:r>
                    <a:r>
                      <a:rPr lang="tr-TR" dirty="0" smtClean="0"/>
                      <a:t>11</a:t>
                    </a:r>
                    <a:endParaRPr lang="en-US" dirty="0"/>
                  </a:p>
                </c:rich>
              </c:tx>
              <c:showLegendKey val="0"/>
              <c:showVal val="1"/>
              <c:showCatName val="1"/>
              <c:showSerName val="0"/>
              <c:showPercent val="0"/>
              <c:showBubbleSize val="0"/>
            </c:dLbl>
            <c:dLbl>
              <c:idx val="4"/>
              <c:layout>
                <c:manualLayout>
                  <c:x val="7.4419465050163489E-2"/>
                  <c:y val="8.6210344105677558E-2"/>
                </c:manualLayout>
              </c:layout>
              <c:tx>
                <c:rich>
                  <a:bodyPr/>
                  <a:lstStyle/>
                  <a:p>
                    <a:r>
                      <a:rPr lang="en-US" dirty="0" err="1"/>
                      <a:t>Karadeniz</a:t>
                    </a:r>
                    <a:r>
                      <a:rPr lang="en-US" dirty="0"/>
                      <a:t>; </a:t>
                    </a:r>
                    <a:r>
                      <a:rPr lang="tr-TR" dirty="0" smtClean="0"/>
                      <a:t>5</a:t>
                    </a:r>
                    <a:endParaRPr lang="en-US" dirty="0"/>
                  </a:p>
                </c:rich>
              </c:tx>
              <c:showLegendKey val="0"/>
              <c:showVal val="1"/>
              <c:showCatName val="1"/>
              <c:showSerName val="0"/>
              <c:showPercent val="0"/>
              <c:showBubbleSize val="0"/>
            </c:dLbl>
            <c:dLbl>
              <c:idx val="5"/>
              <c:delete val="1"/>
            </c:dLbl>
            <c:dLbl>
              <c:idx val="6"/>
              <c:delete val="1"/>
            </c:dLbl>
            <c:showLegendKey val="0"/>
            <c:showVal val="1"/>
            <c:showCatName val="1"/>
            <c:showSerName val="0"/>
            <c:showPercent val="0"/>
            <c:showBubbleSize val="0"/>
            <c:showLeaderLines val="0"/>
          </c:dLbls>
          <c:cat>
            <c:strRef>
              <c:f>Sayfa1!$A$2:$A$8</c:f>
              <c:strCache>
                <c:ptCount val="7"/>
                <c:pt idx="0">
                  <c:v>Marmara </c:v>
                </c:pt>
                <c:pt idx="1">
                  <c:v>Ege </c:v>
                </c:pt>
                <c:pt idx="2">
                  <c:v>Akdeniz </c:v>
                </c:pt>
                <c:pt idx="3">
                  <c:v>İç Anadolu</c:v>
                </c:pt>
                <c:pt idx="4">
                  <c:v>Karadeniz</c:v>
                </c:pt>
                <c:pt idx="5">
                  <c:v>Doğu Anadolu</c:v>
                </c:pt>
                <c:pt idx="6">
                  <c:v>Güneydoğu Anadolu</c:v>
                </c:pt>
              </c:strCache>
            </c:strRef>
          </c:cat>
          <c:val>
            <c:numRef>
              <c:f>Sayfa1!$B$2:$B$8</c:f>
              <c:numCache>
                <c:formatCode>General</c:formatCode>
                <c:ptCount val="7"/>
                <c:pt idx="0">
                  <c:v>18</c:v>
                </c:pt>
                <c:pt idx="1">
                  <c:v>7</c:v>
                </c:pt>
                <c:pt idx="2">
                  <c:v>8</c:v>
                </c:pt>
                <c:pt idx="3">
                  <c:v>10</c:v>
                </c:pt>
                <c:pt idx="4">
                  <c:v>3</c:v>
                </c:pt>
                <c:pt idx="5">
                  <c:v>1</c:v>
                </c:pt>
                <c:pt idx="6">
                  <c:v>1</c:v>
                </c:pt>
              </c:numCache>
            </c:numRef>
          </c:val>
        </c:ser>
        <c:ser>
          <c:idx val="1"/>
          <c:order val="1"/>
          <c:tx>
            <c:strRef>
              <c:f>Sayfa1!$C$1</c:f>
              <c:strCache>
                <c:ptCount val="1"/>
                <c:pt idx="0">
                  <c:v>Sütun1</c:v>
                </c:pt>
              </c:strCache>
            </c:strRef>
          </c:tx>
          <c:cat>
            <c:strRef>
              <c:f>Sayfa1!$A$2:$A$8</c:f>
              <c:strCache>
                <c:ptCount val="7"/>
                <c:pt idx="0">
                  <c:v>Marmara </c:v>
                </c:pt>
                <c:pt idx="1">
                  <c:v>Ege </c:v>
                </c:pt>
                <c:pt idx="2">
                  <c:v>Akdeniz </c:v>
                </c:pt>
                <c:pt idx="3">
                  <c:v>İç Anadolu</c:v>
                </c:pt>
                <c:pt idx="4">
                  <c:v>Karadeniz</c:v>
                </c:pt>
                <c:pt idx="5">
                  <c:v>Doğu Anadolu</c:v>
                </c:pt>
                <c:pt idx="6">
                  <c:v>Güneydoğu Anadolu</c:v>
                </c:pt>
              </c:strCache>
            </c:strRef>
          </c:cat>
          <c:val>
            <c:numRef>
              <c:f>Sayfa1!$C$2:$C$8</c:f>
              <c:numCache>
                <c:formatCode>General</c:formatCode>
                <c:ptCount val="7"/>
              </c:numCache>
            </c:numRef>
          </c:val>
        </c:ser>
        <c:ser>
          <c:idx val="2"/>
          <c:order val="2"/>
          <c:tx>
            <c:strRef>
              <c:f>Sayfa1!$D$1</c:f>
              <c:strCache>
                <c:ptCount val="1"/>
                <c:pt idx="0">
                  <c:v>Sütun2</c:v>
                </c:pt>
              </c:strCache>
            </c:strRef>
          </c:tx>
          <c:cat>
            <c:strRef>
              <c:f>Sayfa1!$A$2:$A$8</c:f>
              <c:strCache>
                <c:ptCount val="7"/>
                <c:pt idx="0">
                  <c:v>Marmara </c:v>
                </c:pt>
                <c:pt idx="1">
                  <c:v>Ege </c:v>
                </c:pt>
                <c:pt idx="2">
                  <c:v>Akdeniz </c:v>
                </c:pt>
                <c:pt idx="3">
                  <c:v>İç Anadolu</c:v>
                </c:pt>
                <c:pt idx="4">
                  <c:v>Karadeniz</c:v>
                </c:pt>
                <c:pt idx="5">
                  <c:v>Doğu Anadolu</c:v>
                </c:pt>
                <c:pt idx="6">
                  <c:v>Güneydoğu Anadolu</c:v>
                </c:pt>
              </c:strCache>
            </c:strRef>
          </c:cat>
          <c:val>
            <c:numRef>
              <c:f>Sayfa1!$D$2:$D$8</c:f>
              <c:numCache>
                <c:formatCode>General</c:formatCode>
                <c:ptCount val="7"/>
              </c:numCache>
            </c:numRef>
          </c:val>
        </c:ser>
        <c:dLbls>
          <c:showLegendKey val="0"/>
          <c:showVal val="1"/>
          <c:showCatName val="1"/>
          <c:showSerName val="0"/>
          <c:showPercent val="0"/>
          <c:showBubbleSize val="0"/>
          <c:showLeaderLines val="0"/>
        </c:dLbls>
        <c:firstSliceAng val="0"/>
      </c:pieChart>
    </c:plotArea>
    <c:plotVisOnly val="1"/>
    <c:dispBlanksAs val="zero"/>
    <c:showDLblsOverMax val="0"/>
  </c:chart>
  <c:txPr>
    <a:bodyPr/>
    <a:lstStyle/>
    <a:p>
      <a:pPr>
        <a:defRPr sz="1800"/>
      </a:pPr>
      <a:endParaRPr lang="tr-T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B791A-8073-4FE2-89B7-7EF64C352F7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FC64E818-376C-44F0-81E6-C2AFE8BF2AFC}">
      <dgm:prSet phldrT="[Metin]"/>
      <dgm:spPr>
        <a:noFill/>
        <a:ln>
          <a:solidFill>
            <a:schemeClr val="tx2">
              <a:lumMod val="20000"/>
              <a:lumOff val="80000"/>
            </a:schemeClr>
          </a:solidFill>
        </a:ln>
      </dgm:spPr>
      <dgm:t>
        <a:bodyPr/>
        <a:lstStyle/>
        <a:p>
          <a:r>
            <a:rPr lang="tr-TR" baseline="0">
              <a:solidFill>
                <a:sysClr val="windowText" lastClr="000000"/>
              </a:solidFill>
            </a:rPr>
            <a:t>Genel Müdür</a:t>
          </a:r>
        </a:p>
      </dgm:t>
    </dgm:pt>
    <dgm:pt modelId="{FA73B81C-C82B-4652-BF91-B0077BB63CD7}" type="parTrans" cxnId="{98D0A10C-9ACF-4C07-9335-7B6B4BC39CBC}">
      <dgm:prSet/>
      <dgm:spPr/>
      <dgm:t>
        <a:bodyPr/>
        <a:lstStyle/>
        <a:p>
          <a:endParaRPr lang="tr-TR"/>
        </a:p>
      </dgm:t>
    </dgm:pt>
    <dgm:pt modelId="{268C3122-754B-458F-A670-BB61823C84A9}" type="sibTrans" cxnId="{98D0A10C-9ACF-4C07-9335-7B6B4BC39CBC}">
      <dgm:prSet/>
      <dgm:spPr/>
      <dgm:t>
        <a:bodyPr/>
        <a:lstStyle/>
        <a:p>
          <a:endParaRPr lang="tr-TR"/>
        </a:p>
      </dgm:t>
    </dgm:pt>
    <dgm:pt modelId="{2549CC19-8CCC-4C57-BDAD-CE1670A97444}" type="asst">
      <dgm:prSet phldrT="[Metin]"/>
      <dgm:spPr>
        <a:noFill/>
        <a:ln>
          <a:solidFill>
            <a:schemeClr val="tx2">
              <a:lumMod val="20000"/>
              <a:lumOff val="80000"/>
            </a:schemeClr>
          </a:solidFill>
        </a:ln>
      </dgm:spPr>
      <dgm:t>
        <a:bodyPr/>
        <a:lstStyle/>
        <a:p>
          <a:r>
            <a:rPr lang="tr-TR" baseline="0">
              <a:solidFill>
                <a:sysClr val="windowText" lastClr="000000"/>
              </a:solidFill>
            </a:rPr>
            <a:t>Genel Müdür Yardımcısı</a:t>
          </a:r>
        </a:p>
      </dgm:t>
    </dgm:pt>
    <dgm:pt modelId="{8CA447DA-1D10-4630-91C4-87DD4B4109A3}" type="parTrans" cxnId="{A5C4B168-7F2C-4D03-92E7-450971863A61}">
      <dgm:prSet/>
      <dgm:spPr/>
      <dgm:t>
        <a:bodyPr/>
        <a:lstStyle/>
        <a:p>
          <a:endParaRPr lang="tr-TR"/>
        </a:p>
      </dgm:t>
    </dgm:pt>
    <dgm:pt modelId="{BE940FD8-6A4F-4ADA-8F60-6EF38064F896}" type="sibTrans" cxnId="{A5C4B168-7F2C-4D03-92E7-450971863A61}">
      <dgm:prSet/>
      <dgm:spPr/>
      <dgm:t>
        <a:bodyPr/>
        <a:lstStyle/>
        <a:p>
          <a:endParaRPr lang="tr-TR"/>
        </a:p>
      </dgm:t>
    </dgm:pt>
    <dgm:pt modelId="{7A61B0A0-10DE-4B80-B326-52BD8D967E18}">
      <dgm:prSet phldrT="[Metin]"/>
      <dgm:spPr>
        <a:noFill/>
        <a:ln>
          <a:solidFill>
            <a:schemeClr val="tx2">
              <a:lumMod val="20000"/>
              <a:lumOff val="80000"/>
            </a:schemeClr>
          </a:solidFill>
        </a:ln>
      </dgm:spPr>
      <dgm:t>
        <a:bodyPr/>
        <a:lstStyle/>
        <a:p>
          <a:r>
            <a:rPr lang="tr-TR" baseline="0" dirty="0">
              <a:solidFill>
                <a:sysClr val="windowText" lastClr="000000"/>
              </a:solidFill>
            </a:rPr>
            <a:t>Karayolu ve </a:t>
          </a:r>
          <a:r>
            <a:rPr lang="tr-TR" baseline="0" dirty="0" smtClean="0">
              <a:solidFill>
                <a:sysClr val="windowText" lastClr="000000"/>
              </a:solidFill>
            </a:rPr>
            <a:t>Demiryoluyla </a:t>
          </a:r>
          <a:r>
            <a:rPr lang="tr-TR" baseline="0" dirty="0">
              <a:solidFill>
                <a:sysClr val="windowText" lastClr="000000"/>
              </a:solidFill>
            </a:rPr>
            <a:t>Tehlikeli Yük Taşımaları </a:t>
          </a:r>
          <a:br>
            <a:rPr lang="tr-TR" baseline="0" dirty="0">
              <a:solidFill>
                <a:sysClr val="windowText" lastClr="000000"/>
              </a:solidFill>
            </a:rPr>
          </a:br>
          <a:r>
            <a:rPr lang="tr-TR" baseline="0" dirty="0">
              <a:solidFill>
                <a:sysClr val="windowText" lastClr="000000"/>
              </a:solidFill>
            </a:rPr>
            <a:t>Dairesi Başkanlığı</a:t>
          </a:r>
        </a:p>
      </dgm:t>
    </dgm:pt>
    <dgm:pt modelId="{6984BACF-3823-43A5-8006-935E50ECC9BC}" type="parTrans" cxnId="{55D8235C-577A-4233-9582-E8E8D7787017}">
      <dgm:prSet/>
      <dgm:spPr/>
      <dgm:t>
        <a:bodyPr/>
        <a:lstStyle/>
        <a:p>
          <a:endParaRPr lang="tr-TR"/>
        </a:p>
      </dgm:t>
    </dgm:pt>
    <dgm:pt modelId="{BB9D5E64-6D15-4BF6-B008-56BA845A0D14}" type="sibTrans" cxnId="{55D8235C-577A-4233-9582-E8E8D7787017}">
      <dgm:prSet/>
      <dgm:spPr/>
      <dgm:t>
        <a:bodyPr/>
        <a:lstStyle/>
        <a:p>
          <a:endParaRPr lang="tr-TR"/>
        </a:p>
      </dgm:t>
    </dgm:pt>
    <dgm:pt modelId="{FC218299-FE3A-45AB-B9C8-E64EBDC4ADE6}">
      <dgm:prSet phldrT="[Metin]"/>
      <dgm:spPr>
        <a:noFill/>
        <a:ln>
          <a:solidFill>
            <a:schemeClr val="tx2">
              <a:lumMod val="20000"/>
              <a:lumOff val="80000"/>
            </a:schemeClr>
          </a:solidFill>
        </a:ln>
      </dgm:spPr>
      <dgm:t>
        <a:bodyPr/>
        <a:lstStyle/>
        <a:p>
          <a:r>
            <a:rPr lang="tr-TR" baseline="0" dirty="0">
              <a:solidFill>
                <a:sysClr val="windowText" lastClr="000000"/>
              </a:solidFill>
            </a:rPr>
            <a:t>Denizyolu, İçsuyolu ve </a:t>
          </a:r>
          <a:r>
            <a:rPr lang="tr-TR" baseline="0" dirty="0" smtClean="0">
              <a:solidFill>
                <a:sysClr val="windowText" lastClr="000000"/>
              </a:solidFill>
            </a:rPr>
            <a:t>Havayoluyla </a:t>
          </a:r>
          <a:r>
            <a:rPr lang="tr-TR" baseline="0" dirty="0">
              <a:solidFill>
                <a:sysClr val="windowText" lastClr="000000"/>
              </a:solidFill>
            </a:rPr>
            <a:t>Tehlikeli Yük Taşımaları </a:t>
          </a:r>
          <a:br>
            <a:rPr lang="tr-TR" baseline="0" dirty="0">
              <a:solidFill>
                <a:sysClr val="windowText" lastClr="000000"/>
              </a:solidFill>
            </a:rPr>
          </a:br>
          <a:r>
            <a:rPr lang="tr-TR" baseline="0" dirty="0">
              <a:solidFill>
                <a:sysClr val="windowText" lastClr="000000"/>
              </a:solidFill>
            </a:rPr>
            <a:t>Dairesi Başkanlığı</a:t>
          </a:r>
        </a:p>
      </dgm:t>
    </dgm:pt>
    <dgm:pt modelId="{614D587C-2C60-4FB2-AFF7-FFC72532BAD2}" type="parTrans" cxnId="{2E4A7D54-5E8A-46D3-8350-70AE7A2C5495}">
      <dgm:prSet/>
      <dgm:spPr/>
      <dgm:t>
        <a:bodyPr/>
        <a:lstStyle/>
        <a:p>
          <a:endParaRPr lang="tr-TR"/>
        </a:p>
      </dgm:t>
    </dgm:pt>
    <dgm:pt modelId="{95791674-D79A-4F5C-8BB7-E167AED0450B}" type="sibTrans" cxnId="{2E4A7D54-5E8A-46D3-8350-70AE7A2C5495}">
      <dgm:prSet/>
      <dgm:spPr/>
      <dgm:t>
        <a:bodyPr/>
        <a:lstStyle/>
        <a:p>
          <a:endParaRPr lang="tr-TR"/>
        </a:p>
      </dgm:t>
    </dgm:pt>
    <dgm:pt modelId="{55055DF5-6F49-4876-AB72-6AC48E12CBA3}">
      <dgm:prSet phldrT="[Metin]"/>
      <dgm:spPr>
        <a:noFill/>
        <a:ln>
          <a:solidFill>
            <a:schemeClr val="tx2">
              <a:lumMod val="20000"/>
              <a:lumOff val="80000"/>
            </a:schemeClr>
          </a:solidFill>
        </a:ln>
      </dgm:spPr>
      <dgm:t>
        <a:bodyPr/>
        <a:lstStyle/>
        <a:p>
          <a:r>
            <a:rPr lang="tr-TR" baseline="0">
              <a:solidFill>
                <a:sysClr val="windowText" lastClr="000000"/>
              </a:solidFill>
            </a:rPr>
            <a:t>Teknik Muayene,                Belgelendirme ve Denetim </a:t>
          </a:r>
          <a:br>
            <a:rPr lang="tr-TR" baseline="0">
              <a:solidFill>
                <a:sysClr val="windowText" lastClr="000000"/>
              </a:solidFill>
            </a:rPr>
          </a:br>
          <a:r>
            <a:rPr lang="tr-TR" baseline="0">
              <a:solidFill>
                <a:sysClr val="windowText" lastClr="000000"/>
              </a:solidFill>
            </a:rPr>
            <a:t>Dairesi Başkanlığı</a:t>
          </a:r>
        </a:p>
      </dgm:t>
    </dgm:pt>
    <dgm:pt modelId="{BC5B37D9-D5D9-4BEB-841C-6BD307A8B7D0}" type="parTrans" cxnId="{00CB3E65-A622-4D62-B003-27774AEFC4D1}">
      <dgm:prSet/>
      <dgm:spPr/>
      <dgm:t>
        <a:bodyPr/>
        <a:lstStyle/>
        <a:p>
          <a:endParaRPr lang="tr-TR"/>
        </a:p>
      </dgm:t>
    </dgm:pt>
    <dgm:pt modelId="{8CB1BCFA-F85D-41BA-8F51-0911BADA738A}" type="sibTrans" cxnId="{00CB3E65-A622-4D62-B003-27774AEFC4D1}">
      <dgm:prSet/>
      <dgm:spPr/>
      <dgm:t>
        <a:bodyPr/>
        <a:lstStyle/>
        <a:p>
          <a:endParaRPr lang="tr-TR"/>
        </a:p>
      </dgm:t>
    </dgm:pt>
    <dgm:pt modelId="{6CE4B6BD-2B11-4EF0-B503-817A152E7D67}" type="asst">
      <dgm:prSet phldrT="[Metin]"/>
      <dgm:spPr>
        <a:noFill/>
        <a:ln>
          <a:solidFill>
            <a:schemeClr val="tx2">
              <a:lumMod val="20000"/>
              <a:lumOff val="80000"/>
            </a:schemeClr>
          </a:solidFill>
        </a:ln>
      </dgm:spPr>
      <dgm:t>
        <a:bodyPr/>
        <a:lstStyle/>
        <a:p>
          <a:r>
            <a:rPr lang="tr-TR" baseline="0">
              <a:solidFill>
                <a:sysClr val="windowText" lastClr="000000"/>
              </a:solidFill>
            </a:rPr>
            <a:t>Genel Müdür Yardımcısı</a:t>
          </a:r>
        </a:p>
      </dgm:t>
    </dgm:pt>
    <dgm:pt modelId="{2A81477D-DE3F-47F6-8A8C-063C0DE88FDC}" type="parTrans" cxnId="{E66E33BB-98D7-4AA1-89D5-1D7DE92EDEAE}">
      <dgm:prSet/>
      <dgm:spPr/>
      <dgm:t>
        <a:bodyPr/>
        <a:lstStyle/>
        <a:p>
          <a:endParaRPr lang="tr-TR"/>
        </a:p>
      </dgm:t>
    </dgm:pt>
    <dgm:pt modelId="{BBFA0194-12A6-491C-B393-22EC5F01CF32}" type="sibTrans" cxnId="{E66E33BB-98D7-4AA1-89D5-1D7DE92EDEAE}">
      <dgm:prSet/>
      <dgm:spPr/>
      <dgm:t>
        <a:bodyPr/>
        <a:lstStyle/>
        <a:p>
          <a:endParaRPr lang="tr-TR"/>
        </a:p>
      </dgm:t>
    </dgm:pt>
    <dgm:pt modelId="{2D7B490D-F4F2-4677-BC42-08F0FF482910}">
      <dgm:prSet phldrT="[Metin]"/>
      <dgm:spPr>
        <a:noFill/>
        <a:ln>
          <a:solidFill>
            <a:schemeClr val="tx2">
              <a:lumMod val="20000"/>
              <a:lumOff val="80000"/>
            </a:schemeClr>
          </a:solidFill>
        </a:ln>
      </dgm:spPr>
      <dgm:t>
        <a:bodyPr/>
        <a:lstStyle/>
        <a:p>
          <a:r>
            <a:rPr lang="tr-TR" baseline="0" dirty="0">
              <a:solidFill>
                <a:sysClr val="windowText" lastClr="000000"/>
              </a:solidFill>
            </a:rPr>
            <a:t>Kombine Taşımacılık Dairesi Başkanlığı</a:t>
          </a:r>
        </a:p>
      </dgm:t>
    </dgm:pt>
    <dgm:pt modelId="{0BD6936B-2046-4563-8D19-CCA2A1634679}" type="parTrans" cxnId="{F8AE014A-DE10-4AB0-97EC-1C782FE43D5C}">
      <dgm:prSet/>
      <dgm:spPr/>
      <dgm:t>
        <a:bodyPr/>
        <a:lstStyle/>
        <a:p>
          <a:endParaRPr lang="tr-TR"/>
        </a:p>
      </dgm:t>
    </dgm:pt>
    <dgm:pt modelId="{36B9E24C-AFBF-443F-A6DA-CC987A61D518}" type="sibTrans" cxnId="{F8AE014A-DE10-4AB0-97EC-1C782FE43D5C}">
      <dgm:prSet/>
      <dgm:spPr/>
      <dgm:t>
        <a:bodyPr/>
        <a:lstStyle/>
        <a:p>
          <a:endParaRPr lang="tr-TR"/>
        </a:p>
      </dgm:t>
    </dgm:pt>
    <dgm:pt modelId="{2A9A44A5-F9EB-4B4F-82A3-62C0D32735F0}">
      <dgm:prSet phldrT="[Metin]"/>
      <dgm:spPr>
        <a:noFill/>
        <a:ln>
          <a:solidFill>
            <a:schemeClr val="tx2">
              <a:lumMod val="20000"/>
              <a:lumOff val="80000"/>
            </a:schemeClr>
          </a:solidFill>
        </a:ln>
      </dgm:spPr>
      <dgm:t>
        <a:bodyPr/>
        <a:lstStyle/>
        <a:p>
          <a:r>
            <a:rPr lang="tr-TR" baseline="0">
              <a:solidFill>
                <a:sysClr val="windowText" lastClr="000000"/>
              </a:solidFill>
            </a:rPr>
            <a:t>Personel, İdari ve Mali İşler </a:t>
          </a:r>
          <a:br>
            <a:rPr lang="tr-TR" baseline="0">
              <a:solidFill>
                <a:sysClr val="windowText" lastClr="000000"/>
              </a:solidFill>
            </a:rPr>
          </a:br>
          <a:r>
            <a:rPr lang="tr-TR" baseline="0">
              <a:solidFill>
                <a:sysClr val="windowText" lastClr="000000"/>
              </a:solidFill>
            </a:rPr>
            <a:t>Şube Müdürlüğü</a:t>
          </a:r>
        </a:p>
      </dgm:t>
    </dgm:pt>
    <dgm:pt modelId="{238F58DB-8BF8-44FE-8AF7-4E1DCB8CFD98}" type="parTrans" cxnId="{7C5B627B-9AB2-4951-87E1-9DA5ABB04519}">
      <dgm:prSet/>
      <dgm:spPr/>
      <dgm:t>
        <a:bodyPr/>
        <a:lstStyle/>
        <a:p>
          <a:endParaRPr lang="tr-TR"/>
        </a:p>
      </dgm:t>
    </dgm:pt>
    <dgm:pt modelId="{B7F87EA0-ABF6-43A8-AE2E-208DD3BF78B7}" type="sibTrans" cxnId="{7C5B627B-9AB2-4951-87E1-9DA5ABB04519}">
      <dgm:prSet/>
      <dgm:spPr/>
      <dgm:t>
        <a:bodyPr/>
        <a:lstStyle/>
        <a:p>
          <a:endParaRPr lang="tr-TR"/>
        </a:p>
      </dgm:t>
    </dgm:pt>
    <dgm:pt modelId="{D71F2A87-6C5A-44F3-B867-F6154128105C}">
      <dgm:prSet/>
      <dgm:spPr>
        <a:noFill/>
        <a:ln>
          <a:solidFill>
            <a:schemeClr val="tx2">
              <a:lumMod val="20000"/>
              <a:lumOff val="80000"/>
            </a:schemeClr>
          </a:solidFill>
        </a:ln>
      </dgm:spPr>
      <dgm:t>
        <a:bodyPr/>
        <a:lstStyle/>
        <a:p>
          <a:r>
            <a:rPr lang="tr-TR" baseline="0" dirty="0">
              <a:solidFill>
                <a:sysClr val="windowText" lastClr="000000"/>
              </a:solidFill>
            </a:rPr>
            <a:t>Deniz ve </a:t>
          </a:r>
          <a:r>
            <a:rPr lang="tr-TR" baseline="0" dirty="0" smtClean="0">
              <a:solidFill>
                <a:sysClr val="windowText" lastClr="000000"/>
              </a:solidFill>
            </a:rPr>
            <a:t>İçsuyoluyla </a:t>
          </a:r>
          <a:r>
            <a:rPr lang="tr-TR" baseline="0" dirty="0">
              <a:solidFill>
                <a:sysClr val="windowText" lastClr="000000"/>
              </a:solidFill>
            </a:rPr>
            <a:t>Taşımacılık </a:t>
          </a:r>
          <a:br>
            <a:rPr lang="tr-TR" baseline="0" dirty="0">
              <a:solidFill>
                <a:sysClr val="windowText" lastClr="000000"/>
              </a:solidFill>
            </a:rPr>
          </a:br>
          <a:r>
            <a:rPr lang="tr-TR" baseline="0" dirty="0">
              <a:solidFill>
                <a:sysClr val="windowText" lastClr="000000"/>
              </a:solidFill>
            </a:rPr>
            <a:t>Şube Müdürlüğü</a:t>
          </a:r>
        </a:p>
      </dgm:t>
    </dgm:pt>
    <dgm:pt modelId="{EFC62AFB-453B-4F9B-88DF-325F9151E11F}" type="parTrans" cxnId="{6F7090C2-12CC-4C64-B940-45A451B3EB5A}">
      <dgm:prSet/>
      <dgm:spPr/>
      <dgm:t>
        <a:bodyPr/>
        <a:lstStyle/>
        <a:p>
          <a:endParaRPr lang="tr-TR"/>
        </a:p>
      </dgm:t>
    </dgm:pt>
    <dgm:pt modelId="{90B00977-90A9-422D-A4CC-6FE24DCD528C}" type="sibTrans" cxnId="{6F7090C2-12CC-4C64-B940-45A451B3EB5A}">
      <dgm:prSet/>
      <dgm:spPr/>
      <dgm:t>
        <a:bodyPr/>
        <a:lstStyle/>
        <a:p>
          <a:endParaRPr lang="tr-TR"/>
        </a:p>
      </dgm:t>
    </dgm:pt>
    <dgm:pt modelId="{7035184F-6F8A-483C-A983-94FFA75427B2}">
      <dgm:prSet/>
      <dgm:spPr>
        <a:noFill/>
        <a:ln>
          <a:solidFill>
            <a:schemeClr val="tx2">
              <a:lumMod val="20000"/>
              <a:lumOff val="80000"/>
            </a:schemeClr>
          </a:solidFill>
        </a:ln>
      </dgm:spPr>
      <dgm:t>
        <a:bodyPr/>
        <a:lstStyle/>
        <a:p>
          <a:r>
            <a:rPr lang="tr-TR" baseline="0" dirty="0" smtClean="0">
              <a:solidFill>
                <a:sysClr val="windowText" lastClr="000000"/>
              </a:solidFill>
            </a:rPr>
            <a:t>Havayoluyla </a:t>
          </a:r>
          <a:r>
            <a:rPr lang="tr-TR" baseline="0" dirty="0">
              <a:solidFill>
                <a:sysClr val="windowText" lastClr="000000"/>
              </a:solidFill>
            </a:rPr>
            <a:t>Taşımacılık Şube Müdürlüğü</a:t>
          </a:r>
        </a:p>
      </dgm:t>
    </dgm:pt>
    <dgm:pt modelId="{36B4245A-EF0D-4183-BDA8-52947F6514FD}" type="parTrans" cxnId="{1CE76B56-00AE-40E8-9633-A1BB886F8077}">
      <dgm:prSet/>
      <dgm:spPr/>
      <dgm:t>
        <a:bodyPr/>
        <a:lstStyle/>
        <a:p>
          <a:endParaRPr lang="tr-TR"/>
        </a:p>
      </dgm:t>
    </dgm:pt>
    <dgm:pt modelId="{5C683F1D-592F-4EFC-B175-5A12B258DFC9}" type="sibTrans" cxnId="{1CE76B56-00AE-40E8-9633-A1BB886F8077}">
      <dgm:prSet/>
      <dgm:spPr/>
      <dgm:t>
        <a:bodyPr/>
        <a:lstStyle/>
        <a:p>
          <a:endParaRPr lang="tr-TR"/>
        </a:p>
      </dgm:t>
    </dgm:pt>
    <dgm:pt modelId="{F9E0863D-1A32-4FCC-B824-8F114839DC46}">
      <dgm:prSet/>
      <dgm:spPr>
        <a:noFill/>
        <a:ln>
          <a:solidFill>
            <a:schemeClr val="tx2">
              <a:lumMod val="20000"/>
              <a:lumOff val="80000"/>
            </a:schemeClr>
          </a:solidFill>
        </a:ln>
      </dgm:spPr>
      <dgm:t>
        <a:bodyPr/>
        <a:lstStyle/>
        <a:p>
          <a:r>
            <a:rPr lang="tr-TR" baseline="0" dirty="0" smtClean="0">
              <a:solidFill>
                <a:sysClr val="windowText" lastClr="000000"/>
              </a:solidFill>
            </a:rPr>
            <a:t>Karayoluyla </a:t>
          </a:r>
          <a:r>
            <a:rPr lang="tr-TR" baseline="0" dirty="0">
              <a:solidFill>
                <a:sysClr val="windowText" lastClr="000000"/>
              </a:solidFill>
            </a:rPr>
            <a:t>Taşımacılık Şube Müdürlüğü</a:t>
          </a:r>
        </a:p>
      </dgm:t>
    </dgm:pt>
    <dgm:pt modelId="{9680EFCD-D34B-428A-B063-E07B92149A71}" type="parTrans" cxnId="{AA73585D-2B7B-4440-BA87-E540C44C96A9}">
      <dgm:prSet/>
      <dgm:spPr/>
      <dgm:t>
        <a:bodyPr/>
        <a:lstStyle/>
        <a:p>
          <a:endParaRPr lang="tr-TR"/>
        </a:p>
      </dgm:t>
    </dgm:pt>
    <dgm:pt modelId="{7AAE15A9-1045-4D28-A319-77E02B89E989}" type="sibTrans" cxnId="{AA73585D-2B7B-4440-BA87-E540C44C96A9}">
      <dgm:prSet/>
      <dgm:spPr/>
      <dgm:t>
        <a:bodyPr/>
        <a:lstStyle/>
        <a:p>
          <a:endParaRPr lang="tr-TR"/>
        </a:p>
      </dgm:t>
    </dgm:pt>
    <dgm:pt modelId="{32ED0830-D94A-4C42-AE96-3EE26F949B2E}">
      <dgm:prSet/>
      <dgm:spPr>
        <a:noFill/>
        <a:ln>
          <a:solidFill>
            <a:schemeClr val="tx2">
              <a:lumMod val="20000"/>
              <a:lumOff val="80000"/>
            </a:schemeClr>
          </a:solidFill>
        </a:ln>
      </dgm:spPr>
      <dgm:t>
        <a:bodyPr/>
        <a:lstStyle/>
        <a:p>
          <a:r>
            <a:rPr lang="tr-TR" baseline="0" dirty="0" smtClean="0">
              <a:solidFill>
                <a:sysClr val="windowText" lastClr="000000"/>
              </a:solidFill>
            </a:rPr>
            <a:t>Demiryoluyla </a:t>
          </a:r>
          <a:r>
            <a:rPr lang="tr-TR" baseline="0" dirty="0">
              <a:solidFill>
                <a:sysClr val="windowText" lastClr="000000"/>
              </a:solidFill>
            </a:rPr>
            <a:t>Taşımacılık   Şube Müdürlüğü</a:t>
          </a:r>
        </a:p>
      </dgm:t>
    </dgm:pt>
    <dgm:pt modelId="{51269666-AA05-434C-8A9D-D286BA8C3952}" type="parTrans" cxnId="{73E17853-4587-48D7-8228-5F51E86BE9BD}">
      <dgm:prSet/>
      <dgm:spPr/>
      <dgm:t>
        <a:bodyPr/>
        <a:lstStyle/>
        <a:p>
          <a:endParaRPr lang="tr-TR"/>
        </a:p>
      </dgm:t>
    </dgm:pt>
    <dgm:pt modelId="{F3DB6905-0A95-4CB4-8889-92193F5F11FC}" type="sibTrans" cxnId="{73E17853-4587-48D7-8228-5F51E86BE9BD}">
      <dgm:prSet/>
      <dgm:spPr/>
      <dgm:t>
        <a:bodyPr/>
        <a:lstStyle/>
        <a:p>
          <a:endParaRPr lang="tr-TR"/>
        </a:p>
      </dgm:t>
    </dgm:pt>
    <dgm:pt modelId="{62DB0E09-C932-4302-A710-0AF321DEE0DA}">
      <dgm:prSet/>
      <dgm:spPr>
        <a:noFill/>
        <a:ln>
          <a:solidFill>
            <a:schemeClr val="tx2">
              <a:lumMod val="20000"/>
              <a:lumOff val="80000"/>
            </a:schemeClr>
          </a:solidFill>
        </a:ln>
      </dgm:spPr>
      <dgm:t>
        <a:bodyPr/>
        <a:lstStyle/>
        <a:p>
          <a:r>
            <a:rPr lang="tr-TR" baseline="0">
              <a:solidFill>
                <a:sysClr val="windowText" lastClr="000000"/>
              </a:solidFill>
            </a:rPr>
            <a:t>Onay, Sertifikasyon ve Teknik Muayene                Şube Müdürlüğü</a:t>
          </a:r>
        </a:p>
      </dgm:t>
    </dgm:pt>
    <dgm:pt modelId="{60AC201F-A2F8-4E09-8E31-72608FB4762F}" type="parTrans" cxnId="{F86B9C62-3236-4D53-9950-1C46D41C8E83}">
      <dgm:prSet/>
      <dgm:spPr/>
      <dgm:t>
        <a:bodyPr/>
        <a:lstStyle/>
        <a:p>
          <a:endParaRPr lang="tr-TR"/>
        </a:p>
      </dgm:t>
    </dgm:pt>
    <dgm:pt modelId="{337D1245-9A12-4DA0-BA4D-DE922DBE602C}" type="sibTrans" cxnId="{F86B9C62-3236-4D53-9950-1C46D41C8E83}">
      <dgm:prSet/>
      <dgm:spPr/>
      <dgm:t>
        <a:bodyPr/>
        <a:lstStyle/>
        <a:p>
          <a:endParaRPr lang="tr-TR"/>
        </a:p>
      </dgm:t>
    </dgm:pt>
    <dgm:pt modelId="{1A07AE59-F868-4F22-B5D1-1BFFA6189A06}">
      <dgm:prSet/>
      <dgm:spPr>
        <a:noFill/>
        <a:ln>
          <a:solidFill>
            <a:schemeClr val="tx2">
              <a:lumMod val="20000"/>
              <a:lumOff val="80000"/>
            </a:schemeClr>
          </a:solidFill>
        </a:ln>
      </dgm:spPr>
      <dgm:t>
        <a:bodyPr/>
        <a:lstStyle/>
        <a:p>
          <a:r>
            <a:rPr lang="tr-TR" baseline="0" dirty="0">
              <a:solidFill>
                <a:sysClr val="windowText" lastClr="000000"/>
              </a:solidFill>
            </a:rPr>
            <a:t>Denetim ve Kontrol Şube Müdürlüğü</a:t>
          </a:r>
        </a:p>
      </dgm:t>
    </dgm:pt>
    <dgm:pt modelId="{781BD10D-2BAC-47D7-BE0C-A73C1ED9D7E7}" type="parTrans" cxnId="{6BD77119-E485-4802-BEC9-3864C52A7798}">
      <dgm:prSet/>
      <dgm:spPr/>
      <dgm:t>
        <a:bodyPr/>
        <a:lstStyle/>
        <a:p>
          <a:endParaRPr lang="tr-TR"/>
        </a:p>
      </dgm:t>
    </dgm:pt>
    <dgm:pt modelId="{2E395F95-4080-4ED5-8896-AD6E70C95300}" type="sibTrans" cxnId="{6BD77119-E485-4802-BEC9-3864C52A7798}">
      <dgm:prSet/>
      <dgm:spPr/>
      <dgm:t>
        <a:bodyPr/>
        <a:lstStyle/>
        <a:p>
          <a:endParaRPr lang="tr-TR"/>
        </a:p>
      </dgm:t>
    </dgm:pt>
    <dgm:pt modelId="{CC6320B3-418C-4907-B2CE-D2F4F9B5D3BF}">
      <dgm:prSet/>
      <dgm:spPr>
        <a:noFill/>
        <a:ln>
          <a:solidFill>
            <a:schemeClr val="tx2">
              <a:lumMod val="20000"/>
              <a:lumOff val="80000"/>
            </a:schemeClr>
          </a:solidFill>
        </a:ln>
      </dgm:spPr>
      <dgm:t>
        <a:bodyPr/>
        <a:lstStyle/>
        <a:p>
          <a:r>
            <a:rPr lang="tr-TR" baseline="0" dirty="0">
              <a:solidFill>
                <a:sysClr val="windowText" lastClr="000000"/>
              </a:solidFill>
            </a:rPr>
            <a:t>Mesleki Eğitim ve Belgelendirme </a:t>
          </a:r>
          <a:br>
            <a:rPr lang="tr-TR" baseline="0" dirty="0">
              <a:solidFill>
                <a:sysClr val="windowText" lastClr="000000"/>
              </a:solidFill>
            </a:rPr>
          </a:br>
          <a:r>
            <a:rPr lang="tr-TR" baseline="0" dirty="0">
              <a:solidFill>
                <a:sysClr val="windowText" lastClr="000000"/>
              </a:solidFill>
            </a:rPr>
            <a:t>Şube Müdürlüğü</a:t>
          </a:r>
        </a:p>
      </dgm:t>
    </dgm:pt>
    <dgm:pt modelId="{2A7E0084-2E7D-4806-888E-96AD5F14CA41}" type="parTrans" cxnId="{259ADB7B-8424-4418-9453-40CEBD9FCCB8}">
      <dgm:prSet/>
      <dgm:spPr/>
      <dgm:t>
        <a:bodyPr/>
        <a:lstStyle/>
        <a:p>
          <a:endParaRPr lang="tr-TR"/>
        </a:p>
      </dgm:t>
    </dgm:pt>
    <dgm:pt modelId="{7D0EDD64-DF70-4BEB-B1B5-3CD4E4676BCE}" type="sibTrans" cxnId="{259ADB7B-8424-4418-9453-40CEBD9FCCB8}">
      <dgm:prSet/>
      <dgm:spPr/>
      <dgm:t>
        <a:bodyPr/>
        <a:lstStyle/>
        <a:p>
          <a:endParaRPr lang="tr-TR"/>
        </a:p>
      </dgm:t>
    </dgm:pt>
    <dgm:pt modelId="{916AEA9F-C6CD-4605-9209-2087FF3DC48E}">
      <dgm:prSet/>
      <dgm:spPr>
        <a:noFill/>
        <a:ln>
          <a:solidFill>
            <a:schemeClr val="tx2">
              <a:lumMod val="20000"/>
              <a:lumOff val="80000"/>
            </a:schemeClr>
          </a:solidFill>
        </a:ln>
      </dgm:spPr>
      <dgm:t>
        <a:bodyPr/>
        <a:lstStyle/>
        <a:p>
          <a:r>
            <a:rPr lang="tr-TR" baseline="0" dirty="0" smtClean="0">
              <a:solidFill>
                <a:sysClr val="windowText" lastClr="000000"/>
              </a:solidFill>
            </a:rPr>
            <a:t>Kombine  Taşımacılık </a:t>
          </a:r>
          <a:r>
            <a:rPr lang="tr-TR" baseline="0" dirty="0">
              <a:solidFill>
                <a:sysClr val="windowText" lastClr="000000"/>
              </a:solidFill>
            </a:rPr>
            <a:t>Faaliyetleri </a:t>
          </a:r>
          <a:br>
            <a:rPr lang="tr-TR" baseline="0" dirty="0">
              <a:solidFill>
                <a:sysClr val="windowText" lastClr="000000"/>
              </a:solidFill>
            </a:rPr>
          </a:br>
          <a:r>
            <a:rPr lang="tr-TR" baseline="0" dirty="0">
              <a:solidFill>
                <a:sysClr val="windowText" lastClr="000000"/>
              </a:solidFill>
            </a:rPr>
            <a:t>Şube Müdürlüğü</a:t>
          </a:r>
        </a:p>
      </dgm:t>
    </dgm:pt>
    <dgm:pt modelId="{62302C3C-46D4-46CF-957D-7FB16E17A2A1}" type="parTrans" cxnId="{4E6CD228-BB56-4E6A-B593-5ECFAB6177CD}">
      <dgm:prSet/>
      <dgm:spPr/>
      <dgm:t>
        <a:bodyPr/>
        <a:lstStyle/>
        <a:p>
          <a:endParaRPr lang="tr-TR"/>
        </a:p>
      </dgm:t>
    </dgm:pt>
    <dgm:pt modelId="{316E90FC-8CB6-461E-B3E2-6B8F463E34A5}" type="sibTrans" cxnId="{4E6CD228-BB56-4E6A-B593-5ECFAB6177CD}">
      <dgm:prSet/>
      <dgm:spPr/>
      <dgm:t>
        <a:bodyPr/>
        <a:lstStyle/>
        <a:p>
          <a:endParaRPr lang="tr-TR"/>
        </a:p>
      </dgm:t>
    </dgm:pt>
    <dgm:pt modelId="{20F973D0-334B-48B2-820F-406D154CFA20}">
      <dgm:prSet/>
      <dgm:spPr>
        <a:noFill/>
        <a:ln>
          <a:solidFill>
            <a:schemeClr val="tx2">
              <a:lumMod val="20000"/>
              <a:lumOff val="80000"/>
            </a:schemeClr>
          </a:solidFill>
        </a:ln>
      </dgm:spPr>
      <dgm:t>
        <a:bodyPr/>
        <a:lstStyle/>
        <a:p>
          <a:r>
            <a:rPr lang="tr-TR" baseline="0" dirty="0">
              <a:solidFill>
                <a:sysClr val="windowText" lastClr="000000"/>
              </a:solidFill>
            </a:rPr>
            <a:t>Altyapı Geliştirme Şube Müdürlüğü</a:t>
          </a:r>
        </a:p>
      </dgm:t>
    </dgm:pt>
    <dgm:pt modelId="{80E83BBA-361A-443D-9F97-97ABD6B58662}" type="parTrans" cxnId="{A348DCCD-8104-4332-A0E7-DFF96FB65AC7}">
      <dgm:prSet/>
      <dgm:spPr/>
      <dgm:t>
        <a:bodyPr/>
        <a:lstStyle/>
        <a:p>
          <a:endParaRPr lang="tr-TR"/>
        </a:p>
      </dgm:t>
    </dgm:pt>
    <dgm:pt modelId="{B11C2E65-B9CA-4028-A147-74BB0B1CEA3A}" type="sibTrans" cxnId="{A348DCCD-8104-4332-A0E7-DFF96FB65AC7}">
      <dgm:prSet/>
      <dgm:spPr/>
      <dgm:t>
        <a:bodyPr/>
        <a:lstStyle/>
        <a:p>
          <a:endParaRPr lang="tr-TR"/>
        </a:p>
      </dgm:t>
    </dgm:pt>
    <dgm:pt modelId="{2E938366-D734-418E-BE50-53F561896BDF}">
      <dgm:prSet/>
      <dgm:spPr>
        <a:noFill/>
        <a:ln>
          <a:noFill/>
        </a:ln>
      </dgm:spPr>
      <dgm:t>
        <a:bodyPr/>
        <a:lstStyle/>
        <a:p>
          <a:endParaRPr lang="tr-TR"/>
        </a:p>
      </dgm:t>
    </dgm:pt>
    <dgm:pt modelId="{55EFD486-850D-4B8A-BA5F-BBEE4B188387}" type="parTrans" cxnId="{510B5426-38AD-45AE-A612-7ACCB298EC05}">
      <dgm:prSet/>
      <dgm:spPr>
        <a:noFill/>
        <a:ln>
          <a:noFill/>
        </a:ln>
      </dgm:spPr>
      <dgm:t>
        <a:bodyPr/>
        <a:lstStyle/>
        <a:p>
          <a:endParaRPr lang="tr-TR"/>
        </a:p>
      </dgm:t>
    </dgm:pt>
    <dgm:pt modelId="{BBCD7961-7DE7-4768-9974-468254B83685}" type="sibTrans" cxnId="{510B5426-38AD-45AE-A612-7ACCB298EC05}">
      <dgm:prSet/>
      <dgm:spPr/>
      <dgm:t>
        <a:bodyPr/>
        <a:lstStyle/>
        <a:p>
          <a:endParaRPr lang="tr-TR"/>
        </a:p>
      </dgm:t>
    </dgm:pt>
    <dgm:pt modelId="{1F3B0FE1-1514-4537-A3ED-D6B0E98E18D2}">
      <dgm:prSet/>
      <dgm:spPr>
        <a:noFill/>
        <a:ln>
          <a:noFill/>
        </a:ln>
      </dgm:spPr>
      <dgm:t>
        <a:bodyPr/>
        <a:lstStyle/>
        <a:p>
          <a:endParaRPr lang="tr-TR"/>
        </a:p>
      </dgm:t>
    </dgm:pt>
    <dgm:pt modelId="{4F07C139-D6E1-45D6-A845-1F011AFF60D6}" type="parTrans" cxnId="{FF6F799A-0ADD-4AEE-BD39-349ACFC2256C}">
      <dgm:prSet/>
      <dgm:spPr>
        <a:noFill/>
        <a:ln>
          <a:noFill/>
        </a:ln>
      </dgm:spPr>
      <dgm:t>
        <a:bodyPr/>
        <a:lstStyle/>
        <a:p>
          <a:endParaRPr lang="tr-TR"/>
        </a:p>
      </dgm:t>
    </dgm:pt>
    <dgm:pt modelId="{13A4645D-24C2-462E-A382-5C8FE8E3C12E}" type="sibTrans" cxnId="{FF6F799A-0ADD-4AEE-BD39-349ACFC2256C}">
      <dgm:prSet/>
      <dgm:spPr/>
      <dgm:t>
        <a:bodyPr/>
        <a:lstStyle/>
        <a:p>
          <a:endParaRPr lang="tr-TR"/>
        </a:p>
      </dgm:t>
    </dgm:pt>
    <dgm:pt modelId="{B3C8C5CA-E61C-409A-A2E9-745BB4069562}">
      <dgm:prSet/>
      <dgm:spPr>
        <a:noFill/>
        <a:ln>
          <a:noFill/>
        </a:ln>
      </dgm:spPr>
      <dgm:t>
        <a:bodyPr/>
        <a:lstStyle/>
        <a:p>
          <a:endParaRPr lang="tr-TR"/>
        </a:p>
      </dgm:t>
    </dgm:pt>
    <dgm:pt modelId="{5DA413FC-CB01-4440-90E1-1E041122CB79}" type="parTrans" cxnId="{5FC97AF4-236D-4551-8645-391F3A0A8AB0}">
      <dgm:prSet/>
      <dgm:spPr>
        <a:noFill/>
        <a:ln>
          <a:noFill/>
        </a:ln>
      </dgm:spPr>
      <dgm:t>
        <a:bodyPr/>
        <a:lstStyle/>
        <a:p>
          <a:endParaRPr lang="tr-TR"/>
        </a:p>
      </dgm:t>
    </dgm:pt>
    <dgm:pt modelId="{5D6F296B-6699-4F28-A896-AF0090D00396}" type="sibTrans" cxnId="{5FC97AF4-236D-4551-8645-391F3A0A8AB0}">
      <dgm:prSet/>
      <dgm:spPr/>
      <dgm:t>
        <a:bodyPr/>
        <a:lstStyle/>
        <a:p>
          <a:endParaRPr lang="tr-TR"/>
        </a:p>
      </dgm:t>
    </dgm:pt>
    <dgm:pt modelId="{689ACCCF-C765-4707-AF0C-3C6725AA91BD}">
      <dgm:prSet/>
      <dgm:spPr>
        <a:noFill/>
        <a:ln>
          <a:noFill/>
        </a:ln>
      </dgm:spPr>
      <dgm:t>
        <a:bodyPr/>
        <a:lstStyle/>
        <a:p>
          <a:endParaRPr lang="tr-TR"/>
        </a:p>
      </dgm:t>
    </dgm:pt>
    <dgm:pt modelId="{3BCEF9A7-932C-4BB4-9A31-47A50E5FA53A}" type="parTrans" cxnId="{E73E9D37-A741-4AA4-AE89-C8B7C2A6CBE7}">
      <dgm:prSet/>
      <dgm:spPr>
        <a:noFill/>
        <a:ln>
          <a:noFill/>
        </a:ln>
      </dgm:spPr>
      <dgm:t>
        <a:bodyPr/>
        <a:lstStyle/>
        <a:p>
          <a:endParaRPr lang="tr-TR"/>
        </a:p>
      </dgm:t>
    </dgm:pt>
    <dgm:pt modelId="{8DDE423D-54A1-4A88-9D84-8FBCCC3A04D9}" type="sibTrans" cxnId="{E73E9D37-A741-4AA4-AE89-C8B7C2A6CBE7}">
      <dgm:prSet/>
      <dgm:spPr/>
      <dgm:t>
        <a:bodyPr/>
        <a:lstStyle/>
        <a:p>
          <a:endParaRPr lang="tr-TR"/>
        </a:p>
      </dgm:t>
    </dgm:pt>
    <dgm:pt modelId="{9918E80D-6DDE-4B6C-85C2-00384811FC0D}" type="pres">
      <dgm:prSet presAssocID="{DFCB791A-8073-4FE2-89B7-7EF64C352F79}" presName="hierChild1" presStyleCnt="0">
        <dgm:presLayoutVars>
          <dgm:orgChart val="1"/>
          <dgm:chPref val="1"/>
          <dgm:dir/>
          <dgm:animOne val="branch"/>
          <dgm:animLvl val="lvl"/>
          <dgm:resizeHandles/>
        </dgm:presLayoutVars>
      </dgm:prSet>
      <dgm:spPr/>
      <dgm:t>
        <a:bodyPr/>
        <a:lstStyle/>
        <a:p>
          <a:endParaRPr lang="tr-TR"/>
        </a:p>
      </dgm:t>
    </dgm:pt>
    <dgm:pt modelId="{1F1EF48F-FA27-45C7-B5E4-F5E3BF555231}" type="pres">
      <dgm:prSet presAssocID="{FC64E818-376C-44F0-81E6-C2AFE8BF2AFC}" presName="hierRoot1" presStyleCnt="0">
        <dgm:presLayoutVars>
          <dgm:hierBranch val="init"/>
        </dgm:presLayoutVars>
      </dgm:prSet>
      <dgm:spPr/>
    </dgm:pt>
    <dgm:pt modelId="{4E01F6FF-0257-4C9E-874C-43CB4698052B}" type="pres">
      <dgm:prSet presAssocID="{FC64E818-376C-44F0-81E6-C2AFE8BF2AFC}" presName="rootComposite1" presStyleCnt="0"/>
      <dgm:spPr/>
    </dgm:pt>
    <dgm:pt modelId="{79491753-2E57-43F0-8CF0-CF16587947B5}" type="pres">
      <dgm:prSet presAssocID="{FC64E818-376C-44F0-81E6-C2AFE8BF2AFC}" presName="rootText1" presStyleLbl="node0" presStyleIdx="0" presStyleCnt="1">
        <dgm:presLayoutVars>
          <dgm:chPref val="3"/>
        </dgm:presLayoutVars>
      </dgm:prSet>
      <dgm:spPr/>
      <dgm:t>
        <a:bodyPr/>
        <a:lstStyle/>
        <a:p>
          <a:endParaRPr lang="tr-TR"/>
        </a:p>
      </dgm:t>
    </dgm:pt>
    <dgm:pt modelId="{6EE63857-B839-486B-9457-3344E4679316}" type="pres">
      <dgm:prSet presAssocID="{FC64E818-376C-44F0-81E6-C2AFE8BF2AFC}" presName="rootConnector1" presStyleLbl="node1" presStyleIdx="0" presStyleCnt="0"/>
      <dgm:spPr/>
      <dgm:t>
        <a:bodyPr/>
        <a:lstStyle/>
        <a:p>
          <a:endParaRPr lang="tr-TR"/>
        </a:p>
      </dgm:t>
    </dgm:pt>
    <dgm:pt modelId="{B1297A6E-3055-4062-88DF-D85DFC88D2B6}" type="pres">
      <dgm:prSet presAssocID="{FC64E818-376C-44F0-81E6-C2AFE8BF2AFC}" presName="hierChild2" presStyleCnt="0"/>
      <dgm:spPr/>
    </dgm:pt>
    <dgm:pt modelId="{AD4941DF-35F4-4F9C-B379-B174FF9C379C}" type="pres">
      <dgm:prSet presAssocID="{6984BACF-3823-43A5-8006-935E50ECC9BC}" presName="Name37" presStyleLbl="parChTrans1D2" presStyleIdx="0" presStyleCnt="7"/>
      <dgm:spPr/>
      <dgm:t>
        <a:bodyPr/>
        <a:lstStyle/>
        <a:p>
          <a:endParaRPr lang="tr-TR"/>
        </a:p>
      </dgm:t>
    </dgm:pt>
    <dgm:pt modelId="{C5A5802A-1475-46FE-92AA-F07AC1E503F3}" type="pres">
      <dgm:prSet presAssocID="{7A61B0A0-10DE-4B80-B326-52BD8D967E18}" presName="hierRoot2" presStyleCnt="0">
        <dgm:presLayoutVars>
          <dgm:hierBranch val="init"/>
        </dgm:presLayoutVars>
      </dgm:prSet>
      <dgm:spPr/>
    </dgm:pt>
    <dgm:pt modelId="{0108D55F-B2DD-44B5-B900-DEB1D2A52F00}" type="pres">
      <dgm:prSet presAssocID="{7A61B0A0-10DE-4B80-B326-52BD8D967E18}" presName="rootComposite" presStyleCnt="0"/>
      <dgm:spPr/>
    </dgm:pt>
    <dgm:pt modelId="{E3CD55FE-79AE-405A-BD82-604CE114FE1D}" type="pres">
      <dgm:prSet presAssocID="{7A61B0A0-10DE-4B80-B326-52BD8D967E18}" presName="rootText" presStyleLbl="node2" presStyleIdx="0" presStyleCnt="5">
        <dgm:presLayoutVars>
          <dgm:chPref val="3"/>
        </dgm:presLayoutVars>
      </dgm:prSet>
      <dgm:spPr/>
      <dgm:t>
        <a:bodyPr/>
        <a:lstStyle/>
        <a:p>
          <a:endParaRPr lang="tr-TR"/>
        </a:p>
      </dgm:t>
    </dgm:pt>
    <dgm:pt modelId="{8DED0640-906A-421A-A144-B8A0763327C7}" type="pres">
      <dgm:prSet presAssocID="{7A61B0A0-10DE-4B80-B326-52BD8D967E18}" presName="rootConnector" presStyleLbl="node2" presStyleIdx="0" presStyleCnt="5"/>
      <dgm:spPr/>
      <dgm:t>
        <a:bodyPr/>
        <a:lstStyle/>
        <a:p>
          <a:endParaRPr lang="tr-TR"/>
        </a:p>
      </dgm:t>
    </dgm:pt>
    <dgm:pt modelId="{BE2750EA-0061-48EB-8DB6-6F4E52FBE457}" type="pres">
      <dgm:prSet presAssocID="{7A61B0A0-10DE-4B80-B326-52BD8D967E18}" presName="hierChild4" presStyleCnt="0"/>
      <dgm:spPr/>
    </dgm:pt>
    <dgm:pt modelId="{1D48A75B-99C6-4DA2-8D94-F31C342935F9}" type="pres">
      <dgm:prSet presAssocID="{9680EFCD-D34B-428A-B063-E07B92149A71}" presName="Name37" presStyleLbl="parChTrans1D3" presStyleIdx="0" presStyleCnt="4"/>
      <dgm:spPr/>
      <dgm:t>
        <a:bodyPr/>
        <a:lstStyle/>
        <a:p>
          <a:endParaRPr lang="tr-TR"/>
        </a:p>
      </dgm:t>
    </dgm:pt>
    <dgm:pt modelId="{CAFFF400-B45C-4111-99A1-387BC65053B1}" type="pres">
      <dgm:prSet presAssocID="{F9E0863D-1A32-4FCC-B824-8F114839DC46}" presName="hierRoot2" presStyleCnt="0">
        <dgm:presLayoutVars>
          <dgm:hierBranch val="init"/>
        </dgm:presLayoutVars>
      </dgm:prSet>
      <dgm:spPr/>
    </dgm:pt>
    <dgm:pt modelId="{8BC953A6-65CF-40BF-83A7-192FA651B302}" type="pres">
      <dgm:prSet presAssocID="{F9E0863D-1A32-4FCC-B824-8F114839DC46}" presName="rootComposite" presStyleCnt="0"/>
      <dgm:spPr/>
    </dgm:pt>
    <dgm:pt modelId="{0945DDCD-7FF3-4FCE-B152-E985F8202583}" type="pres">
      <dgm:prSet presAssocID="{F9E0863D-1A32-4FCC-B824-8F114839DC46}" presName="rootText" presStyleLbl="node3" presStyleIdx="0" presStyleCnt="4">
        <dgm:presLayoutVars>
          <dgm:chPref val="3"/>
        </dgm:presLayoutVars>
      </dgm:prSet>
      <dgm:spPr/>
      <dgm:t>
        <a:bodyPr/>
        <a:lstStyle/>
        <a:p>
          <a:endParaRPr lang="tr-TR"/>
        </a:p>
      </dgm:t>
    </dgm:pt>
    <dgm:pt modelId="{C8723155-36F9-4AAF-9524-F3B58A3D3329}" type="pres">
      <dgm:prSet presAssocID="{F9E0863D-1A32-4FCC-B824-8F114839DC46}" presName="rootConnector" presStyleLbl="node3" presStyleIdx="0" presStyleCnt="4"/>
      <dgm:spPr/>
      <dgm:t>
        <a:bodyPr/>
        <a:lstStyle/>
        <a:p>
          <a:endParaRPr lang="tr-TR"/>
        </a:p>
      </dgm:t>
    </dgm:pt>
    <dgm:pt modelId="{8AEC720E-F066-43B6-9C8C-B506F1FA2A2C}" type="pres">
      <dgm:prSet presAssocID="{F9E0863D-1A32-4FCC-B824-8F114839DC46}" presName="hierChild4" presStyleCnt="0"/>
      <dgm:spPr/>
    </dgm:pt>
    <dgm:pt modelId="{A0D1987E-7D9E-4041-A1F1-4B0388D2EDDE}" type="pres">
      <dgm:prSet presAssocID="{51269666-AA05-434C-8A9D-D286BA8C3952}" presName="Name37" presStyleLbl="parChTrans1D4" presStyleIdx="0" presStyleCnt="9"/>
      <dgm:spPr/>
      <dgm:t>
        <a:bodyPr/>
        <a:lstStyle/>
        <a:p>
          <a:endParaRPr lang="tr-TR"/>
        </a:p>
      </dgm:t>
    </dgm:pt>
    <dgm:pt modelId="{3AB96B89-51A2-4A7E-ABE9-30EFE553E4D3}" type="pres">
      <dgm:prSet presAssocID="{32ED0830-D94A-4C42-AE96-3EE26F949B2E}" presName="hierRoot2" presStyleCnt="0">
        <dgm:presLayoutVars>
          <dgm:hierBranch val="init"/>
        </dgm:presLayoutVars>
      </dgm:prSet>
      <dgm:spPr/>
    </dgm:pt>
    <dgm:pt modelId="{82206AB9-862D-498C-8922-3F9D5CE3FB89}" type="pres">
      <dgm:prSet presAssocID="{32ED0830-D94A-4C42-AE96-3EE26F949B2E}" presName="rootComposite" presStyleCnt="0"/>
      <dgm:spPr/>
    </dgm:pt>
    <dgm:pt modelId="{43A9E8B1-1CD1-43BA-9FFB-214E0DEECF22}" type="pres">
      <dgm:prSet presAssocID="{32ED0830-D94A-4C42-AE96-3EE26F949B2E}" presName="rootText" presStyleLbl="node4" presStyleIdx="0" presStyleCnt="9">
        <dgm:presLayoutVars>
          <dgm:chPref val="3"/>
        </dgm:presLayoutVars>
      </dgm:prSet>
      <dgm:spPr/>
      <dgm:t>
        <a:bodyPr/>
        <a:lstStyle/>
        <a:p>
          <a:endParaRPr lang="tr-TR"/>
        </a:p>
      </dgm:t>
    </dgm:pt>
    <dgm:pt modelId="{E92B0ECA-EB1E-41F0-AECE-3AAF3A3435DB}" type="pres">
      <dgm:prSet presAssocID="{32ED0830-D94A-4C42-AE96-3EE26F949B2E}" presName="rootConnector" presStyleLbl="node4" presStyleIdx="0" presStyleCnt="9"/>
      <dgm:spPr/>
      <dgm:t>
        <a:bodyPr/>
        <a:lstStyle/>
        <a:p>
          <a:endParaRPr lang="tr-TR"/>
        </a:p>
      </dgm:t>
    </dgm:pt>
    <dgm:pt modelId="{EA78B4BE-4F45-4461-B193-6859CAD234A7}" type="pres">
      <dgm:prSet presAssocID="{32ED0830-D94A-4C42-AE96-3EE26F949B2E}" presName="hierChild4" presStyleCnt="0"/>
      <dgm:spPr/>
    </dgm:pt>
    <dgm:pt modelId="{9687B8FA-5864-4359-979B-764C73409812}" type="pres">
      <dgm:prSet presAssocID="{55EFD486-850D-4B8A-BA5F-BBEE4B188387}" presName="Name37" presStyleLbl="parChTrans1D4" presStyleIdx="1" presStyleCnt="9"/>
      <dgm:spPr/>
      <dgm:t>
        <a:bodyPr/>
        <a:lstStyle/>
        <a:p>
          <a:endParaRPr lang="tr-TR"/>
        </a:p>
      </dgm:t>
    </dgm:pt>
    <dgm:pt modelId="{F2361C41-0413-4E30-ADC5-AA7800840516}" type="pres">
      <dgm:prSet presAssocID="{2E938366-D734-418E-BE50-53F561896BDF}" presName="hierRoot2" presStyleCnt="0">
        <dgm:presLayoutVars>
          <dgm:hierBranch val="init"/>
        </dgm:presLayoutVars>
      </dgm:prSet>
      <dgm:spPr/>
    </dgm:pt>
    <dgm:pt modelId="{DD9A8391-3862-492A-B9BB-413B32906956}" type="pres">
      <dgm:prSet presAssocID="{2E938366-D734-418E-BE50-53F561896BDF}" presName="rootComposite" presStyleCnt="0"/>
      <dgm:spPr/>
    </dgm:pt>
    <dgm:pt modelId="{330014E8-B20B-4208-AD6B-9BCA911648FA}" type="pres">
      <dgm:prSet presAssocID="{2E938366-D734-418E-BE50-53F561896BDF}" presName="rootText" presStyleLbl="node4" presStyleIdx="1" presStyleCnt="9">
        <dgm:presLayoutVars>
          <dgm:chPref val="3"/>
        </dgm:presLayoutVars>
      </dgm:prSet>
      <dgm:spPr/>
      <dgm:t>
        <a:bodyPr/>
        <a:lstStyle/>
        <a:p>
          <a:endParaRPr lang="tr-TR"/>
        </a:p>
      </dgm:t>
    </dgm:pt>
    <dgm:pt modelId="{2AE87799-48AF-42E8-8588-5862A411B9A0}" type="pres">
      <dgm:prSet presAssocID="{2E938366-D734-418E-BE50-53F561896BDF}" presName="rootConnector" presStyleLbl="node4" presStyleIdx="1" presStyleCnt="9"/>
      <dgm:spPr/>
      <dgm:t>
        <a:bodyPr/>
        <a:lstStyle/>
        <a:p>
          <a:endParaRPr lang="tr-TR"/>
        </a:p>
      </dgm:t>
    </dgm:pt>
    <dgm:pt modelId="{8CAD97A5-BF2F-4D3C-A57D-93BDE33F7448}" type="pres">
      <dgm:prSet presAssocID="{2E938366-D734-418E-BE50-53F561896BDF}" presName="hierChild4" presStyleCnt="0"/>
      <dgm:spPr/>
    </dgm:pt>
    <dgm:pt modelId="{AC0419F7-E0F4-4FDC-B4D7-AB06C1463EAF}" type="pres">
      <dgm:prSet presAssocID="{2E938366-D734-418E-BE50-53F561896BDF}" presName="hierChild5" presStyleCnt="0"/>
      <dgm:spPr/>
    </dgm:pt>
    <dgm:pt modelId="{3ED79C2A-3AB5-4C46-8D1E-2D7321FC9469}" type="pres">
      <dgm:prSet presAssocID="{32ED0830-D94A-4C42-AE96-3EE26F949B2E}" presName="hierChild5" presStyleCnt="0"/>
      <dgm:spPr/>
    </dgm:pt>
    <dgm:pt modelId="{7116D6F5-60F6-4087-A436-8E44BC51187A}" type="pres">
      <dgm:prSet presAssocID="{F9E0863D-1A32-4FCC-B824-8F114839DC46}" presName="hierChild5" presStyleCnt="0"/>
      <dgm:spPr/>
    </dgm:pt>
    <dgm:pt modelId="{70E60743-8733-45C6-83AC-C4E8F7B077A7}" type="pres">
      <dgm:prSet presAssocID="{7A61B0A0-10DE-4B80-B326-52BD8D967E18}" presName="hierChild5" presStyleCnt="0"/>
      <dgm:spPr/>
    </dgm:pt>
    <dgm:pt modelId="{C027F550-9020-4A20-8599-99A4145D072D}" type="pres">
      <dgm:prSet presAssocID="{614D587C-2C60-4FB2-AFF7-FFC72532BAD2}" presName="Name37" presStyleLbl="parChTrans1D2" presStyleIdx="1" presStyleCnt="7"/>
      <dgm:spPr/>
      <dgm:t>
        <a:bodyPr/>
        <a:lstStyle/>
        <a:p>
          <a:endParaRPr lang="tr-TR"/>
        </a:p>
      </dgm:t>
    </dgm:pt>
    <dgm:pt modelId="{315AA1F7-9726-45DF-842E-9AA64F524FB4}" type="pres">
      <dgm:prSet presAssocID="{FC218299-FE3A-45AB-B9C8-E64EBDC4ADE6}" presName="hierRoot2" presStyleCnt="0">
        <dgm:presLayoutVars>
          <dgm:hierBranch val="init"/>
        </dgm:presLayoutVars>
      </dgm:prSet>
      <dgm:spPr/>
    </dgm:pt>
    <dgm:pt modelId="{6D5B6AF5-CCA4-46BC-B81A-717ABB3B436F}" type="pres">
      <dgm:prSet presAssocID="{FC218299-FE3A-45AB-B9C8-E64EBDC4ADE6}" presName="rootComposite" presStyleCnt="0"/>
      <dgm:spPr/>
    </dgm:pt>
    <dgm:pt modelId="{033375B9-4F2C-417E-B3A0-CEBE53BFCF95}" type="pres">
      <dgm:prSet presAssocID="{FC218299-FE3A-45AB-B9C8-E64EBDC4ADE6}" presName="rootText" presStyleLbl="node2" presStyleIdx="1" presStyleCnt="5">
        <dgm:presLayoutVars>
          <dgm:chPref val="3"/>
        </dgm:presLayoutVars>
      </dgm:prSet>
      <dgm:spPr/>
      <dgm:t>
        <a:bodyPr/>
        <a:lstStyle/>
        <a:p>
          <a:endParaRPr lang="tr-TR"/>
        </a:p>
      </dgm:t>
    </dgm:pt>
    <dgm:pt modelId="{4FDF5F97-57C2-4F6F-AC60-79E56E265023}" type="pres">
      <dgm:prSet presAssocID="{FC218299-FE3A-45AB-B9C8-E64EBDC4ADE6}" presName="rootConnector" presStyleLbl="node2" presStyleIdx="1" presStyleCnt="5"/>
      <dgm:spPr/>
      <dgm:t>
        <a:bodyPr/>
        <a:lstStyle/>
        <a:p>
          <a:endParaRPr lang="tr-TR"/>
        </a:p>
      </dgm:t>
    </dgm:pt>
    <dgm:pt modelId="{D8A6B776-34FB-40AA-AB6B-65AAE75A9D43}" type="pres">
      <dgm:prSet presAssocID="{FC218299-FE3A-45AB-B9C8-E64EBDC4ADE6}" presName="hierChild4" presStyleCnt="0"/>
      <dgm:spPr/>
    </dgm:pt>
    <dgm:pt modelId="{0EFAE371-2F92-4D41-B3CC-F57846A30886}" type="pres">
      <dgm:prSet presAssocID="{EFC62AFB-453B-4F9B-88DF-325F9151E11F}" presName="Name37" presStyleLbl="parChTrans1D3" presStyleIdx="1" presStyleCnt="4"/>
      <dgm:spPr/>
      <dgm:t>
        <a:bodyPr/>
        <a:lstStyle/>
        <a:p>
          <a:endParaRPr lang="tr-TR"/>
        </a:p>
      </dgm:t>
    </dgm:pt>
    <dgm:pt modelId="{73453DA5-980A-4E8A-9A91-319C1E13C089}" type="pres">
      <dgm:prSet presAssocID="{D71F2A87-6C5A-44F3-B867-F6154128105C}" presName="hierRoot2" presStyleCnt="0">
        <dgm:presLayoutVars>
          <dgm:hierBranch val="init"/>
        </dgm:presLayoutVars>
      </dgm:prSet>
      <dgm:spPr/>
    </dgm:pt>
    <dgm:pt modelId="{2AF37055-D108-44E3-9ACE-FF7F36817532}" type="pres">
      <dgm:prSet presAssocID="{D71F2A87-6C5A-44F3-B867-F6154128105C}" presName="rootComposite" presStyleCnt="0"/>
      <dgm:spPr/>
    </dgm:pt>
    <dgm:pt modelId="{4CC90345-165A-4B70-85C7-FCFEF197D841}" type="pres">
      <dgm:prSet presAssocID="{D71F2A87-6C5A-44F3-B867-F6154128105C}" presName="rootText" presStyleLbl="node3" presStyleIdx="1" presStyleCnt="4">
        <dgm:presLayoutVars>
          <dgm:chPref val="3"/>
        </dgm:presLayoutVars>
      </dgm:prSet>
      <dgm:spPr/>
      <dgm:t>
        <a:bodyPr/>
        <a:lstStyle/>
        <a:p>
          <a:endParaRPr lang="tr-TR"/>
        </a:p>
      </dgm:t>
    </dgm:pt>
    <dgm:pt modelId="{52E5D94E-DC19-4577-AF71-3A58913810F7}" type="pres">
      <dgm:prSet presAssocID="{D71F2A87-6C5A-44F3-B867-F6154128105C}" presName="rootConnector" presStyleLbl="node3" presStyleIdx="1" presStyleCnt="4"/>
      <dgm:spPr/>
      <dgm:t>
        <a:bodyPr/>
        <a:lstStyle/>
        <a:p>
          <a:endParaRPr lang="tr-TR"/>
        </a:p>
      </dgm:t>
    </dgm:pt>
    <dgm:pt modelId="{6A3C778B-A1AF-4121-8D3A-6727AE0E03D4}" type="pres">
      <dgm:prSet presAssocID="{D71F2A87-6C5A-44F3-B867-F6154128105C}" presName="hierChild4" presStyleCnt="0"/>
      <dgm:spPr/>
    </dgm:pt>
    <dgm:pt modelId="{DB7F135F-EF61-4BA8-84C5-7096B0F49C78}" type="pres">
      <dgm:prSet presAssocID="{36B4245A-EF0D-4183-BDA8-52947F6514FD}" presName="Name37" presStyleLbl="parChTrans1D4" presStyleIdx="2" presStyleCnt="9"/>
      <dgm:spPr/>
      <dgm:t>
        <a:bodyPr/>
        <a:lstStyle/>
        <a:p>
          <a:endParaRPr lang="tr-TR"/>
        </a:p>
      </dgm:t>
    </dgm:pt>
    <dgm:pt modelId="{E7CA60FD-3A75-480D-A93B-09159B90406B}" type="pres">
      <dgm:prSet presAssocID="{7035184F-6F8A-483C-A983-94FFA75427B2}" presName="hierRoot2" presStyleCnt="0">
        <dgm:presLayoutVars>
          <dgm:hierBranch val="init"/>
        </dgm:presLayoutVars>
      </dgm:prSet>
      <dgm:spPr/>
    </dgm:pt>
    <dgm:pt modelId="{7224E2A5-2491-439A-BE29-20A490E9F0A2}" type="pres">
      <dgm:prSet presAssocID="{7035184F-6F8A-483C-A983-94FFA75427B2}" presName="rootComposite" presStyleCnt="0"/>
      <dgm:spPr/>
    </dgm:pt>
    <dgm:pt modelId="{5F848BC1-5723-44CC-8743-C4E944B6BC93}" type="pres">
      <dgm:prSet presAssocID="{7035184F-6F8A-483C-A983-94FFA75427B2}" presName="rootText" presStyleLbl="node4" presStyleIdx="2" presStyleCnt="9">
        <dgm:presLayoutVars>
          <dgm:chPref val="3"/>
        </dgm:presLayoutVars>
      </dgm:prSet>
      <dgm:spPr/>
      <dgm:t>
        <a:bodyPr/>
        <a:lstStyle/>
        <a:p>
          <a:endParaRPr lang="tr-TR"/>
        </a:p>
      </dgm:t>
    </dgm:pt>
    <dgm:pt modelId="{7DDF521A-2663-4A2C-BF1C-B4DC625094FC}" type="pres">
      <dgm:prSet presAssocID="{7035184F-6F8A-483C-A983-94FFA75427B2}" presName="rootConnector" presStyleLbl="node4" presStyleIdx="2" presStyleCnt="9"/>
      <dgm:spPr/>
      <dgm:t>
        <a:bodyPr/>
        <a:lstStyle/>
        <a:p>
          <a:endParaRPr lang="tr-TR"/>
        </a:p>
      </dgm:t>
    </dgm:pt>
    <dgm:pt modelId="{EE1AB451-A2F7-4361-9D6F-4DBAC6C6C4FD}" type="pres">
      <dgm:prSet presAssocID="{7035184F-6F8A-483C-A983-94FFA75427B2}" presName="hierChild4" presStyleCnt="0"/>
      <dgm:spPr/>
    </dgm:pt>
    <dgm:pt modelId="{A875F27F-CD60-4976-AEC9-9505848E3B49}" type="pres">
      <dgm:prSet presAssocID="{4F07C139-D6E1-45D6-A845-1F011AFF60D6}" presName="Name37" presStyleLbl="parChTrans1D4" presStyleIdx="3" presStyleCnt="9"/>
      <dgm:spPr/>
      <dgm:t>
        <a:bodyPr/>
        <a:lstStyle/>
        <a:p>
          <a:endParaRPr lang="tr-TR"/>
        </a:p>
      </dgm:t>
    </dgm:pt>
    <dgm:pt modelId="{976ED48A-D8FC-4F7F-9701-F8F372E8103B}" type="pres">
      <dgm:prSet presAssocID="{1F3B0FE1-1514-4537-A3ED-D6B0E98E18D2}" presName="hierRoot2" presStyleCnt="0">
        <dgm:presLayoutVars>
          <dgm:hierBranch val="init"/>
        </dgm:presLayoutVars>
      </dgm:prSet>
      <dgm:spPr/>
    </dgm:pt>
    <dgm:pt modelId="{6FB8C9DC-BA2C-435D-9019-DBDCF4127152}" type="pres">
      <dgm:prSet presAssocID="{1F3B0FE1-1514-4537-A3ED-D6B0E98E18D2}" presName="rootComposite" presStyleCnt="0"/>
      <dgm:spPr/>
    </dgm:pt>
    <dgm:pt modelId="{D48A0027-DD48-40BD-B5D6-DE3A22FC0A61}" type="pres">
      <dgm:prSet presAssocID="{1F3B0FE1-1514-4537-A3ED-D6B0E98E18D2}" presName="rootText" presStyleLbl="node4" presStyleIdx="3" presStyleCnt="9">
        <dgm:presLayoutVars>
          <dgm:chPref val="3"/>
        </dgm:presLayoutVars>
      </dgm:prSet>
      <dgm:spPr/>
      <dgm:t>
        <a:bodyPr/>
        <a:lstStyle/>
        <a:p>
          <a:endParaRPr lang="tr-TR"/>
        </a:p>
      </dgm:t>
    </dgm:pt>
    <dgm:pt modelId="{E6CE554E-23B1-4F5F-8384-A33DAF1431A2}" type="pres">
      <dgm:prSet presAssocID="{1F3B0FE1-1514-4537-A3ED-D6B0E98E18D2}" presName="rootConnector" presStyleLbl="node4" presStyleIdx="3" presStyleCnt="9"/>
      <dgm:spPr/>
      <dgm:t>
        <a:bodyPr/>
        <a:lstStyle/>
        <a:p>
          <a:endParaRPr lang="tr-TR"/>
        </a:p>
      </dgm:t>
    </dgm:pt>
    <dgm:pt modelId="{14F8F48B-F8D3-4CEB-AE2C-766267B29509}" type="pres">
      <dgm:prSet presAssocID="{1F3B0FE1-1514-4537-A3ED-D6B0E98E18D2}" presName="hierChild4" presStyleCnt="0"/>
      <dgm:spPr/>
    </dgm:pt>
    <dgm:pt modelId="{1B16A4E4-5B35-4000-BCA2-390CEFBDE3EC}" type="pres">
      <dgm:prSet presAssocID="{1F3B0FE1-1514-4537-A3ED-D6B0E98E18D2}" presName="hierChild5" presStyleCnt="0"/>
      <dgm:spPr/>
    </dgm:pt>
    <dgm:pt modelId="{4B8830DB-7407-419E-9BD3-8984C28A327B}" type="pres">
      <dgm:prSet presAssocID="{7035184F-6F8A-483C-A983-94FFA75427B2}" presName="hierChild5" presStyleCnt="0"/>
      <dgm:spPr/>
    </dgm:pt>
    <dgm:pt modelId="{E48966BF-1EBA-4F71-8B08-7A39DB88FD52}" type="pres">
      <dgm:prSet presAssocID="{D71F2A87-6C5A-44F3-B867-F6154128105C}" presName="hierChild5" presStyleCnt="0"/>
      <dgm:spPr/>
    </dgm:pt>
    <dgm:pt modelId="{C8929E88-FE3D-48C5-B237-CD045E7044E2}" type="pres">
      <dgm:prSet presAssocID="{FC218299-FE3A-45AB-B9C8-E64EBDC4ADE6}" presName="hierChild5" presStyleCnt="0"/>
      <dgm:spPr/>
    </dgm:pt>
    <dgm:pt modelId="{D33B2B06-C146-430F-B3C6-AC299FD865E7}" type="pres">
      <dgm:prSet presAssocID="{BC5B37D9-D5D9-4BEB-841C-6BD307A8B7D0}" presName="Name37" presStyleLbl="parChTrans1D2" presStyleIdx="2" presStyleCnt="7"/>
      <dgm:spPr/>
      <dgm:t>
        <a:bodyPr/>
        <a:lstStyle/>
        <a:p>
          <a:endParaRPr lang="tr-TR"/>
        </a:p>
      </dgm:t>
    </dgm:pt>
    <dgm:pt modelId="{32FCFC2D-EAB7-4845-8BD5-316DAEB06661}" type="pres">
      <dgm:prSet presAssocID="{55055DF5-6F49-4876-AB72-6AC48E12CBA3}" presName="hierRoot2" presStyleCnt="0">
        <dgm:presLayoutVars>
          <dgm:hierBranch val="init"/>
        </dgm:presLayoutVars>
      </dgm:prSet>
      <dgm:spPr/>
    </dgm:pt>
    <dgm:pt modelId="{FA2AC7C2-70D1-4D5A-B333-A17642828109}" type="pres">
      <dgm:prSet presAssocID="{55055DF5-6F49-4876-AB72-6AC48E12CBA3}" presName="rootComposite" presStyleCnt="0"/>
      <dgm:spPr/>
    </dgm:pt>
    <dgm:pt modelId="{C7B72B72-45F3-4FE0-840A-638F119A07D4}" type="pres">
      <dgm:prSet presAssocID="{55055DF5-6F49-4876-AB72-6AC48E12CBA3}" presName="rootText" presStyleLbl="node2" presStyleIdx="2" presStyleCnt="5" custScaleX="121145" custLinFactNeighborX="-7176">
        <dgm:presLayoutVars>
          <dgm:chPref val="3"/>
        </dgm:presLayoutVars>
      </dgm:prSet>
      <dgm:spPr/>
      <dgm:t>
        <a:bodyPr/>
        <a:lstStyle/>
        <a:p>
          <a:endParaRPr lang="tr-TR"/>
        </a:p>
      </dgm:t>
    </dgm:pt>
    <dgm:pt modelId="{630BD82E-20CE-4235-95A3-798CC54F345C}" type="pres">
      <dgm:prSet presAssocID="{55055DF5-6F49-4876-AB72-6AC48E12CBA3}" presName="rootConnector" presStyleLbl="node2" presStyleIdx="2" presStyleCnt="5"/>
      <dgm:spPr/>
      <dgm:t>
        <a:bodyPr/>
        <a:lstStyle/>
        <a:p>
          <a:endParaRPr lang="tr-TR"/>
        </a:p>
      </dgm:t>
    </dgm:pt>
    <dgm:pt modelId="{C3A2CE98-D7A5-4967-86DC-4ADF53C1B4E6}" type="pres">
      <dgm:prSet presAssocID="{55055DF5-6F49-4876-AB72-6AC48E12CBA3}" presName="hierChild4" presStyleCnt="0"/>
      <dgm:spPr/>
    </dgm:pt>
    <dgm:pt modelId="{00950A2E-A8A6-4494-841B-892A8B8D30FB}" type="pres">
      <dgm:prSet presAssocID="{60AC201F-A2F8-4E09-8E31-72608FB4762F}" presName="Name37" presStyleLbl="parChTrans1D3" presStyleIdx="2" presStyleCnt="4"/>
      <dgm:spPr/>
      <dgm:t>
        <a:bodyPr/>
        <a:lstStyle/>
        <a:p>
          <a:endParaRPr lang="tr-TR"/>
        </a:p>
      </dgm:t>
    </dgm:pt>
    <dgm:pt modelId="{A93FD072-84C8-4497-A2C6-017E97D7B943}" type="pres">
      <dgm:prSet presAssocID="{62DB0E09-C932-4302-A710-0AF321DEE0DA}" presName="hierRoot2" presStyleCnt="0">
        <dgm:presLayoutVars>
          <dgm:hierBranch val="init"/>
        </dgm:presLayoutVars>
      </dgm:prSet>
      <dgm:spPr/>
    </dgm:pt>
    <dgm:pt modelId="{34D2E41A-EE56-4477-A6FC-FDB8C3160B0C}" type="pres">
      <dgm:prSet presAssocID="{62DB0E09-C932-4302-A710-0AF321DEE0DA}" presName="rootComposite" presStyleCnt="0"/>
      <dgm:spPr/>
    </dgm:pt>
    <dgm:pt modelId="{E6203AF9-F461-49A1-A61C-BEDCED595374}" type="pres">
      <dgm:prSet presAssocID="{62DB0E09-C932-4302-A710-0AF321DEE0DA}" presName="rootText" presStyleLbl="node3" presStyleIdx="2" presStyleCnt="4" custLinFactNeighborX="-7176">
        <dgm:presLayoutVars>
          <dgm:chPref val="3"/>
        </dgm:presLayoutVars>
      </dgm:prSet>
      <dgm:spPr/>
      <dgm:t>
        <a:bodyPr/>
        <a:lstStyle/>
        <a:p>
          <a:endParaRPr lang="tr-TR"/>
        </a:p>
      </dgm:t>
    </dgm:pt>
    <dgm:pt modelId="{E8DE4F07-629E-4563-A478-573731094444}" type="pres">
      <dgm:prSet presAssocID="{62DB0E09-C932-4302-A710-0AF321DEE0DA}" presName="rootConnector" presStyleLbl="node3" presStyleIdx="2" presStyleCnt="4"/>
      <dgm:spPr/>
      <dgm:t>
        <a:bodyPr/>
        <a:lstStyle/>
        <a:p>
          <a:endParaRPr lang="tr-TR"/>
        </a:p>
      </dgm:t>
    </dgm:pt>
    <dgm:pt modelId="{C47107B9-9AF7-485F-814B-214373669EF5}" type="pres">
      <dgm:prSet presAssocID="{62DB0E09-C932-4302-A710-0AF321DEE0DA}" presName="hierChild4" presStyleCnt="0"/>
      <dgm:spPr/>
    </dgm:pt>
    <dgm:pt modelId="{3A498439-7417-423B-823B-6DC73FB11330}" type="pres">
      <dgm:prSet presAssocID="{781BD10D-2BAC-47D7-BE0C-A73C1ED9D7E7}" presName="Name37" presStyleLbl="parChTrans1D4" presStyleIdx="4" presStyleCnt="9"/>
      <dgm:spPr/>
      <dgm:t>
        <a:bodyPr/>
        <a:lstStyle/>
        <a:p>
          <a:endParaRPr lang="tr-TR"/>
        </a:p>
      </dgm:t>
    </dgm:pt>
    <dgm:pt modelId="{D1AE6195-FED6-425A-AB38-277CBDDD6268}" type="pres">
      <dgm:prSet presAssocID="{1A07AE59-F868-4F22-B5D1-1BFFA6189A06}" presName="hierRoot2" presStyleCnt="0">
        <dgm:presLayoutVars>
          <dgm:hierBranch val="init"/>
        </dgm:presLayoutVars>
      </dgm:prSet>
      <dgm:spPr/>
    </dgm:pt>
    <dgm:pt modelId="{70643AD8-BAED-45ED-9B8C-F8AF308F8AC1}" type="pres">
      <dgm:prSet presAssocID="{1A07AE59-F868-4F22-B5D1-1BFFA6189A06}" presName="rootComposite" presStyleCnt="0"/>
      <dgm:spPr/>
    </dgm:pt>
    <dgm:pt modelId="{B47B7939-30A7-44B3-9642-A9826F5F0D23}" type="pres">
      <dgm:prSet presAssocID="{1A07AE59-F868-4F22-B5D1-1BFFA6189A06}" presName="rootText" presStyleLbl="node4" presStyleIdx="4" presStyleCnt="9" custLinFactNeighborX="-7176">
        <dgm:presLayoutVars>
          <dgm:chPref val="3"/>
        </dgm:presLayoutVars>
      </dgm:prSet>
      <dgm:spPr/>
      <dgm:t>
        <a:bodyPr/>
        <a:lstStyle/>
        <a:p>
          <a:endParaRPr lang="tr-TR"/>
        </a:p>
      </dgm:t>
    </dgm:pt>
    <dgm:pt modelId="{5A4D9844-7686-427E-B18C-6A1BBB917792}" type="pres">
      <dgm:prSet presAssocID="{1A07AE59-F868-4F22-B5D1-1BFFA6189A06}" presName="rootConnector" presStyleLbl="node4" presStyleIdx="4" presStyleCnt="9"/>
      <dgm:spPr/>
      <dgm:t>
        <a:bodyPr/>
        <a:lstStyle/>
        <a:p>
          <a:endParaRPr lang="tr-TR"/>
        </a:p>
      </dgm:t>
    </dgm:pt>
    <dgm:pt modelId="{8B26ED94-EA25-4270-BD63-1F3AD657BAF9}" type="pres">
      <dgm:prSet presAssocID="{1A07AE59-F868-4F22-B5D1-1BFFA6189A06}" presName="hierChild4" presStyleCnt="0"/>
      <dgm:spPr/>
    </dgm:pt>
    <dgm:pt modelId="{AC58017F-3002-4BF6-883B-E8E10DE4B3F1}" type="pres">
      <dgm:prSet presAssocID="{2A7E0084-2E7D-4806-888E-96AD5F14CA41}" presName="Name37" presStyleLbl="parChTrans1D4" presStyleIdx="5" presStyleCnt="9"/>
      <dgm:spPr/>
      <dgm:t>
        <a:bodyPr/>
        <a:lstStyle/>
        <a:p>
          <a:endParaRPr lang="tr-TR"/>
        </a:p>
      </dgm:t>
    </dgm:pt>
    <dgm:pt modelId="{9FE7F030-DC32-44B2-ACEC-6A384AE053D8}" type="pres">
      <dgm:prSet presAssocID="{CC6320B3-418C-4907-B2CE-D2F4F9B5D3BF}" presName="hierRoot2" presStyleCnt="0">
        <dgm:presLayoutVars>
          <dgm:hierBranch val="init"/>
        </dgm:presLayoutVars>
      </dgm:prSet>
      <dgm:spPr/>
    </dgm:pt>
    <dgm:pt modelId="{59C4488F-24D4-4E4E-B3BA-D9664F0CC56F}" type="pres">
      <dgm:prSet presAssocID="{CC6320B3-418C-4907-B2CE-D2F4F9B5D3BF}" presName="rootComposite" presStyleCnt="0"/>
      <dgm:spPr/>
    </dgm:pt>
    <dgm:pt modelId="{F3778A8D-52C4-4332-80C4-D4981720926B}" type="pres">
      <dgm:prSet presAssocID="{CC6320B3-418C-4907-B2CE-D2F4F9B5D3BF}" presName="rootText" presStyleLbl="node4" presStyleIdx="5" presStyleCnt="9" custLinFactNeighborX="-7176">
        <dgm:presLayoutVars>
          <dgm:chPref val="3"/>
        </dgm:presLayoutVars>
      </dgm:prSet>
      <dgm:spPr/>
      <dgm:t>
        <a:bodyPr/>
        <a:lstStyle/>
        <a:p>
          <a:endParaRPr lang="tr-TR"/>
        </a:p>
      </dgm:t>
    </dgm:pt>
    <dgm:pt modelId="{94D03D69-9F76-4865-B25A-C7713E98FEE6}" type="pres">
      <dgm:prSet presAssocID="{CC6320B3-418C-4907-B2CE-D2F4F9B5D3BF}" presName="rootConnector" presStyleLbl="node4" presStyleIdx="5" presStyleCnt="9"/>
      <dgm:spPr/>
      <dgm:t>
        <a:bodyPr/>
        <a:lstStyle/>
        <a:p>
          <a:endParaRPr lang="tr-TR"/>
        </a:p>
      </dgm:t>
    </dgm:pt>
    <dgm:pt modelId="{3AF8EE61-A9DC-4E1A-8429-12F42AE83036}" type="pres">
      <dgm:prSet presAssocID="{CC6320B3-418C-4907-B2CE-D2F4F9B5D3BF}" presName="hierChild4" presStyleCnt="0"/>
      <dgm:spPr/>
    </dgm:pt>
    <dgm:pt modelId="{176CC6E7-B328-460A-8A0D-E5E5F134E7C7}" type="pres">
      <dgm:prSet presAssocID="{5DA413FC-CB01-4440-90E1-1E041122CB79}" presName="Name37" presStyleLbl="parChTrans1D4" presStyleIdx="6" presStyleCnt="9"/>
      <dgm:spPr/>
      <dgm:t>
        <a:bodyPr/>
        <a:lstStyle/>
        <a:p>
          <a:endParaRPr lang="tr-TR"/>
        </a:p>
      </dgm:t>
    </dgm:pt>
    <dgm:pt modelId="{64C1AE6D-C2CF-45A5-B50C-9D807FBC7D4F}" type="pres">
      <dgm:prSet presAssocID="{B3C8C5CA-E61C-409A-A2E9-745BB4069562}" presName="hierRoot2" presStyleCnt="0">
        <dgm:presLayoutVars>
          <dgm:hierBranch val="init"/>
        </dgm:presLayoutVars>
      </dgm:prSet>
      <dgm:spPr/>
    </dgm:pt>
    <dgm:pt modelId="{39330CAB-9F98-4F37-8B9A-D6466C32E59F}" type="pres">
      <dgm:prSet presAssocID="{B3C8C5CA-E61C-409A-A2E9-745BB4069562}" presName="rootComposite" presStyleCnt="0"/>
      <dgm:spPr/>
    </dgm:pt>
    <dgm:pt modelId="{F3DABBCC-7F3F-4B86-85AA-9DD2200770D9}" type="pres">
      <dgm:prSet presAssocID="{B3C8C5CA-E61C-409A-A2E9-745BB4069562}" presName="rootText" presStyleLbl="node4" presStyleIdx="6" presStyleCnt="9">
        <dgm:presLayoutVars>
          <dgm:chPref val="3"/>
        </dgm:presLayoutVars>
      </dgm:prSet>
      <dgm:spPr/>
      <dgm:t>
        <a:bodyPr/>
        <a:lstStyle/>
        <a:p>
          <a:endParaRPr lang="tr-TR"/>
        </a:p>
      </dgm:t>
    </dgm:pt>
    <dgm:pt modelId="{68D147F4-627E-41DD-828D-6536FCEAD7F8}" type="pres">
      <dgm:prSet presAssocID="{B3C8C5CA-E61C-409A-A2E9-745BB4069562}" presName="rootConnector" presStyleLbl="node4" presStyleIdx="6" presStyleCnt="9"/>
      <dgm:spPr/>
      <dgm:t>
        <a:bodyPr/>
        <a:lstStyle/>
        <a:p>
          <a:endParaRPr lang="tr-TR"/>
        </a:p>
      </dgm:t>
    </dgm:pt>
    <dgm:pt modelId="{47C2471A-7918-4FA8-B140-4AC39AE57C82}" type="pres">
      <dgm:prSet presAssocID="{B3C8C5CA-E61C-409A-A2E9-745BB4069562}" presName="hierChild4" presStyleCnt="0"/>
      <dgm:spPr/>
    </dgm:pt>
    <dgm:pt modelId="{2ECEFBC2-9648-4C4E-8058-4D8292EA789E}" type="pres">
      <dgm:prSet presAssocID="{B3C8C5CA-E61C-409A-A2E9-745BB4069562}" presName="hierChild5" presStyleCnt="0"/>
      <dgm:spPr/>
    </dgm:pt>
    <dgm:pt modelId="{C90EE508-C5BB-4ECB-A12F-09FBF4F9049B}" type="pres">
      <dgm:prSet presAssocID="{CC6320B3-418C-4907-B2CE-D2F4F9B5D3BF}" presName="hierChild5" presStyleCnt="0"/>
      <dgm:spPr/>
    </dgm:pt>
    <dgm:pt modelId="{BE82B6D0-2BB3-4F9E-893B-F29F7772F456}" type="pres">
      <dgm:prSet presAssocID="{1A07AE59-F868-4F22-B5D1-1BFFA6189A06}" presName="hierChild5" presStyleCnt="0"/>
      <dgm:spPr/>
    </dgm:pt>
    <dgm:pt modelId="{D99938A6-2532-4722-892D-0DA433BC8DA4}" type="pres">
      <dgm:prSet presAssocID="{62DB0E09-C932-4302-A710-0AF321DEE0DA}" presName="hierChild5" presStyleCnt="0"/>
      <dgm:spPr/>
    </dgm:pt>
    <dgm:pt modelId="{EED6EE18-3C5B-441A-9C5C-B3ED5C70EC23}" type="pres">
      <dgm:prSet presAssocID="{55055DF5-6F49-4876-AB72-6AC48E12CBA3}" presName="hierChild5" presStyleCnt="0"/>
      <dgm:spPr/>
    </dgm:pt>
    <dgm:pt modelId="{39601398-3693-40D0-8481-072A7E9B7CB7}" type="pres">
      <dgm:prSet presAssocID="{0BD6936B-2046-4563-8D19-CCA2A1634679}" presName="Name37" presStyleLbl="parChTrans1D2" presStyleIdx="3" presStyleCnt="7"/>
      <dgm:spPr/>
      <dgm:t>
        <a:bodyPr/>
        <a:lstStyle/>
        <a:p>
          <a:endParaRPr lang="tr-TR"/>
        </a:p>
      </dgm:t>
    </dgm:pt>
    <dgm:pt modelId="{540B823C-946E-4A3E-8005-0A2D0C0353DC}" type="pres">
      <dgm:prSet presAssocID="{2D7B490D-F4F2-4677-BC42-08F0FF482910}" presName="hierRoot2" presStyleCnt="0">
        <dgm:presLayoutVars>
          <dgm:hierBranch val="init"/>
        </dgm:presLayoutVars>
      </dgm:prSet>
      <dgm:spPr/>
    </dgm:pt>
    <dgm:pt modelId="{24E28BDF-1F8B-43F0-9D73-BEA5CAD5CBBC}" type="pres">
      <dgm:prSet presAssocID="{2D7B490D-F4F2-4677-BC42-08F0FF482910}" presName="rootComposite" presStyleCnt="0"/>
      <dgm:spPr/>
    </dgm:pt>
    <dgm:pt modelId="{7D5333EC-48F3-4469-BE0F-9A98F04C1707}" type="pres">
      <dgm:prSet presAssocID="{2D7B490D-F4F2-4677-BC42-08F0FF482910}" presName="rootText" presStyleLbl="node2" presStyleIdx="3" presStyleCnt="5">
        <dgm:presLayoutVars>
          <dgm:chPref val="3"/>
        </dgm:presLayoutVars>
      </dgm:prSet>
      <dgm:spPr/>
      <dgm:t>
        <a:bodyPr/>
        <a:lstStyle/>
        <a:p>
          <a:endParaRPr lang="tr-TR"/>
        </a:p>
      </dgm:t>
    </dgm:pt>
    <dgm:pt modelId="{1DF8B7BD-9B80-4F81-92F9-AAF859F86E69}" type="pres">
      <dgm:prSet presAssocID="{2D7B490D-F4F2-4677-BC42-08F0FF482910}" presName="rootConnector" presStyleLbl="node2" presStyleIdx="3" presStyleCnt="5"/>
      <dgm:spPr/>
      <dgm:t>
        <a:bodyPr/>
        <a:lstStyle/>
        <a:p>
          <a:endParaRPr lang="tr-TR"/>
        </a:p>
      </dgm:t>
    </dgm:pt>
    <dgm:pt modelId="{7AD7D9D3-5DFF-49D6-AC1F-39BDD4EBE687}" type="pres">
      <dgm:prSet presAssocID="{2D7B490D-F4F2-4677-BC42-08F0FF482910}" presName="hierChild4" presStyleCnt="0"/>
      <dgm:spPr/>
    </dgm:pt>
    <dgm:pt modelId="{F8F81022-D1FB-47C4-957F-F03F67066267}" type="pres">
      <dgm:prSet presAssocID="{62302C3C-46D4-46CF-957D-7FB16E17A2A1}" presName="Name37" presStyleLbl="parChTrans1D3" presStyleIdx="3" presStyleCnt="4"/>
      <dgm:spPr/>
      <dgm:t>
        <a:bodyPr/>
        <a:lstStyle/>
        <a:p>
          <a:endParaRPr lang="tr-TR"/>
        </a:p>
      </dgm:t>
    </dgm:pt>
    <dgm:pt modelId="{537C95DA-8589-4FBD-8324-666FE3D69901}" type="pres">
      <dgm:prSet presAssocID="{916AEA9F-C6CD-4605-9209-2087FF3DC48E}" presName="hierRoot2" presStyleCnt="0">
        <dgm:presLayoutVars>
          <dgm:hierBranch val="init"/>
        </dgm:presLayoutVars>
      </dgm:prSet>
      <dgm:spPr/>
    </dgm:pt>
    <dgm:pt modelId="{95D20842-3DB0-4CBF-B863-E1D309DBBC10}" type="pres">
      <dgm:prSet presAssocID="{916AEA9F-C6CD-4605-9209-2087FF3DC48E}" presName="rootComposite" presStyleCnt="0"/>
      <dgm:spPr/>
    </dgm:pt>
    <dgm:pt modelId="{A1AF5327-C387-4CA1-B9E7-F6492F7DCA66}" type="pres">
      <dgm:prSet presAssocID="{916AEA9F-C6CD-4605-9209-2087FF3DC48E}" presName="rootText" presStyleLbl="node3" presStyleIdx="3" presStyleCnt="4">
        <dgm:presLayoutVars>
          <dgm:chPref val="3"/>
        </dgm:presLayoutVars>
      </dgm:prSet>
      <dgm:spPr/>
      <dgm:t>
        <a:bodyPr/>
        <a:lstStyle/>
        <a:p>
          <a:endParaRPr lang="tr-TR"/>
        </a:p>
      </dgm:t>
    </dgm:pt>
    <dgm:pt modelId="{3D02EA8F-FCBC-4865-B5FF-8C0578585518}" type="pres">
      <dgm:prSet presAssocID="{916AEA9F-C6CD-4605-9209-2087FF3DC48E}" presName="rootConnector" presStyleLbl="node3" presStyleIdx="3" presStyleCnt="4"/>
      <dgm:spPr/>
      <dgm:t>
        <a:bodyPr/>
        <a:lstStyle/>
        <a:p>
          <a:endParaRPr lang="tr-TR"/>
        </a:p>
      </dgm:t>
    </dgm:pt>
    <dgm:pt modelId="{289614B0-D7D7-427A-B308-D74ACCEFD4DE}" type="pres">
      <dgm:prSet presAssocID="{916AEA9F-C6CD-4605-9209-2087FF3DC48E}" presName="hierChild4" presStyleCnt="0"/>
      <dgm:spPr/>
    </dgm:pt>
    <dgm:pt modelId="{848114FB-1DAA-4E91-A62A-8C08EC46C8CB}" type="pres">
      <dgm:prSet presAssocID="{80E83BBA-361A-443D-9F97-97ABD6B58662}" presName="Name37" presStyleLbl="parChTrans1D4" presStyleIdx="7" presStyleCnt="9"/>
      <dgm:spPr/>
      <dgm:t>
        <a:bodyPr/>
        <a:lstStyle/>
        <a:p>
          <a:endParaRPr lang="tr-TR"/>
        </a:p>
      </dgm:t>
    </dgm:pt>
    <dgm:pt modelId="{1565C406-1AC9-42BA-9CDD-C6D7AC891B78}" type="pres">
      <dgm:prSet presAssocID="{20F973D0-334B-48B2-820F-406D154CFA20}" presName="hierRoot2" presStyleCnt="0">
        <dgm:presLayoutVars>
          <dgm:hierBranch val="init"/>
        </dgm:presLayoutVars>
      </dgm:prSet>
      <dgm:spPr/>
    </dgm:pt>
    <dgm:pt modelId="{ECBA70E3-681D-4163-896E-9A7373516A99}" type="pres">
      <dgm:prSet presAssocID="{20F973D0-334B-48B2-820F-406D154CFA20}" presName="rootComposite" presStyleCnt="0"/>
      <dgm:spPr/>
    </dgm:pt>
    <dgm:pt modelId="{2880FC36-B904-4E63-A3A2-C62252E5BABB}" type="pres">
      <dgm:prSet presAssocID="{20F973D0-334B-48B2-820F-406D154CFA20}" presName="rootText" presStyleLbl="node4" presStyleIdx="7" presStyleCnt="9">
        <dgm:presLayoutVars>
          <dgm:chPref val="3"/>
        </dgm:presLayoutVars>
      </dgm:prSet>
      <dgm:spPr/>
      <dgm:t>
        <a:bodyPr/>
        <a:lstStyle/>
        <a:p>
          <a:endParaRPr lang="tr-TR"/>
        </a:p>
      </dgm:t>
    </dgm:pt>
    <dgm:pt modelId="{F90DF6BE-0D73-4019-8A4A-F3A50EBF2A34}" type="pres">
      <dgm:prSet presAssocID="{20F973D0-334B-48B2-820F-406D154CFA20}" presName="rootConnector" presStyleLbl="node4" presStyleIdx="7" presStyleCnt="9"/>
      <dgm:spPr/>
      <dgm:t>
        <a:bodyPr/>
        <a:lstStyle/>
        <a:p>
          <a:endParaRPr lang="tr-TR"/>
        </a:p>
      </dgm:t>
    </dgm:pt>
    <dgm:pt modelId="{D9516D60-7A6A-4D62-B432-70471F544A1E}" type="pres">
      <dgm:prSet presAssocID="{20F973D0-334B-48B2-820F-406D154CFA20}" presName="hierChild4" presStyleCnt="0"/>
      <dgm:spPr/>
    </dgm:pt>
    <dgm:pt modelId="{8B8AAF42-B4F1-466B-807F-2707F9730E89}" type="pres">
      <dgm:prSet presAssocID="{3BCEF9A7-932C-4BB4-9A31-47A50E5FA53A}" presName="Name37" presStyleLbl="parChTrans1D4" presStyleIdx="8" presStyleCnt="9"/>
      <dgm:spPr/>
      <dgm:t>
        <a:bodyPr/>
        <a:lstStyle/>
        <a:p>
          <a:endParaRPr lang="tr-TR"/>
        </a:p>
      </dgm:t>
    </dgm:pt>
    <dgm:pt modelId="{96E4D038-B58E-4849-8C7E-E146AD40EDCC}" type="pres">
      <dgm:prSet presAssocID="{689ACCCF-C765-4707-AF0C-3C6725AA91BD}" presName="hierRoot2" presStyleCnt="0">
        <dgm:presLayoutVars>
          <dgm:hierBranch val="init"/>
        </dgm:presLayoutVars>
      </dgm:prSet>
      <dgm:spPr/>
    </dgm:pt>
    <dgm:pt modelId="{3C24BA71-0BF5-4DB5-9396-0C6E21F17473}" type="pres">
      <dgm:prSet presAssocID="{689ACCCF-C765-4707-AF0C-3C6725AA91BD}" presName="rootComposite" presStyleCnt="0"/>
      <dgm:spPr/>
    </dgm:pt>
    <dgm:pt modelId="{94BA04B9-A706-4043-AEDB-9CBDC744F89E}" type="pres">
      <dgm:prSet presAssocID="{689ACCCF-C765-4707-AF0C-3C6725AA91BD}" presName="rootText" presStyleLbl="node4" presStyleIdx="8" presStyleCnt="9">
        <dgm:presLayoutVars>
          <dgm:chPref val="3"/>
        </dgm:presLayoutVars>
      </dgm:prSet>
      <dgm:spPr/>
      <dgm:t>
        <a:bodyPr/>
        <a:lstStyle/>
        <a:p>
          <a:endParaRPr lang="tr-TR"/>
        </a:p>
      </dgm:t>
    </dgm:pt>
    <dgm:pt modelId="{3272B436-4EF2-443C-9E95-9F6043504226}" type="pres">
      <dgm:prSet presAssocID="{689ACCCF-C765-4707-AF0C-3C6725AA91BD}" presName="rootConnector" presStyleLbl="node4" presStyleIdx="8" presStyleCnt="9"/>
      <dgm:spPr/>
      <dgm:t>
        <a:bodyPr/>
        <a:lstStyle/>
        <a:p>
          <a:endParaRPr lang="tr-TR"/>
        </a:p>
      </dgm:t>
    </dgm:pt>
    <dgm:pt modelId="{9EDB09FC-198A-4904-884D-8B20C386DD14}" type="pres">
      <dgm:prSet presAssocID="{689ACCCF-C765-4707-AF0C-3C6725AA91BD}" presName="hierChild4" presStyleCnt="0"/>
      <dgm:spPr/>
    </dgm:pt>
    <dgm:pt modelId="{FBF6BE44-AA19-4E94-9AD1-9E0F8DB4804C}" type="pres">
      <dgm:prSet presAssocID="{689ACCCF-C765-4707-AF0C-3C6725AA91BD}" presName="hierChild5" presStyleCnt="0"/>
      <dgm:spPr/>
    </dgm:pt>
    <dgm:pt modelId="{BE3CCBEA-7050-4C04-989D-4F12532758B8}" type="pres">
      <dgm:prSet presAssocID="{20F973D0-334B-48B2-820F-406D154CFA20}" presName="hierChild5" presStyleCnt="0"/>
      <dgm:spPr/>
    </dgm:pt>
    <dgm:pt modelId="{042C98CF-0E62-40C5-93BD-1AF000D744DD}" type="pres">
      <dgm:prSet presAssocID="{916AEA9F-C6CD-4605-9209-2087FF3DC48E}" presName="hierChild5" presStyleCnt="0"/>
      <dgm:spPr/>
    </dgm:pt>
    <dgm:pt modelId="{68F0F7EC-6BE8-417E-A65E-17E1C89DF056}" type="pres">
      <dgm:prSet presAssocID="{2D7B490D-F4F2-4677-BC42-08F0FF482910}" presName="hierChild5" presStyleCnt="0"/>
      <dgm:spPr/>
    </dgm:pt>
    <dgm:pt modelId="{299F50EA-EB1C-4D45-B37C-5EC9EA7DC811}" type="pres">
      <dgm:prSet presAssocID="{238F58DB-8BF8-44FE-8AF7-4E1DCB8CFD98}" presName="Name37" presStyleLbl="parChTrans1D2" presStyleIdx="4" presStyleCnt="7"/>
      <dgm:spPr/>
      <dgm:t>
        <a:bodyPr/>
        <a:lstStyle/>
        <a:p>
          <a:endParaRPr lang="tr-TR"/>
        </a:p>
      </dgm:t>
    </dgm:pt>
    <dgm:pt modelId="{BB6EB2A6-7D37-4E9C-BD9C-4F41A6E7984C}" type="pres">
      <dgm:prSet presAssocID="{2A9A44A5-F9EB-4B4F-82A3-62C0D32735F0}" presName="hierRoot2" presStyleCnt="0">
        <dgm:presLayoutVars>
          <dgm:hierBranch val="init"/>
        </dgm:presLayoutVars>
      </dgm:prSet>
      <dgm:spPr/>
    </dgm:pt>
    <dgm:pt modelId="{D9F318C4-6C97-49A6-BBAA-6BDABD43F951}" type="pres">
      <dgm:prSet presAssocID="{2A9A44A5-F9EB-4B4F-82A3-62C0D32735F0}" presName="rootComposite" presStyleCnt="0"/>
      <dgm:spPr/>
    </dgm:pt>
    <dgm:pt modelId="{A71ABE8C-1693-472E-94A2-9CF6EFC94A44}" type="pres">
      <dgm:prSet presAssocID="{2A9A44A5-F9EB-4B4F-82A3-62C0D32735F0}" presName="rootText" presStyleLbl="node2" presStyleIdx="4" presStyleCnt="5">
        <dgm:presLayoutVars>
          <dgm:chPref val="3"/>
        </dgm:presLayoutVars>
      </dgm:prSet>
      <dgm:spPr/>
      <dgm:t>
        <a:bodyPr/>
        <a:lstStyle/>
        <a:p>
          <a:endParaRPr lang="tr-TR"/>
        </a:p>
      </dgm:t>
    </dgm:pt>
    <dgm:pt modelId="{3BCE4D01-F640-4303-AA2C-E693AF497399}" type="pres">
      <dgm:prSet presAssocID="{2A9A44A5-F9EB-4B4F-82A3-62C0D32735F0}" presName="rootConnector" presStyleLbl="node2" presStyleIdx="4" presStyleCnt="5"/>
      <dgm:spPr/>
      <dgm:t>
        <a:bodyPr/>
        <a:lstStyle/>
        <a:p>
          <a:endParaRPr lang="tr-TR"/>
        </a:p>
      </dgm:t>
    </dgm:pt>
    <dgm:pt modelId="{93A86A9E-2F3E-4499-BFAE-FCB46450A6F7}" type="pres">
      <dgm:prSet presAssocID="{2A9A44A5-F9EB-4B4F-82A3-62C0D32735F0}" presName="hierChild4" presStyleCnt="0"/>
      <dgm:spPr/>
    </dgm:pt>
    <dgm:pt modelId="{7CEAF454-F3E1-4498-B854-3AFF0D09C9F6}" type="pres">
      <dgm:prSet presAssocID="{2A9A44A5-F9EB-4B4F-82A3-62C0D32735F0}" presName="hierChild5" presStyleCnt="0"/>
      <dgm:spPr/>
    </dgm:pt>
    <dgm:pt modelId="{329AE118-AB24-41E5-9100-2C15B72F5180}" type="pres">
      <dgm:prSet presAssocID="{FC64E818-376C-44F0-81E6-C2AFE8BF2AFC}" presName="hierChild3" presStyleCnt="0"/>
      <dgm:spPr/>
    </dgm:pt>
    <dgm:pt modelId="{D613FC62-6734-4A6C-B0F1-699117899FB8}" type="pres">
      <dgm:prSet presAssocID="{8CA447DA-1D10-4630-91C4-87DD4B4109A3}" presName="Name111" presStyleLbl="parChTrans1D2" presStyleIdx="5" presStyleCnt="7"/>
      <dgm:spPr/>
      <dgm:t>
        <a:bodyPr/>
        <a:lstStyle/>
        <a:p>
          <a:endParaRPr lang="tr-TR"/>
        </a:p>
      </dgm:t>
    </dgm:pt>
    <dgm:pt modelId="{BCDE21DB-492F-423B-A07A-065FD751870D}" type="pres">
      <dgm:prSet presAssocID="{2549CC19-8CCC-4C57-BDAD-CE1670A97444}" presName="hierRoot3" presStyleCnt="0">
        <dgm:presLayoutVars>
          <dgm:hierBranch val="init"/>
        </dgm:presLayoutVars>
      </dgm:prSet>
      <dgm:spPr/>
    </dgm:pt>
    <dgm:pt modelId="{AB221A6E-7630-45A5-91B0-C5C79E66DB2B}" type="pres">
      <dgm:prSet presAssocID="{2549CC19-8CCC-4C57-BDAD-CE1670A97444}" presName="rootComposite3" presStyleCnt="0"/>
      <dgm:spPr/>
    </dgm:pt>
    <dgm:pt modelId="{18D04F9C-7AF7-427D-B192-BF1895A4D11C}" type="pres">
      <dgm:prSet presAssocID="{2549CC19-8CCC-4C57-BDAD-CE1670A97444}" presName="rootText3" presStyleLbl="asst1" presStyleIdx="0" presStyleCnt="2">
        <dgm:presLayoutVars>
          <dgm:chPref val="3"/>
        </dgm:presLayoutVars>
      </dgm:prSet>
      <dgm:spPr/>
      <dgm:t>
        <a:bodyPr/>
        <a:lstStyle/>
        <a:p>
          <a:endParaRPr lang="tr-TR"/>
        </a:p>
      </dgm:t>
    </dgm:pt>
    <dgm:pt modelId="{7F31820A-8492-40D7-BDCE-FF5728E5AE51}" type="pres">
      <dgm:prSet presAssocID="{2549CC19-8CCC-4C57-BDAD-CE1670A97444}" presName="rootConnector3" presStyleLbl="asst1" presStyleIdx="0" presStyleCnt="2"/>
      <dgm:spPr/>
      <dgm:t>
        <a:bodyPr/>
        <a:lstStyle/>
        <a:p>
          <a:endParaRPr lang="tr-TR"/>
        </a:p>
      </dgm:t>
    </dgm:pt>
    <dgm:pt modelId="{57723981-6429-4F79-8DCD-F3894972C46D}" type="pres">
      <dgm:prSet presAssocID="{2549CC19-8CCC-4C57-BDAD-CE1670A97444}" presName="hierChild6" presStyleCnt="0"/>
      <dgm:spPr/>
    </dgm:pt>
    <dgm:pt modelId="{BC9A8C7D-71F1-4F39-854E-1A38453FF05A}" type="pres">
      <dgm:prSet presAssocID="{2549CC19-8CCC-4C57-BDAD-CE1670A97444}" presName="hierChild7" presStyleCnt="0"/>
      <dgm:spPr/>
    </dgm:pt>
    <dgm:pt modelId="{89E89ED2-6541-448C-88D9-9BF10D12858C}" type="pres">
      <dgm:prSet presAssocID="{2A81477D-DE3F-47F6-8A8C-063C0DE88FDC}" presName="Name111" presStyleLbl="parChTrans1D2" presStyleIdx="6" presStyleCnt="7"/>
      <dgm:spPr/>
      <dgm:t>
        <a:bodyPr/>
        <a:lstStyle/>
        <a:p>
          <a:endParaRPr lang="tr-TR"/>
        </a:p>
      </dgm:t>
    </dgm:pt>
    <dgm:pt modelId="{3FBB5816-400F-4243-A527-C96A92167F89}" type="pres">
      <dgm:prSet presAssocID="{6CE4B6BD-2B11-4EF0-B503-817A152E7D67}" presName="hierRoot3" presStyleCnt="0">
        <dgm:presLayoutVars>
          <dgm:hierBranch val="init"/>
        </dgm:presLayoutVars>
      </dgm:prSet>
      <dgm:spPr/>
    </dgm:pt>
    <dgm:pt modelId="{D2EDD2F5-4F7F-4911-8E2E-C61D69C32841}" type="pres">
      <dgm:prSet presAssocID="{6CE4B6BD-2B11-4EF0-B503-817A152E7D67}" presName="rootComposite3" presStyleCnt="0"/>
      <dgm:spPr/>
    </dgm:pt>
    <dgm:pt modelId="{12A53FF8-6491-4DFA-AFA7-6795B7A568C5}" type="pres">
      <dgm:prSet presAssocID="{6CE4B6BD-2B11-4EF0-B503-817A152E7D67}" presName="rootText3" presStyleLbl="asst1" presStyleIdx="1" presStyleCnt="2">
        <dgm:presLayoutVars>
          <dgm:chPref val="3"/>
        </dgm:presLayoutVars>
      </dgm:prSet>
      <dgm:spPr/>
      <dgm:t>
        <a:bodyPr/>
        <a:lstStyle/>
        <a:p>
          <a:endParaRPr lang="tr-TR"/>
        </a:p>
      </dgm:t>
    </dgm:pt>
    <dgm:pt modelId="{7A5E1C7F-2A73-4D67-AAE0-797C3FE7DB47}" type="pres">
      <dgm:prSet presAssocID="{6CE4B6BD-2B11-4EF0-B503-817A152E7D67}" presName="rootConnector3" presStyleLbl="asst1" presStyleIdx="1" presStyleCnt="2"/>
      <dgm:spPr/>
      <dgm:t>
        <a:bodyPr/>
        <a:lstStyle/>
        <a:p>
          <a:endParaRPr lang="tr-TR"/>
        </a:p>
      </dgm:t>
    </dgm:pt>
    <dgm:pt modelId="{3D255373-435C-421C-8A92-255644FA6A9E}" type="pres">
      <dgm:prSet presAssocID="{6CE4B6BD-2B11-4EF0-B503-817A152E7D67}" presName="hierChild6" presStyleCnt="0"/>
      <dgm:spPr/>
    </dgm:pt>
    <dgm:pt modelId="{F7E6BAC9-B71B-47CC-B7EE-F529413A1F7A}" type="pres">
      <dgm:prSet presAssocID="{6CE4B6BD-2B11-4EF0-B503-817A152E7D67}" presName="hierChild7" presStyleCnt="0"/>
      <dgm:spPr/>
    </dgm:pt>
  </dgm:ptLst>
  <dgm:cxnLst>
    <dgm:cxn modelId="{7F2C8932-8C68-4547-8B3F-54F1572F64F9}" type="presOf" srcId="{6CE4B6BD-2B11-4EF0-B503-817A152E7D67}" destId="{12A53FF8-6491-4DFA-AFA7-6795B7A568C5}" srcOrd="0" destOrd="0" presId="urn:microsoft.com/office/officeart/2005/8/layout/orgChart1"/>
    <dgm:cxn modelId="{55D8235C-577A-4233-9582-E8E8D7787017}" srcId="{FC64E818-376C-44F0-81E6-C2AFE8BF2AFC}" destId="{7A61B0A0-10DE-4B80-B326-52BD8D967E18}" srcOrd="2" destOrd="0" parTransId="{6984BACF-3823-43A5-8006-935E50ECC9BC}" sibTransId="{BB9D5E64-6D15-4BF6-B008-56BA845A0D14}"/>
    <dgm:cxn modelId="{AA73585D-2B7B-4440-BA87-E540C44C96A9}" srcId="{7A61B0A0-10DE-4B80-B326-52BD8D967E18}" destId="{F9E0863D-1A32-4FCC-B824-8F114839DC46}" srcOrd="0" destOrd="0" parTransId="{9680EFCD-D34B-428A-B063-E07B92149A71}" sibTransId="{7AAE15A9-1045-4D28-A319-77E02B89E989}"/>
    <dgm:cxn modelId="{AC7613BA-99FB-4307-9920-F528A8AC05C7}" type="presOf" srcId="{20F973D0-334B-48B2-820F-406D154CFA20}" destId="{2880FC36-B904-4E63-A3A2-C62252E5BABB}" srcOrd="0" destOrd="0" presId="urn:microsoft.com/office/officeart/2005/8/layout/orgChart1"/>
    <dgm:cxn modelId="{4B53B0D4-68A7-434F-A508-21FB2042DEB0}" type="presOf" srcId="{55055DF5-6F49-4876-AB72-6AC48E12CBA3}" destId="{C7B72B72-45F3-4FE0-840A-638F119A07D4}" srcOrd="0" destOrd="0" presId="urn:microsoft.com/office/officeart/2005/8/layout/orgChart1"/>
    <dgm:cxn modelId="{E73E9D37-A741-4AA4-AE89-C8B7C2A6CBE7}" srcId="{20F973D0-334B-48B2-820F-406D154CFA20}" destId="{689ACCCF-C765-4707-AF0C-3C6725AA91BD}" srcOrd="0" destOrd="0" parTransId="{3BCEF9A7-932C-4BB4-9A31-47A50E5FA53A}" sibTransId="{8DDE423D-54A1-4A88-9D84-8FBCCC3A04D9}"/>
    <dgm:cxn modelId="{B9B9A442-93B2-4C50-A77B-6AEA12D3043F}" type="presOf" srcId="{7035184F-6F8A-483C-A983-94FFA75427B2}" destId="{7DDF521A-2663-4A2C-BF1C-B4DC625094FC}" srcOrd="1" destOrd="0" presId="urn:microsoft.com/office/officeart/2005/8/layout/orgChart1"/>
    <dgm:cxn modelId="{C2370E98-76B9-4C5C-959B-EA91E5DE9D8A}" type="presOf" srcId="{62302C3C-46D4-46CF-957D-7FB16E17A2A1}" destId="{F8F81022-D1FB-47C4-957F-F03F67066267}" srcOrd="0" destOrd="0" presId="urn:microsoft.com/office/officeart/2005/8/layout/orgChart1"/>
    <dgm:cxn modelId="{7C0B574D-8CB8-4B52-8CBA-C215A0BACA50}" type="presOf" srcId="{55EFD486-850D-4B8A-BA5F-BBEE4B188387}" destId="{9687B8FA-5864-4359-979B-764C73409812}" srcOrd="0" destOrd="0" presId="urn:microsoft.com/office/officeart/2005/8/layout/orgChart1"/>
    <dgm:cxn modelId="{4F67E91E-23CA-4AA1-AEF0-CA93D1D64AF6}" type="presOf" srcId="{2A7E0084-2E7D-4806-888E-96AD5F14CA41}" destId="{AC58017F-3002-4BF6-883B-E8E10DE4B3F1}" srcOrd="0" destOrd="0" presId="urn:microsoft.com/office/officeart/2005/8/layout/orgChart1"/>
    <dgm:cxn modelId="{5FC97AF4-236D-4551-8645-391F3A0A8AB0}" srcId="{CC6320B3-418C-4907-B2CE-D2F4F9B5D3BF}" destId="{B3C8C5CA-E61C-409A-A2E9-745BB4069562}" srcOrd="0" destOrd="0" parTransId="{5DA413FC-CB01-4440-90E1-1E041122CB79}" sibTransId="{5D6F296B-6699-4F28-A896-AF0090D00396}"/>
    <dgm:cxn modelId="{B756D164-7AA6-42CA-B74A-68444674AAEF}" type="presOf" srcId="{D71F2A87-6C5A-44F3-B867-F6154128105C}" destId="{52E5D94E-DC19-4577-AF71-3A58913810F7}" srcOrd="1" destOrd="0" presId="urn:microsoft.com/office/officeart/2005/8/layout/orgChart1"/>
    <dgm:cxn modelId="{730776A6-16AF-4009-8A2A-EDDBA903F90D}" type="presOf" srcId="{FC64E818-376C-44F0-81E6-C2AFE8BF2AFC}" destId="{6EE63857-B839-486B-9457-3344E4679316}" srcOrd="1" destOrd="0" presId="urn:microsoft.com/office/officeart/2005/8/layout/orgChart1"/>
    <dgm:cxn modelId="{F86B9C62-3236-4D53-9950-1C46D41C8E83}" srcId="{55055DF5-6F49-4876-AB72-6AC48E12CBA3}" destId="{62DB0E09-C932-4302-A710-0AF321DEE0DA}" srcOrd="0" destOrd="0" parTransId="{60AC201F-A2F8-4E09-8E31-72608FB4762F}" sibTransId="{337D1245-9A12-4DA0-BA4D-DE922DBE602C}"/>
    <dgm:cxn modelId="{12517C13-652B-4329-A45B-3A39CAB46CEF}" type="presOf" srcId="{2A81477D-DE3F-47F6-8A8C-063C0DE88FDC}" destId="{89E89ED2-6541-448C-88D9-9BF10D12858C}" srcOrd="0" destOrd="0" presId="urn:microsoft.com/office/officeart/2005/8/layout/orgChart1"/>
    <dgm:cxn modelId="{566564BC-F422-4FD8-9989-179D84E6CE00}" type="presOf" srcId="{32ED0830-D94A-4C42-AE96-3EE26F949B2E}" destId="{E92B0ECA-EB1E-41F0-AECE-3AAF3A3435DB}" srcOrd="1" destOrd="0" presId="urn:microsoft.com/office/officeart/2005/8/layout/orgChart1"/>
    <dgm:cxn modelId="{00C6D29D-9D3F-49F7-817C-9B5CB0574D94}" type="presOf" srcId="{238F58DB-8BF8-44FE-8AF7-4E1DCB8CFD98}" destId="{299F50EA-EB1C-4D45-B37C-5EC9EA7DC811}" srcOrd="0" destOrd="0" presId="urn:microsoft.com/office/officeart/2005/8/layout/orgChart1"/>
    <dgm:cxn modelId="{1CE76B56-00AE-40E8-9633-A1BB886F8077}" srcId="{D71F2A87-6C5A-44F3-B867-F6154128105C}" destId="{7035184F-6F8A-483C-A983-94FFA75427B2}" srcOrd="0" destOrd="0" parTransId="{36B4245A-EF0D-4183-BDA8-52947F6514FD}" sibTransId="{5C683F1D-592F-4EFC-B175-5A12B258DFC9}"/>
    <dgm:cxn modelId="{C1A13611-8AFD-4026-B4C6-AC6B1AF44FA4}" type="presOf" srcId="{916AEA9F-C6CD-4605-9209-2087FF3DC48E}" destId="{A1AF5327-C387-4CA1-B9E7-F6492F7DCA66}" srcOrd="0" destOrd="0" presId="urn:microsoft.com/office/officeart/2005/8/layout/orgChart1"/>
    <dgm:cxn modelId="{98D0A10C-9ACF-4C07-9335-7B6B4BC39CBC}" srcId="{DFCB791A-8073-4FE2-89B7-7EF64C352F79}" destId="{FC64E818-376C-44F0-81E6-C2AFE8BF2AFC}" srcOrd="0" destOrd="0" parTransId="{FA73B81C-C82B-4652-BF91-B0077BB63CD7}" sibTransId="{268C3122-754B-458F-A670-BB61823C84A9}"/>
    <dgm:cxn modelId="{B3A92A17-2C3A-4724-AA34-D95D9D0BE236}" type="presOf" srcId="{32ED0830-D94A-4C42-AE96-3EE26F949B2E}" destId="{43A9E8B1-1CD1-43BA-9FFB-214E0DEECF22}" srcOrd="0" destOrd="0" presId="urn:microsoft.com/office/officeart/2005/8/layout/orgChart1"/>
    <dgm:cxn modelId="{7C5B627B-9AB2-4951-87E1-9DA5ABB04519}" srcId="{FC64E818-376C-44F0-81E6-C2AFE8BF2AFC}" destId="{2A9A44A5-F9EB-4B4F-82A3-62C0D32735F0}" srcOrd="6" destOrd="0" parTransId="{238F58DB-8BF8-44FE-8AF7-4E1DCB8CFD98}" sibTransId="{B7F87EA0-ABF6-43A8-AE2E-208DD3BF78B7}"/>
    <dgm:cxn modelId="{0096F04A-F526-4BC1-B682-118FB8AEA07D}" type="presOf" srcId="{F9E0863D-1A32-4FCC-B824-8F114839DC46}" destId="{C8723155-36F9-4AAF-9524-F3B58A3D3329}" srcOrd="1" destOrd="0" presId="urn:microsoft.com/office/officeart/2005/8/layout/orgChart1"/>
    <dgm:cxn modelId="{510B5426-38AD-45AE-A612-7ACCB298EC05}" srcId="{32ED0830-D94A-4C42-AE96-3EE26F949B2E}" destId="{2E938366-D734-418E-BE50-53F561896BDF}" srcOrd="0" destOrd="0" parTransId="{55EFD486-850D-4B8A-BA5F-BBEE4B188387}" sibTransId="{BBCD7961-7DE7-4768-9974-468254B83685}"/>
    <dgm:cxn modelId="{34480963-ED58-494B-9CF9-002D486C34E5}" type="presOf" srcId="{1F3B0FE1-1514-4537-A3ED-D6B0E98E18D2}" destId="{D48A0027-DD48-40BD-B5D6-DE3A22FC0A61}" srcOrd="0" destOrd="0" presId="urn:microsoft.com/office/officeart/2005/8/layout/orgChart1"/>
    <dgm:cxn modelId="{3FB67EF8-7EBF-4EAD-90B6-14A336B92235}" type="presOf" srcId="{2A9A44A5-F9EB-4B4F-82A3-62C0D32735F0}" destId="{A71ABE8C-1693-472E-94A2-9CF6EFC94A44}" srcOrd="0" destOrd="0" presId="urn:microsoft.com/office/officeart/2005/8/layout/orgChart1"/>
    <dgm:cxn modelId="{CE05D7EC-79D1-427A-89AD-E6F2EE391847}" type="presOf" srcId="{62DB0E09-C932-4302-A710-0AF321DEE0DA}" destId="{E6203AF9-F461-49A1-A61C-BEDCED595374}" srcOrd="0" destOrd="0" presId="urn:microsoft.com/office/officeart/2005/8/layout/orgChart1"/>
    <dgm:cxn modelId="{AEC20F99-6B1F-43C1-8833-0DB9280A0B0B}" type="presOf" srcId="{EFC62AFB-453B-4F9B-88DF-325F9151E11F}" destId="{0EFAE371-2F92-4D41-B3CC-F57846A30886}" srcOrd="0" destOrd="0" presId="urn:microsoft.com/office/officeart/2005/8/layout/orgChart1"/>
    <dgm:cxn modelId="{0A84B028-5BF1-4864-A821-44E188FD722A}" type="presOf" srcId="{9680EFCD-D34B-428A-B063-E07B92149A71}" destId="{1D48A75B-99C6-4DA2-8D94-F31C342935F9}" srcOrd="0" destOrd="0" presId="urn:microsoft.com/office/officeart/2005/8/layout/orgChart1"/>
    <dgm:cxn modelId="{F4FBBA35-D322-4E3A-A8C4-F25FAD32FA1C}" type="presOf" srcId="{FC64E818-376C-44F0-81E6-C2AFE8BF2AFC}" destId="{79491753-2E57-43F0-8CF0-CF16587947B5}" srcOrd="0" destOrd="0" presId="urn:microsoft.com/office/officeart/2005/8/layout/orgChart1"/>
    <dgm:cxn modelId="{E7B3CE71-20FE-4D51-A599-D4D5F0BD4243}" type="presOf" srcId="{FC218299-FE3A-45AB-B9C8-E64EBDC4ADE6}" destId="{033375B9-4F2C-417E-B3A0-CEBE53BFCF95}" srcOrd="0" destOrd="0" presId="urn:microsoft.com/office/officeart/2005/8/layout/orgChart1"/>
    <dgm:cxn modelId="{4E6CD228-BB56-4E6A-B593-5ECFAB6177CD}" srcId="{2D7B490D-F4F2-4677-BC42-08F0FF482910}" destId="{916AEA9F-C6CD-4605-9209-2087FF3DC48E}" srcOrd="0" destOrd="0" parTransId="{62302C3C-46D4-46CF-957D-7FB16E17A2A1}" sibTransId="{316E90FC-8CB6-461E-B3E2-6B8F463E34A5}"/>
    <dgm:cxn modelId="{FF6F799A-0ADD-4AEE-BD39-349ACFC2256C}" srcId="{7035184F-6F8A-483C-A983-94FFA75427B2}" destId="{1F3B0FE1-1514-4537-A3ED-D6B0E98E18D2}" srcOrd="0" destOrd="0" parTransId="{4F07C139-D6E1-45D6-A845-1F011AFF60D6}" sibTransId="{13A4645D-24C2-462E-A382-5C8FE8E3C12E}"/>
    <dgm:cxn modelId="{2E4A7D54-5E8A-46D3-8350-70AE7A2C5495}" srcId="{FC64E818-376C-44F0-81E6-C2AFE8BF2AFC}" destId="{FC218299-FE3A-45AB-B9C8-E64EBDC4ADE6}" srcOrd="3" destOrd="0" parTransId="{614D587C-2C60-4FB2-AFF7-FFC72532BAD2}" sibTransId="{95791674-D79A-4F5C-8BB7-E167AED0450B}"/>
    <dgm:cxn modelId="{9E20E2E8-56B6-4300-B96F-1592FA3E35AC}" type="presOf" srcId="{B3C8C5CA-E61C-409A-A2E9-745BB4069562}" destId="{F3DABBCC-7F3F-4B86-85AA-9DD2200770D9}" srcOrd="0" destOrd="0" presId="urn:microsoft.com/office/officeart/2005/8/layout/orgChart1"/>
    <dgm:cxn modelId="{77B27420-943D-4C26-A856-8E91F8B03825}" type="presOf" srcId="{2549CC19-8CCC-4C57-BDAD-CE1670A97444}" destId="{7F31820A-8492-40D7-BDCE-FF5728E5AE51}" srcOrd="1" destOrd="0" presId="urn:microsoft.com/office/officeart/2005/8/layout/orgChart1"/>
    <dgm:cxn modelId="{F8AE014A-DE10-4AB0-97EC-1C782FE43D5C}" srcId="{FC64E818-376C-44F0-81E6-C2AFE8BF2AFC}" destId="{2D7B490D-F4F2-4677-BC42-08F0FF482910}" srcOrd="5" destOrd="0" parTransId="{0BD6936B-2046-4563-8D19-CCA2A1634679}" sibTransId="{36B9E24C-AFBF-443F-A6DA-CC987A61D518}"/>
    <dgm:cxn modelId="{6BD77119-E485-4802-BEC9-3864C52A7798}" srcId="{62DB0E09-C932-4302-A710-0AF321DEE0DA}" destId="{1A07AE59-F868-4F22-B5D1-1BFFA6189A06}" srcOrd="0" destOrd="0" parTransId="{781BD10D-2BAC-47D7-BE0C-A73C1ED9D7E7}" sibTransId="{2E395F95-4080-4ED5-8896-AD6E70C95300}"/>
    <dgm:cxn modelId="{CE5DC578-3936-48FD-ABDC-EFB15815BD73}" type="presOf" srcId="{D71F2A87-6C5A-44F3-B867-F6154128105C}" destId="{4CC90345-165A-4B70-85C7-FCFEF197D841}" srcOrd="0" destOrd="0" presId="urn:microsoft.com/office/officeart/2005/8/layout/orgChart1"/>
    <dgm:cxn modelId="{67502746-42DD-442B-BE76-09635326A277}" type="presOf" srcId="{7035184F-6F8A-483C-A983-94FFA75427B2}" destId="{5F848BC1-5723-44CC-8743-C4E944B6BC93}" srcOrd="0" destOrd="0" presId="urn:microsoft.com/office/officeart/2005/8/layout/orgChart1"/>
    <dgm:cxn modelId="{A9C67DB5-3910-4F4A-BD0B-45290A976673}" type="presOf" srcId="{CC6320B3-418C-4907-B2CE-D2F4F9B5D3BF}" destId="{F3778A8D-52C4-4332-80C4-D4981720926B}" srcOrd="0" destOrd="0" presId="urn:microsoft.com/office/officeart/2005/8/layout/orgChart1"/>
    <dgm:cxn modelId="{73E17853-4587-48D7-8228-5F51E86BE9BD}" srcId="{F9E0863D-1A32-4FCC-B824-8F114839DC46}" destId="{32ED0830-D94A-4C42-AE96-3EE26F949B2E}" srcOrd="0" destOrd="0" parTransId="{51269666-AA05-434C-8A9D-D286BA8C3952}" sibTransId="{F3DB6905-0A95-4CB4-8889-92193F5F11FC}"/>
    <dgm:cxn modelId="{259ADB7B-8424-4418-9453-40CEBD9FCCB8}" srcId="{1A07AE59-F868-4F22-B5D1-1BFFA6189A06}" destId="{CC6320B3-418C-4907-B2CE-D2F4F9B5D3BF}" srcOrd="0" destOrd="0" parTransId="{2A7E0084-2E7D-4806-888E-96AD5F14CA41}" sibTransId="{7D0EDD64-DF70-4BEB-B1B5-3CD4E4676BCE}"/>
    <dgm:cxn modelId="{187C912C-0D8F-4BFE-9AAF-ED579DABD6B7}" type="presOf" srcId="{689ACCCF-C765-4707-AF0C-3C6725AA91BD}" destId="{94BA04B9-A706-4043-AEDB-9CBDC744F89E}" srcOrd="0" destOrd="0" presId="urn:microsoft.com/office/officeart/2005/8/layout/orgChart1"/>
    <dgm:cxn modelId="{0054EADC-4F32-41EB-8B4F-E6F4512261B6}" type="presOf" srcId="{2549CC19-8CCC-4C57-BDAD-CE1670A97444}" destId="{18D04F9C-7AF7-427D-B192-BF1895A4D11C}" srcOrd="0" destOrd="0" presId="urn:microsoft.com/office/officeart/2005/8/layout/orgChart1"/>
    <dgm:cxn modelId="{B588856C-19F7-412B-BCFD-0A3F6EDE751E}" type="presOf" srcId="{DFCB791A-8073-4FE2-89B7-7EF64C352F79}" destId="{9918E80D-6DDE-4B6C-85C2-00384811FC0D}" srcOrd="0" destOrd="0" presId="urn:microsoft.com/office/officeart/2005/8/layout/orgChart1"/>
    <dgm:cxn modelId="{93704D7C-F317-4DCE-98FB-DE7B3F1922EA}" type="presOf" srcId="{8CA447DA-1D10-4630-91C4-87DD4B4109A3}" destId="{D613FC62-6734-4A6C-B0F1-699117899FB8}" srcOrd="0" destOrd="0" presId="urn:microsoft.com/office/officeart/2005/8/layout/orgChart1"/>
    <dgm:cxn modelId="{2F486A63-23DF-4989-904C-918D23F25B5C}" type="presOf" srcId="{36B4245A-EF0D-4183-BDA8-52947F6514FD}" destId="{DB7F135F-EF61-4BA8-84C5-7096B0F49C78}" srcOrd="0" destOrd="0" presId="urn:microsoft.com/office/officeart/2005/8/layout/orgChart1"/>
    <dgm:cxn modelId="{199664A9-C180-4C55-9E7A-9AC3E6143DDB}" type="presOf" srcId="{5DA413FC-CB01-4440-90E1-1E041122CB79}" destId="{176CC6E7-B328-460A-8A0D-E5E5F134E7C7}" srcOrd="0" destOrd="0" presId="urn:microsoft.com/office/officeart/2005/8/layout/orgChart1"/>
    <dgm:cxn modelId="{716EF68B-D342-4900-8BD9-2B8620FC2036}" type="presOf" srcId="{6CE4B6BD-2B11-4EF0-B503-817A152E7D67}" destId="{7A5E1C7F-2A73-4D67-AAE0-797C3FE7DB47}" srcOrd="1" destOrd="0" presId="urn:microsoft.com/office/officeart/2005/8/layout/orgChart1"/>
    <dgm:cxn modelId="{F62B6F76-BE5A-44E5-A96E-8BBA2989E63B}" type="presOf" srcId="{2D7B490D-F4F2-4677-BC42-08F0FF482910}" destId="{7D5333EC-48F3-4469-BE0F-9A98F04C1707}" srcOrd="0" destOrd="0" presId="urn:microsoft.com/office/officeart/2005/8/layout/orgChart1"/>
    <dgm:cxn modelId="{7308684B-FBD6-48EE-93F9-0C442010BBAF}" type="presOf" srcId="{0BD6936B-2046-4563-8D19-CCA2A1634679}" destId="{39601398-3693-40D0-8481-072A7E9B7CB7}" srcOrd="0" destOrd="0" presId="urn:microsoft.com/office/officeart/2005/8/layout/orgChart1"/>
    <dgm:cxn modelId="{46F0E92B-9BD8-49E7-A8BB-FC72C1B567E9}" type="presOf" srcId="{20F973D0-334B-48B2-820F-406D154CFA20}" destId="{F90DF6BE-0D73-4019-8A4A-F3A50EBF2A34}" srcOrd="1" destOrd="0" presId="urn:microsoft.com/office/officeart/2005/8/layout/orgChart1"/>
    <dgm:cxn modelId="{D0C2411F-EAF2-471C-AC8B-5544C31E901C}" type="presOf" srcId="{614D587C-2C60-4FB2-AFF7-FFC72532BAD2}" destId="{C027F550-9020-4A20-8599-99A4145D072D}" srcOrd="0" destOrd="0" presId="urn:microsoft.com/office/officeart/2005/8/layout/orgChart1"/>
    <dgm:cxn modelId="{A5B26870-68B1-44A1-8CFD-1834638D31E2}" type="presOf" srcId="{2E938366-D734-418E-BE50-53F561896BDF}" destId="{330014E8-B20B-4208-AD6B-9BCA911648FA}" srcOrd="0" destOrd="0" presId="urn:microsoft.com/office/officeart/2005/8/layout/orgChart1"/>
    <dgm:cxn modelId="{E87CEE0A-4372-4736-88A9-6BFBEA7B0E2D}" type="presOf" srcId="{60AC201F-A2F8-4E09-8E31-72608FB4762F}" destId="{00950A2E-A8A6-4494-841B-892A8B8D30FB}" srcOrd="0" destOrd="0" presId="urn:microsoft.com/office/officeart/2005/8/layout/orgChart1"/>
    <dgm:cxn modelId="{DBF21B29-6FE1-420B-A570-DE2A5E45549C}" type="presOf" srcId="{1A07AE59-F868-4F22-B5D1-1BFFA6189A06}" destId="{B47B7939-30A7-44B3-9642-A9826F5F0D23}" srcOrd="0" destOrd="0" presId="urn:microsoft.com/office/officeart/2005/8/layout/orgChart1"/>
    <dgm:cxn modelId="{18820A14-0C4C-45BF-8105-37FC93BBC5D8}" type="presOf" srcId="{51269666-AA05-434C-8A9D-D286BA8C3952}" destId="{A0D1987E-7D9E-4041-A1F1-4B0388D2EDDE}" srcOrd="0" destOrd="0" presId="urn:microsoft.com/office/officeart/2005/8/layout/orgChart1"/>
    <dgm:cxn modelId="{F46683E5-8F03-4A5B-A108-F34A145C52C9}" type="presOf" srcId="{2D7B490D-F4F2-4677-BC42-08F0FF482910}" destId="{1DF8B7BD-9B80-4F81-92F9-AAF859F86E69}" srcOrd="1" destOrd="0" presId="urn:microsoft.com/office/officeart/2005/8/layout/orgChart1"/>
    <dgm:cxn modelId="{0AD5A7E4-4145-4E76-8A90-2868B62580F2}" type="presOf" srcId="{B3C8C5CA-E61C-409A-A2E9-745BB4069562}" destId="{68D147F4-627E-41DD-828D-6536FCEAD7F8}" srcOrd="1" destOrd="0" presId="urn:microsoft.com/office/officeart/2005/8/layout/orgChart1"/>
    <dgm:cxn modelId="{EAB462B0-4BF4-4F78-BE44-B3DC59424C7E}" type="presOf" srcId="{F9E0863D-1A32-4FCC-B824-8F114839DC46}" destId="{0945DDCD-7FF3-4FCE-B152-E985F8202583}" srcOrd="0" destOrd="0" presId="urn:microsoft.com/office/officeart/2005/8/layout/orgChart1"/>
    <dgm:cxn modelId="{E5D05858-656D-4366-A66A-D9E684F4F61D}" type="presOf" srcId="{80E83BBA-361A-443D-9F97-97ABD6B58662}" destId="{848114FB-1DAA-4E91-A62A-8C08EC46C8CB}" srcOrd="0" destOrd="0" presId="urn:microsoft.com/office/officeart/2005/8/layout/orgChart1"/>
    <dgm:cxn modelId="{2028A789-7146-4B9D-AF69-495A2FEABE1A}" type="presOf" srcId="{7A61B0A0-10DE-4B80-B326-52BD8D967E18}" destId="{8DED0640-906A-421A-A144-B8A0763327C7}" srcOrd="1" destOrd="0" presId="urn:microsoft.com/office/officeart/2005/8/layout/orgChart1"/>
    <dgm:cxn modelId="{A348DCCD-8104-4332-A0E7-DFF96FB65AC7}" srcId="{916AEA9F-C6CD-4605-9209-2087FF3DC48E}" destId="{20F973D0-334B-48B2-820F-406D154CFA20}" srcOrd="0" destOrd="0" parTransId="{80E83BBA-361A-443D-9F97-97ABD6B58662}" sibTransId="{B11C2E65-B9CA-4028-A147-74BB0B1CEA3A}"/>
    <dgm:cxn modelId="{80E941F7-EFC3-4C19-A4D5-10F2AFCFBDC1}" type="presOf" srcId="{2E938366-D734-418E-BE50-53F561896BDF}" destId="{2AE87799-48AF-42E8-8588-5862A411B9A0}" srcOrd="1" destOrd="0" presId="urn:microsoft.com/office/officeart/2005/8/layout/orgChart1"/>
    <dgm:cxn modelId="{2189E50D-D049-493F-996F-AB9882ECF083}" type="presOf" srcId="{3BCEF9A7-932C-4BB4-9A31-47A50E5FA53A}" destId="{8B8AAF42-B4F1-466B-807F-2707F9730E89}" srcOrd="0" destOrd="0" presId="urn:microsoft.com/office/officeart/2005/8/layout/orgChart1"/>
    <dgm:cxn modelId="{D399B66C-B5B3-49AA-BE6F-EED536F744D2}" type="presOf" srcId="{689ACCCF-C765-4707-AF0C-3C6725AA91BD}" destId="{3272B436-4EF2-443C-9E95-9F6043504226}" srcOrd="1" destOrd="0" presId="urn:microsoft.com/office/officeart/2005/8/layout/orgChart1"/>
    <dgm:cxn modelId="{9F629B58-FBF1-4CE3-8284-F8B4D1B7B663}" type="presOf" srcId="{55055DF5-6F49-4876-AB72-6AC48E12CBA3}" destId="{630BD82E-20CE-4235-95A3-798CC54F345C}" srcOrd="1" destOrd="0" presId="urn:microsoft.com/office/officeart/2005/8/layout/orgChart1"/>
    <dgm:cxn modelId="{6F7090C2-12CC-4C64-B940-45A451B3EB5A}" srcId="{FC218299-FE3A-45AB-B9C8-E64EBDC4ADE6}" destId="{D71F2A87-6C5A-44F3-B867-F6154128105C}" srcOrd="0" destOrd="0" parTransId="{EFC62AFB-453B-4F9B-88DF-325F9151E11F}" sibTransId="{90B00977-90A9-422D-A4CC-6FE24DCD528C}"/>
    <dgm:cxn modelId="{E66E33BB-98D7-4AA1-89D5-1D7DE92EDEAE}" srcId="{FC64E818-376C-44F0-81E6-C2AFE8BF2AFC}" destId="{6CE4B6BD-2B11-4EF0-B503-817A152E7D67}" srcOrd="1" destOrd="0" parTransId="{2A81477D-DE3F-47F6-8A8C-063C0DE88FDC}" sibTransId="{BBFA0194-12A6-491C-B393-22EC5F01CF32}"/>
    <dgm:cxn modelId="{8FBCDD6F-2E2C-4513-84B3-264BD02A3ED3}" type="presOf" srcId="{916AEA9F-C6CD-4605-9209-2087FF3DC48E}" destId="{3D02EA8F-FCBC-4865-B5FF-8C0578585518}" srcOrd="1" destOrd="0" presId="urn:microsoft.com/office/officeart/2005/8/layout/orgChart1"/>
    <dgm:cxn modelId="{14582ED9-85E2-4E80-A22A-E283C9B9A09D}" type="presOf" srcId="{7A61B0A0-10DE-4B80-B326-52BD8D967E18}" destId="{E3CD55FE-79AE-405A-BD82-604CE114FE1D}" srcOrd="0" destOrd="0" presId="urn:microsoft.com/office/officeart/2005/8/layout/orgChart1"/>
    <dgm:cxn modelId="{0BDC996F-C276-4D52-AAA7-D2B16F2F1399}" type="presOf" srcId="{1A07AE59-F868-4F22-B5D1-1BFFA6189A06}" destId="{5A4D9844-7686-427E-B18C-6A1BBB917792}" srcOrd="1" destOrd="0" presId="urn:microsoft.com/office/officeart/2005/8/layout/orgChart1"/>
    <dgm:cxn modelId="{00CB3E65-A622-4D62-B003-27774AEFC4D1}" srcId="{FC64E818-376C-44F0-81E6-C2AFE8BF2AFC}" destId="{55055DF5-6F49-4876-AB72-6AC48E12CBA3}" srcOrd="4" destOrd="0" parTransId="{BC5B37D9-D5D9-4BEB-841C-6BD307A8B7D0}" sibTransId="{8CB1BCFA-F85D-41BA-8F51-0911BADA738A}"/>
    <dgm:cxn modelId="{02B7F0A1-0CD8-4E47-886D-B1FF958A47C0}" type="presOf" srcId="{4F07C139-D6E1-45D6-A845-1F011AFF60D6}" destId="{A875F27F-CD60-4976-AEC9-9505848E3B49}" srcOrd="0" destOrd="0" presId="urn:microsoft.com/office/officeart/2005/8/layout/orgChart1"/>
    <dgm:cxn modelId="{3EF41F54-83A8-403A-957E-98B765854123}" type="presOf" srcId="{CC6320B3-418C-4907-B2CE-D2F4F9B5D3BF}" destId="{94D03D69-9F76-4865-B25A-C7713E98FEE6}" srcOrd="1" destOrd="0" presId="urn:microsoft.com/office/officeart/2005/8/layout/orgChart1"/>
    <dgm:cxn modelId="{CDFCF5C0-32A3-4417-81A2-6BF777065DD4}" type="presOf" srcId="{6984BACF-3823-43A5-8006-935E50ECC9BC}" destId="{AD4941DF-35F4-4F9C-B379-B174FF9C379C}" srcOrd="0" destOrd="0" presId="urn:microsoft.com/office/officeart/2005/8/layout/orgChart1"/>
    <dgm:cxn modelId="{6FFDF9AD-EE8B-4AE0-96E9-6B20C01642B7}" type="presOf" srcId="{2A9A44A5-F9EB-4B4F-82A3-62C0D32735F0}" destId="{3BCE4D01-F640-4303-AA2C-E693AF497399}" srcOrd="1" destOrd="0" presId="urn:microsoft.com/office/officeart/2005/8/layout/orgChart1"/>
    <dgm:cxn modelId="{E9D96F75-CEBB-421D-9346-8DD80B127741}" type="presOf" srcId="{62DB0E09-C932-4302-A710-0AF321DEE0DA}" destId="{E8DE4F07-629E-4563-A478-573731094444}" srcOrd="1" destOrd="0" presId="urn:microsoft.com/office/officeart/2005/8/layout/orgChart1"/>
    <dgm:cxn modelId="{AF646613-63B0-495F-88D1-B2E9D7271E2F}" type="presOf" srcId="{FC218299-FE3A-45AB-B9C8-E64EBDC4ADE6}" destId="{4FDF5F97-57C2-4F6F-AC60-79E56E265023}" srcOrd="1" destOrd="0" presId="urn:microsoft.com/office/officeart/2005/8/layout/orgChart1"/>
    <dgm:cxn modelId="{3654C255-53EB-48A9-8731-D2B315B6F761}" type="presOf" srcId="{781BD10D-2BAC-47D7-BE0C-A73C1ED9D7E7}" destId="{3A498439-7417-423B-823B-6DC73FB11330}" srcOrd="0" destOrd="0" presId="urn:microsoft.com/office/officeart/2005/8/layout/orgChart1"/>
    <dgm:cxn modelId="{91DEAEF3-33D0-4268-9B31-7525D2CE3D81}" type="presOf" srcId="{BC5B37D9-D5D9-4BEB-841C-6BD307A8B7D0}" destId="{D33B2B06-C146-430F-B3C6-AC299FD865E7}" srcOrd="0" destOrd="0" presId="urn:microsoft.com/office/officeart/2005/8/layout/orgChart1"/>
    <dgm:cxn modelId="{8448C564-7C26-4437-A3B8-BC13E38C0902}" type="presOf" srcId="{1F3B0FE1-1514-4537-A3ED-D6B0E98E18D2}" destId="{E6CE554E-23B1-4F5F-8384-A33DAF1431A2}" srcOrd="1" destOrd="0" presId="urn:microsoft.com/office/officeart/2005/8/layout/orgChart1"/>
    <dgm:cxn modelId="{A5C4B168-7F2C-4D03-92E7-450971863A61}" srcId="{FC64E818-376C-44F0-81E6-C2AFE8BF2AFC}" destId="{2549CC19-8CCC-4C57-BDAD-CE1670A97444}" srcOrd="0" destOrd="0" parTransId="{8CA447DA-1D10-4630-91C4-87DD4B4109A3}" sibTransId="{BE940FD8-6A4F-4ADA-8F60-6EF38064F896}"/>
    <dgm:cxn modelId="{15054617-2BA8-4E65-811D-7595524650BD}" type="presParOf" srcId="{9918E80D-6DDE-4B6C-85C2-00384811FC0D}" destId="{1F1EF48F-FA27-45C7-B5E4-F5E3BF555231}" srcOrd="0" destOrd="0" presId="urn:microsoft.com/office/officeart/2005/8/layout/orgChart1"/>
    <dgm:cxn modelId="{69406B87-34A1-4B87-AF32-086A44FD120F}" type="presParOf" srcId="{1F1EF48F-FA27-45C7-B5E4-F5E3BF555231}" destId="{4E01F6FF-0257-4C9E-874C-43CB4698052B}" srcOrd="0" destOrd="0" presId="urn:microsoft.com/office/officeart/2005/8/layout/orgChart1"/>
    <dgm:cxn modelId="{F3470CF9-CA40-4FB6-A5D5-0FD52F07AAFE}" type="presParOf" srcId="{4E01F6FF-0257-4C9E-874C-43CB4698052B}" destId="{79491753-2E57-43F0-8CF0-CF16587947B5}" srcOrd="0" destOrd="0" presId="urn:microsoft.com/office/officeart/2005/8/layout/orgChart1"/>
    <dgm:cxn modelId="{A051C026-FF70-400B-8BBB-08274A22813C}" type="presParOf" srcId="{4E01F6FF-0257-4C9E-874C-43CB4698052B}" destId="{6EE63857-B839-486B-9457-3344E4679316}" srcOrd="1" destOrd="0" presId="urn:microsoft.com/office/officeart/2005/8/layout/orgChart1"/>
    <dgm:cxn modelId="{26C077F4-9B00-4E4D-A1B5-5B5B7E6D8328}" type="presParOf" srcId="{1F1EF48F-FA27-45C7-B5E4-F5E3BF555231}" destId="{B1297A6E-3055-4062-88DF-D85DFC88D2B6}" srcOrd="1" destOrd="0" presId="urn:microsoft.com/office/officeart/2005/8/layout/orgChart1"/>
    <dgm:cxn modelId="{593B9407-2379-49B4-9113-57E66C522ABD}" type="presParOf" srcId="{B1297A6E-3055-4062-88DF-D85DFC88D2B6}" destId="{AD4941DF-35F4-4F9C-B379-B174FF9C379C}" srcOrd="0" destOrd="0" presId="urn:microsoft.com/office/officeart/2005/8/layout/orgChart1"/>
    <dgm:cxn modelId="{88E25FE1-67F9-44DE-83EC-37F78762AB7F}" type="presParOf" srcId="{B1297A6E-3055-4062-88DF-D85DFC88D2B6}" destId="{C5A5802A-1475-46FE-92AA-F07AC1E503F3}" srcOrd="1" destOrd="0" presId="urn:microsoft.com/office/officeart/2005/8/layout/orgChart1"/>
    <dgm:cxn modelId="{9F4748FA-C120-4206-96B4-35BB09320626}" type="presParOf" srcId="{C5A5802A-1475-46FE-92AA-F07AC1E503F3}" destId="{0108D55F-B2DD-44B5-B900-DEB1D2A52F00}" srcOrd="0" destOrd="0" presId="urn:microsoft.com/office/officeart/2005/8/layout/orgChart1"/>
    <dgm:cxn modelId="{76B282E6-21E4-46B7-9650-2FC78CDEC458}" type="presParOf" srcId="{0108D55F-B2DD-44B5-B900-DEB1D2A52F00}" destId="{E3CD55FE-79AE-405A-BD82-604CE114FE1D}" srcOrd="0" destOrd="0" presId="urn:microsoft.com/office/officeart/2005/8/layout/orgChart1"/>
    <dgm:cxn modelId="{9A9C3327-05A2-4475-B838-DB0677BE46B3}" type="presParOf" srcId="{0108D55F-B2DD-44B5-B900-DEB1D2A52F00}" destId="{8DED0640-906A-421A-A144-B8A0763327C7}" srcOrd="1" destOrd="0" presId="urn:microsoft.com/office/officeart/2005/8/layout/orgChart1"/>
    <dgm:cxn modelId="{BB484169-5D47-4843-B005-11B60B8125F3}" type="presParOf" srcId="{C5A5802A-1475-46FE-92AA-F07AC1E503F3}" destId="{BE2750EA-0061-48EB-8DB6-6F4E52FBE457}" srcOrd="1" destOrd="0" presId="urn:microsoft.com/office/officeart/2005/8/layout/orgChart1"/>
    <dgm:cxn modelId="{4F8C8EF5-0716-4966-A62D-43C7FF028B2A}" type="presParOf" srcId="{BE2750EA-0061-48EB-8DB6-6F4E52FBE457}" destId="{1D48A75B-99C6-4DA2-8D94-F31C342935F9}" srcOrd="0" destOrd="0" presId="urn:microsoft.com/office/officeart/2005/8/layout/orgChart1"/>
    <dgm:cxn modelId="{E4905E1F-A149-4BC3-8D3E-8AA100A39252}" type="presParOf" srcId="{BE2750EA-0061-48EB-8DB6-6F4E52FBE457}" destId="{CAFFF400-B45C-4111-99A1-387BC65053B1}" srcOrd="1" destOrd="0" presId="urn:microsoft.com/office/officeart/2005/8/layout/orgChart1"/>
    <dgm:cxn modelId="{53104952-DFCC-4B04-80FB-2DC2D6552287}" type="presParOf" srcId="{CAFFF400-B45C-4111-99A1-387BC65053B1}" destId="{8BC953A6-65CF-40BF-83A7-192FA651B302}" srcOrd="0" destOrd="0" presId="urn:microsoft.com/office/officeart/2005/8/layout/orgChart1"/>
    <dgm:cxn modelId="{2A67EAD6-C1D5-4657-A7F6-F384C93D384D}" type="presParOf" srcId="{8BC953A6-65CF-40BF-83A7-192FA651B302}" destId="{0945DDCD-7FF3-4FCE-B152-E985F8202583}" srcOrd="0" destOrd="0" presId="urn:microsoft.com/office/officeart/2005/8/layout/orgChart1"/>
    <dgm:cxn modelId="{0B62B4C1-1D00-417A-B358-AFF87F8EF178}" type="presParOf" srcId="{8BC953A6-65CF-40BF-83A7-192FA651B302}" destId="{C8723155-36F9-4AAF-9524-F3B58A3D3329}" srcOrd="1" destOrd="0" presId="urn:microsoft.com/office/officeart/2005/8/layout/orgChart1"/>
    <dgm:cxn modelId="{692EF423-9DA7-4144-B205-DA6A800C2834}" type="presParOf" srcId="{CAFFF400-B45C-4111-99A1-387BC65053B1}" destId="{8AEC720E-F066-43B6-9C8C-B506F1FA2A2C}" srcOrd="1" destOrd="0" presId="urn:microsoft.com/office/officeart/2005/8/layout/orgChart1"/>
    <dgm:cxn modelId="{ADDAF466-8C79-454E-8FA0-9F66EC8EF2B5}" type="presParOf" srcId="{8AEC720E-F066-43B6-9C8C-B506F1FA2A2C}" destId="{A0D1987E-7D9E-4041-A1F1-4B0388D2EDDE}" srcOrd="0" destOrd="0" presId="urn:microsoft.com/office/officeart/2005/8/layout/orgChart1"/>
    <dgm:cxn modelId="{C73C73A1-CD1D-4073-9B29-1A3DAC46BA8E}" type="presParOf" srcId="{8AEC720E-F066-43B6-9C8C-B506F1FA2A2C}" destId="{3AB96B89-51A2-4A7E-ABE9-30EFE553E4D3}" srcOrd="1" destOrd="0" presId="urn:microsoft.com/office/officeart/2005/8/layout/orgChart1"/>
    <dgm:cxn modelId="{B7BFE2F9-0A77-4A2C-AFB4-2A5D6CDFC1F1}" type="presParOf" srcId="{3AB96B89-51A2-4A7E-ABE9-30EFE553E4D3}" destId="{82206AB9-862D-498C-8922-3F9D5CE3FB89}" srcOrd="0" destOrd="0" presId="urn:microsoft.com/office/officeart/2005/8/layout/orgChart1"/>
    <dgm:cxn modelId="{C7413997-3315-4EE5-A868-98F795E95BBD}" type="presParOf" srcId="{82206AB9-862D-498C-8922-3F9D5CE3FB89}" destId="{43A9E8B1-1CD1-43BA-9FFB-214E0DEECF22}" srcOrd="0" destOrd="0" presId="urn:microsoft.com/office/officeart/2005/8/layout/orgChart1"/>
    <dgm:cxn modelId="{4B2464C0-19EC-4594-874A-437D4905C730}" type="presParOf" srcId="{82206AB9-862D-498C-8922-3F9D5CE3FB89}" destId="{E92B0ECA-EB1E-41F0-AECE-3AAF3A3435DB}" srcOrd="1" destOrd="0" presId="urn:microsoft.com/office/officeart/2005/8/layout/orgChart1"/>
    <dgm:cxn modelId="{8DD87283-FC4D-4D46-97B4-2E3CDF54F524}" type="presParOf" srcId="{3AB96B89-51A2-4A7E-ABE9-30EFE553E4D3}" destId="{EA78B4BE-4F45-4461-B193-6859CAD234A7}" srcOrd="1" destOrd="0" presId="urn:microsoft.com/office/officeart/2005/8/layout/orgChart1"/>
    <dgm:cxn modelId="{52B0ECB0-A4D5-46D1-A295-023628679F00}" type="presParOf" srcId="{EA78B4BE-4F45-4461-B193-6859CAD234A7}" destId="{9687B8FA-5864-4359-979B-764C73409812}" srcOrd="0" destOrd="0" presId="urn:microsoft.com/office/officeart/2005/8/layout/orgChart1"/>
    <dgm:cxn modelId="{11F7869F-9427-4429-A129-DDDD2F40BA0C}" type="presParOf" srcId="{EA78B4BE-4F45-4461-B193-6859CAD234A7}" destId="{F2361C41-0413-4E30-ADC5-AA7800840516}" srcOrd="1" destOrd="0" presId="urn:microsoft.com/office/officeart/2005/8/layout/orgChart1"/>
    <dgm:cxn modelId="{D794E4D5-C494-48AD-AF5A-343B45426164}" type="presParOf" srcId="{F2361C41-0413-4E30-ADC5-AA7800840516}" destId="{DD9A8391-3862-492A-B9BB-413B32906956}" srcOrd="0" destOrd="0" presId="urn:microsoft.com/office/officeart/2005/8/layout/orgChart1"/>
    <dgm:cxn modelId="{FF11595B-2FB9-4925-A9E6-B6BE165F91F4}" type="presParOf" srcId="{DD9A8391-3862-492A-B9BB-413B32906956}" destId="{330014E8-B20B-4208-AD6B-9BCA911648FA}" srcOrd="0" destOrd="0" presId="urn:microsoft.com/office/officeart/2005/8/layout/orgChart1"/>
    <dgm:cxn modelId="{11FF0FAA-F6D3-4496-B170-ECAFF1F6289A}" type="presParOf" srcId="{DD9A8391-3862-492A-B9BB-413B32906956}" destId="{2AE87799-48AF-42E8-8588-5862A411B9A0}" srcOrd="1" destOrd="0" presId="urn:microsoft.com/office/officeart/2005/8/layout/orgChart1"/>
    <dgm:cxn modelId="{F6FD7999-84F7-4D19-AF05-CF75C3BD35E3}" type="presParOf" srcId="{F2361C41-0413-4E30-ADC5-AA7800840516}" destId="{8CAD97A5-BF2F-4D3C-A57D-93BDE33F7448}" srcOrd="1" destOrd="0" presId="urn:microsoft.com/office/officeart/2005/8/layout/orgChart1"/>
    <dgm:cxn modelId="{0CA0B912-AABF-4C38-8AE6-3C4504F56D9B}" type="presParOf" srcId="{F2361C41-0413-4E30-ADC5-AA7800840516}" destId="{AC0419F7-E0F4-4FDC-B4D7-AB06C1463EAF}" srcOrd="2" destOrd="0" presId="urn:microsoft.com/office/officeart/2005/8/layout/orgChart1"/>
    <dgm:cxn modelId="{0B83F65E-A8DA-45EF-8043-3EBE8008EB3A}" type="presParOf" srcId="{3AB96B89-51A2-4A7E-ABE9-30EFE553E4D3}" destId="{3ED79C2A-3AB5-4C46-8D1E-2D7321FC9469}" srcOrd="2" destOrd="0" presId="urn:microsoft.com/office/officeart/2005/8/layout/orgChart1"/>
    <dgm:cxn modelId="{F4E47E03-214B-4B65-B3B1-43DAEA4A4DFA}" type="presParOf" srcId="{CAFFF400-B45C-4111-99A1-387BC65053B1}" destId="{7116D6F5-60F6-4087-A436-8E44BC51187A}" srcOrd="2" destOrd="0" presId="urn:microsoft.com/office/officeart/2005/8/layout/orgChart1"/>
    <dgm:cxn modelId="{8052DA00-B6AC-4D2A-97FB-ADA9E6701279}" type="presParOf" srcId="{C5A5802A-1475-46FE-92AA-F07AC1E503F3}" destId="{70E60743-8733-45C6-83AC-C4E8F7B077A7}" srcOrd="2" destOrd="0" presId="urn:microsoft.com/office/officeart/2005/8/layout/orgChart1"/>
    <dgm:cxn modelId="{7F2ABA6E-2F0A-47CB-A943-071BA81A08F4}" type="presParOf" srcId="{B1297A6E-3055-4062-88DF-D85DFC88D2B6}" destId="{C027F550-9020-4A20-8599-99A4145D072D}" srcOrd="2" destOrd="0" presId="urn:microsoft.com/office/officeart/2005/8/layout/orgChart1"/>
    <dgm:cxn modelId="{94E0DEF3-CBBA-475E-B66A-5FFB34804A10}" type="presParOf" srcId="{B1297A6E-3055-4062-88DF-D85DFC88D2B6}" destId="{315AA1F7-9726-45DF-842E-9AA64F524FB4}" srcOrd="3" destOrd="0" presId="urn:microsoft.com/office/officeart/2005/8/layout/orgChart1"/>
    <dgm:cxn modelId="{1A880373-7FEC-4EE7-A5B9-BFECC8AF9437}" type="presParOf" srcId="{315AA1F7-9726-45DF-842E-9AA64F524FB4}" destId="{6D5B6AF5-CCA4-46BC-B81A-717ABB3B436F}" srcOrd="0" destOrd="0" presId="urn:microsoft.com/office/officeart/2005/8/layout/orgChart1"/>
    <dgm:cxn modelId="{46B7076C-5220-43D7-9DE6-3C8849C5254C}" type="presParOf" srcId="{6D5B6AF5-CCA4-46BC-B81A-717ABB3B436F}" destId="{033375B9-4F2C-417E-B3A0-CEBE53BFCF95}" srcOrd="0" destOrd="0" presId="urn:microsoft.com/office/officeart/2005/8/layout/orgChart1"/>
    <dgm:cxn modelId="{3DFAC697-82BF-4F9E-A308-54CAAD85B2EA}" type="presParOf" srcId="{6D5B6AF5-CCA4-46BC-B81A-717ABB3B436F}" destId="{4FDF5F97-57C2-4F6F-AC60-79E56E265023}" srcOrd="1" destOrd="0" presId="urn:microsoft.com/office/officeart/2005/8/layout/orgChart1"/>
    <dgm:cxn modelId="{DA21F213-1D18-4016-9675-3574D60BB912}" type="presParOf" srcId="{315AA1F7-9726-45DF-842E-9AA64F524FB4}" destId="{D8A6B776-34FB-40AA-AB6B-65AAE75A9D43}" srcOrd="1" destOrd="0" presId="urn:microsoft.com/office/officeart/2005/8/layout/orgChart1"/>
    <dgm:cxn modelId="{0435BD0B-48CD-4225-AF13-2DDBB093DAE7}" type="presParOf" srcId="{D8A6B776-34FB-40AA-AB6B-65AAE75A9D43}" destId="{0EFAE371-2F92-4D41-B3CC-F57846A30886}" srcOrd="0" destOrd="0" presId="urn:microsoft.com/office/officeart/2005/8/layout/orgChart1"/>
    <dgm:cxn modelId="{0AB312BD-14CC-4471-9BEF-7B46C9E9A58E}" type="presParOf" srcId="{D8A6B776-34FB-40AA-AB6B-65AAE75A9D43}" destId="{73453DA5-980A-4E8A-9A91-319C1E13C089}" srcOrd="1" destOrd="0" presId="urn:microsoft.com/office/officeart/2005/8/layout/orgChart1"/>
    <dgm:cxn modelId="{B31CEB77-4B30-4115-B9E4-05A10DEC39D2}" type="presParOf" srcId="{73453DA5-980A-4E8A-9A91-319C1E13C089}" destId="{2AF37055-D108-44E3-9ACE-FF7F36817532}" srcOrd="0" destOrd="0" presId="urn:microsoft.com/office/officeart/2005/8/layout/orgChart1"/>
    <dgm:cxn modelId="{5A456D5C-1086-489F-91D9-A549252B0314}" type="presParOf" srcId="{2AF37055-D108-44E3-9ACE-FF7F36817532}" destId="{4CC90345-165A-4B70-85C7-FCFEF197D841}" srcOrd="0" destOrd="0" presId="urn:microsoft.com/office/officeart/2005/8/layout/orgChart1"/>
    <dgm:cxn modelId="{F150A6CE-192C-4635-B2B9-11AD4FA7F68B}" type="presParOf" srcId="{2AF37055-D108-44E3-9ACE-FF7F36817532}" destId="{52E5D94E-DC19-4577-AF71-3A58913810F7}" srcOrd="1" destOrd="0" presId="urn:microsoft.com/office/officeart/2005/8/layout/orgChart1"/>
    <dgm:cxn modelId="{247E266F-6124-4BD2-86A1-D327F5425240}" type="presParOf" srcId="{73453DA5-980A-4E8A-9A91-319C1E13C089}" destId="{6A3C778B-A1AF-4121-8D3A-6727AE0E03D4}" srcOrd="1" destOrd="0" presId="urn:microsoft.com/office/officeart/2005/8/layout/orgChart1"/>
    <dgm:cxn modelId="{7487168D-9D8F-455B-9C5E-E410C36E6717}" type="presParOf" srcId="{6A3C778B-A1AF-4121-8D3A-6727AE0E03D4}" destId="{DB7F135F-EF61-4BA8-84C5-7096B0F49C78}" srcOrd="0" destOrd="0" presId="urn:microsoft.com/office/officeart/2005/8/layout/orgChart1"/>
    <dgm:cxn modelId="{E6553907-B8DE-4E21-8FE4-75B17F277DE0}" type="presParOf" srcId="{6A3C778B-A1AF-4121-8D3A-6727AE0E03D4}" destId="{E7CA60FD-3A75-480D-A93B-09159B90406B}" srcOrd="1" destOrd="0" presId="urn:microsoft.com/office/officeart/2005/8/layout/orgChart1"/>
    <dgm:cxn modelId="{8A49C1D6-BE61-41E0-A0AE-CEB3A94E01C9}" type="presParOf" srcId="{E7CA60FD-3A75-480D-A93B-09159B90406B}" destId="{7224E2A5-2491-439A-BE29-20A490E9F0A2}" srcOrd="0" destOrd="0" presId="urn:microsoft.com/office/officeart/2005/8/layout/orgChart1"/>
    <dgm:cxn modelId="{EE5B2A4D-5BB8-46C3-8620-AD380B8FFCC2}" type="presParOf" srcId="{7224E2A5-2491-439A-BE29-20A490E9F0A2}" destId="{5F848BC1-5723-44CC-8743-C4E944B6BC93}" srcOrd="0" destOrd="0" presId="urn:microsoft.com/office/officeart/2005/8/layout/orgChart1"/>
    <dgm:cxn modelId="{D64D9FFC-BF44-4CBA-91CC-0F74DBE84986}" type="presParOf" srcId="{7224E2A5-2491-439A-BE29-20A490E9F0A2}" destId="{7DDF521A-2663-4A2C-BF1C-B4DC625094FC}" srcOrd="1" destOrd="0" presId="urn:microsoft.com/office/officeart/2005/8/layout/orgChart1"/>
    <dgm:cxn modelId="{2B8327FD-D610-406E-82A4-51A9BC32E8AB}" type="presParOf" srcId="{E7CA60FD-3A75-480D-A93B-09159B90406B}" destId="{EE1AB451-A2F7-4361-9D6F-4DBAC6C6C4FD}" srcOrd="1" destOrd="0" presId="urn:microsoft.com/office/officeart/2005/8/layout/orgChart1"/>
    <dgm:cxn modelId="{FF934A97-DD2A-4578-AA28-B80D75F14880}" type="presParOf" srcId="{EE1AB451-A2F7-4361-9D6F-4DBAC6C6C4FD}" destId="{A875F27F-CD60-4976-AEC9-9505848E3B49}" srcOrd="0" destOrd="0" presId="urn:microsoft.com/office/officeart/2005/8/layout/orgChart1"/>
    <dgm:cxn modelId="{77829524-875C-46A6-88C7-20D2094F8AF8}" type="presParOf" srcId="{EE1AB451-A2F7-4361-9D6F-4DBAC6C6C4FD}" destId="{976ED48A-D8FC-4F7F-9701-F8F372E8103B}" srcOrd="1" destOrd="0" presId="urn:microsoft.com/office/officeart/2005/8/layout/orgChart1"/>
    <dgm:cxn modelId="{951835D2-6F82-4E2F-BCE1-FE278E3E146C}" type="presParOf" srcId="{976ED48A-D8FC-4F7F-9701-F8F372E8103B}" destId="{6FB8C9DC-BA2C-435D-9019-DBDCF4127152}" srcOrd="0" destOrd="0" presId="urn:microsoft.com/office/officeart/2005/8/layout/orgChart1"/>
    <dgm:cxn modelId="{5703F10F-1C00-4563-892D-0A08418A582F}" type="presParOf" srcId="{6FB8C9DC-BA2C-435D-9019-DBDCF4127152}" destId="{D48A0027-DD48-40BD-B5D6-DE3A22FC0A61}" srcOrd="0" destOrd="0" presId="urn:microsoft.com/office/officeart/2005/8/layout/orgChart1"/>
    <dgm:cxn modelId="{AA0BD659-A912-4A75-A769-CE478B7C3184}" type="presParOf" srcId="{6FB8C9DC-BA2C-435D-9019-DBDCF4127152}" destId="{E6CE554E-23B1-4F5F-8384-A33DAF1431A2}" srcOrd="1" destOrd="0" presId="urn:microsoft.com/office/officeart/2005/8/layout/orgChart1"/>
    <dgm:cxn modelId="{A44CEC5F-976F-405B-9139-7D948D263FAD}" type="presParOf" srcId="{976ED48A-D8FC-4F7F-9701-F8F372E8103B}" destId="{14F8F48B-F8D3-4CEB-AE2C-766267B29509}" srcOrd="1" destOrd="0" presId="urn:microsoft.com/office/officeart/2005/8/layout/orgChart1"/>
    <dgm:cxn modelId="{E3B4013F-9840-4BFA-B0F9-C40A47C64C41}" type="presParOf" srcId="{976ED48A-D8FC-4F7F-9701-F8F372E8103B}" destId="{1B16A4E4-5B35-4000-BCA2-390CEFBDE3EC}" srcOrd="2" destOrd="0" presId="urn:microsoft.com/office/officeart/2005/8/layout/orgChart1"/>
    <dgm:cxn modelId="{A6B1C91A-BFCB-4520-A1F6-E1211E716C12}" type="presParOf" srcId="{E7CA60FD-3A75-480D-A93B-09159B90406B}" destId="{4B8830DB-7407-419E-9BD3-8984C28A327B}" srcOrd="2" destOrd="0" presId="urn:microsoft.com/office/officeart/2005/8/layout/orgChart1"/>
    <dgm:cxn modelId="{1A15ED5B-93FE-4790-A98E-F5F38652384A}" type="presParOf" srcId="{73453DA5-980A-4E8A-9A91-319C1E13C089}" destId="{E48966BF-1EBA-4F71-8B08-7A39DB88FD52}" srcOrd="2" destOrd="0" presId="urn:microsoft.com/office/officeart/2005/8/layout/orgChart1"/>
    <dgm:cxn modelId="{A78D67F2-49BD-4684-ACB3-8089EA5DB916}" type="presParOf" srcId="{315AA1F7-9726-45DF-842E-9AA64F524FB4}" destId="{C8929E88-FE3D-48C5-B237-CD045E7044E2}" srcOrd="2" destOrd="0" presId="urn:microsoft.com/office/officeart/2005/8/layout/orgChart1"/>
    <dgm:cxn modelId="{2011AF86-7CA8-4E6A-AE7F-640D02138566}" type="presParOf" srcId="{B1297A6E-3055-4062-88DF-D85DFC88D2B6}" destId="{D33B2B06-C146-430F-B3C6-AC299FD865E7}" srcOrd="4" destOrd="0" presId="urn:microsoft.com/office/officeart/2005/8/layout/orgChart1"/>
    <dgm:cxn modelId="{0A9CAFD6-72A6-44C9-AC8F-EA41AD19AB0D}" type="presParOf" srcId="{B1297A6E-3055-4062-88DF-D85DFC88D2B6}" destId="{32FCFC2D-EAB7-4845-8BD5-316DAEB06661}" srcOrd="5" destOrd="0" presId="urn:microsoft.com/office/officeart/2005/8/layout/orgChart1"/>
    <dgm:cxn modelId="{D7F8F59C-9EF8-4DAF-BEB9-639DFF10266F}" type="presParOf" srcId="{32FCFC2D-EAB7-4845-8BD5-316DAEB06661}" destId="{FA2AC7C2-70D1-4D5A-B333-A17642828109}" srcOrd="0" destOrd="0" presId="urn:microsoft.com/office/officeart/2005/8/layout/orgChart1"/>
    <dgm:cxn modelId="{C764370A-B7BD-4E2C-8851-025D920BE35E}" type="presParOf" srcId="{FA2AC7C2-70D1-4D5A-B333-A17642828109}" destId="{C7B72B72-45F3-4FE0-840A-638F119A07D4}" srcOrd="0" destOrd="0" presId="urn:microsoft.com/office/officeart/2005/8/layout/orgChart1"/>
    <dgm:cxn modelId="{8F3C7DC2-E7F3-4C9D-B5C2-E92DBF8BDADD}" type="presParOf" srcId="{FA2AC7C2-70D1-4D5A-B333-A17642828109}" destId="{630BD82E-20CE-4235-95A3-798CC54F345C}" srcOrd="1" destOrd="0" presId="urn:microsoft.com/office/officeart/2005/8/layout/orgChart1"/>
    <dgm:cxn modelId="{3C415F0A-6395-462B-B8FB-7C384229E074}" type="presParOf" srcId="{32FCFC2D-EAB7-4845-8BD5-316DAEB06661}" destId="{C3A2CE98-D7A5-4967-86DC-4ADF53C1B4E6}" srcOrd="1" destOrd="0" presId="urn:microsoft.com/office/officeart/2005/8/layout/orgChart1"/>
    <dgm:cxn modelId="{F513CBB7-BF38-43E3-ADDE-685C068A7F6C}" type="presParOf" srcId="{C3A2CE98-D7A5-4967-86DC-4ADF53C1B4E6}" destId="{00950A2E-A8A6-4494-841B-892A8B8D30FB}" srcOrd="0" destOrd="0" presId="urn:microsoft.com/office/officeart/2005/8/layout/orgChart1"/>
    <dgm:cxn modelId="{0A6320D3-F317-4D14-B2D1-1F0B97DF4C20}" type="presParOf" srcId="{C3A2CE98-D7A5-4967-86DC-4ADF53C1B4E6}" destId="{A93FD072-84C8-4497-A2C6-017E97D7B943}" srcOrd="1" destOrd="0" presId="urn:microsoft.com/office/officeart/2005/8/layout/orgChart1"/>
    <dgm:cxn modelId="{BF5998D2-5783-4DB4-BBDD-3E40937C82D1}" type="presParOf" srcId="{A93FD072-84C8-4497-A2C6-017E97D7B943}" destId="{34D2E41A-EE56-4477-A6FC-FDB8C3160B0C}" srcOrd="0" destOrd="0" presId="urn:microsoft.com/office/officeart/2005/8/layout/orgChart1"/>
    <dgm:cxn modelId="{FF60D229-386B-44E7-AD1E-B9CAC18D6FC4}" type="presParOf" srcId="{34D2E41A-EE56-4477-A6FC-FDB8C3160B0C}" destId="{E6203AF9-F461-49A1-A61C-BEDCED595374}" srcOrd="0" destOrd="0" presId="urn:microsoft.com/office/officeart/2005/8/layout/orgChart1"/>
    <dgm:cxn modelId="{101290EA-D5FE-436B-848D-981972A4CF2B}" type="presParOf" srcId="{34D2E41A-EE56-4477-A6FC-FDB8C3160B0C}" destId="{E8DE4F07-629E-4563-A478-573731094444}" srcOrd="1" destOrd="0" presId="urn:microsoft.com/office/officeart/2005/8/layout/orgChart1"/>
    <dgm:cxn modelId="{31F9601D-810D-4D0C-9A6C-68C232BD2E30}" type="presParOf" srcId="{A93FD072-84C8-4497-A2C6-017E97D7B943}" destId="{C47107B9-9AF7-485F-814B-214373669EF5}" srcOrd="1" destOrd="0" presId="urn:microsoft.com/office/officeart/2005/8/layout/orgChart1"/>
    <dgm:cxn modelId="{36B5E8E8-3372-4FDC-93F4-0AAF7442AB3F}" type="presParOf" srcId="{C47107B9-9AF7-485F-814B-214373669EF5}" destId="{3A498439-7417-423B-823B-6DC73FB11330}" srcOrd="0" destOrd="0" presId="urn:microsoft.com/office/officeart/2005/8/layout/orgChart1"/>
    <dgm:cxn modelId="{63365E03-03A6-4B9B-B31A-5C6A5A5BDB5D}" type="presParOf" srcId="{C47107B9-9AF7-485F-814B-214373669EF5}" destId="{D1AE6195-FED6-425A-AB38-277CBDDD6268}" srcOrd="1" destOrd="0" presId="urn:microsoft.com/office/officeart/2005/8/layout/orgChart1"/>
    <dgm:cxn modelId="{77546702-50D5-4DFE-9AC9-1938BC41ADE6}" type="presParOf" srcId="{D1AE6195-FED6-425A-AB38-277CBDDD6268}" destId="{70643AD8-BAED-45ED-9B8C-F8AF308F8AC1}" srcOrd="0" destOrd="0" presId="urn:microsoft.com/office/officeart/2005/8/layout/orgChart1"/>
    <dgm:cxn modelId="{51AED66A-A7C9-45FD-B99C-AE4A4AB378BE}" type="presParOf" srcId="{70643AD8-BAED-45ED-9B8C-F8AF308F8AC1}" destId="{B47B7939-30A7-44B3-9642-A9826F5F0D23}" srcOrd="0" destOrd="0" presId="urn:microsoft.com/office/officeart/2005/8/layout/orgChart1"/>
    <dgm:cxn modelId="{9CC05F82-BDEE-4D97-9FF0-7B8A3FD2A12E}" type="presParOf" srcId="{70643AD8-BAED-45ED-9B8C-F8AF308F8AC1}" destId="{5A4D9844-7686-427E-B18C-6A1BBB917792}" srcOrd="1" destOrd="0" presId="urn:microsoft.com/office/officeart/2005/8/layout/orgChart1"/>
    <dgm:cxn modelId="{29B9FBC7-D177-40DD-8F7F-FFAD6801E7F6}" type="presParOf" srcId="{D1AE6195-FED6-425A-AB38-277CBDDD6268}" destId="{8B26ED94-EA25-4270-BD63-1F3AD657BAF9}" srcOrd="1" destOrd="0" presId="urn:microsoft.com/office/officeart/2005/8/layout/orgChart1"/>
    <dgm:cxn modelId="{E457B875-FD8F-455B-96AC-6E1E5504F4A4}" type="presParOf" srcId="{8B26ED94-EA25-4270-BD63-1F3AD657BAF9}" destId="{AC58017F-3002-4BF6-883B-E8E10DE4B3F1}" srcOrd="0" destOrd="0" presId="urn:microsoft.com/office/officeart/2005/8/layout/orgChart1"/>
    <dgm:cxn modelId="{64154A1D-35DF-4449-8EFA-D864DD2BEC4E}" type="presParOf" srcId="{8B26ED94-EA25-4270-BD63-1F3AD657BAF9}" destId="{9FE7F030-DC32-44B2-ACEC-6A384AE053D8}" srcOrd="1" destOrd="0" presId="urn:microsoft.com/office/officeart/2005/8/layout/orgChart1"/>
    <dgm:cxn modelId="{8B389A6D-B8D4-4897-9989-72656A55543A}" type="presParOf" srcId="{9FE7F030-DC32-44B2-ACEC-6A384AE053D8}" destId="{59C4488F-24D4-4E4E-B3BA-D9664F0CC56F}" srcOrd="0" destOrd="0" presId="urn:microsoft.com/office/officeart/2005/8/layout/orgChart1"/>
    <dgm:cxn modelId="{C420AA13-2462-4552-8E07-9662EC63FC1C}" type="presParOf" srcId="{59C4488F-24D4-4E4E-B3BA-D9664F0CC56F}" destId="{F3778A8D-52C4-4332-80C4-D4981720926B}" srcOrd="0" destOrd="0" presId="urn:microsoft.com/office/officeart/2005/8/layout/orgChart1"/>
    <dgm:cxn modelId="{16A5B486-FFCC-4F83-A720-7B4878B13EE3}" type="presParOf" srcId="{59C4488F-24D4-4E4E-B3BA-D9664F0CC56F}" destId="{94D03D69-9F76-4865-B25A-C7713E98FEE6}" srcOrd="1" destOrd="0" presId="urn:microsoft.com/office/officeart/2005/8/layout/orgChart1"/>
    <dgm:cxn modelId="{20C476D1-24A2-42D1-A231-AAC27A74FFE9}" type="presParOf" srcId="{9FE7F030-DC32-44B2-ACEC-6A384AE053D8}" destId="{3AF8EE61-A9DC-4E1A-8429-12F42AE83036}" srcOrd="1" destOrd="0" presId="urn:microsoft.com/office/officeart/2005/8/layout/orgChart1"/>
    <dgm:cxn modelId="{3AF3DD54-1DCB-48DA-86A9-C6936E5FD166}" type="presParOf" srcId="{3AF8EE61-A9DC-4E1A-8429-12F42AE83036}" destId="{176CC6E7-B328-460A-8A0D-E5E5F134E7C7}" srcOrd="0" destOrd="0" presId="urn:microsoft.com/office/officeart/2005/8/layout/orgChart1"/>
    <dgm:cxn modelId="{797F12DB-2CBA-48FF-9A02-64A02C7896BC}" type="presParOf" srcId="{3AF8EE61-A9DC-4E1A-8429-12F42AE83036}" destId="{64C1AE6D-C2CF-45A5-B50C-9D807FBC7D4F}" srcOrd="1" destOrd="0" presId="urn:microsoft.com/office/officeart/2005/8/layout/orgChart1"/>
    <dgm:cxn modelId="{1ED0EE2E-4DD7-42DC-BBB2-D8FED110188C}" type="presParOf" srcId="{64C1AE6D-C2CF-45A5-B50C-9D807FBC7D4F}" destId="{39330CAB-9F98-4F37-8B9A-D6466C32E59F}" srcOrd="0" destOrd="0" presId="urn:microsoft.com/office/officeart/2005/8/layout/orgChart1"/>
    <dgm:cxn modelId="{17FF985C-F491-46F1-8CEA-3A490B73D9A6}" type="presParOf" srcId="{39330CAB-9F98-4F37-8B9A-D6466C32E59F}" destId="{F3DABBCC-7F3F-4B86-85AA-9DD2200770D9}" srcOrd="0" destOrd="0" presId="urn:microsoft.com/office/officeart/2005/8/layout/orgChart1"/>
    <dgm:cxn modelId="{D3EB2B40-0B82-4867-8E48-3448978BB0E1}" type="presParOf" srcId="{39330CAB-9F98-4F37-8B9A-D6466C32E59F}" destId="{68D147F4-627E-41DD-828D-6536FCEAD7F8}" srcOrd="1" destOrd="0" presId="urn:microsoft.com/office/officeart/2005/8/layout/orgChart1"/>
    <dgm:cxn modelId="{C992F4E0-EF81-4000-9B94-26DD8FB5ADE2}" type="presParOf" srcId="{64C1AE6D-C2CF-45A5-B50C-9D807FBC7D4F}" destId="{47C2471A-7918-4FA8-B140-4AC39AE57C82}" srcOrd="1" destOrd="0" presId="urn:microsoft.com/office/officeart/2005/8/layout/orgChart1"/>
    <dgm:cxn modelId="{E0E80AEA-8634-4DEB-AFB6-2640308DC330}" type="presParOf" srcId="{64C1AE6D-C2CF-45A5-B50C-9D807FBC7D4F}" destId="{2ECEFBC2-9648-4C4E-8058-4D8292EA789E}" srcOrd="2" destOrd="0" presId="urn:microsoft.com/office/officeart/2005/8/layout/orgChart1"/>
    <dgm:cxn modelId="{89EF7352-67C5-45A7-B323-48D9AB0B4BC5}" type="presParOf" srcId="{9FE7F030-DC32-44B2-ACEC-6A384AE053D8}" destId="{C90EE508-C5BB-4ECB-A12F-09FBF4F9049B}" srcOrd="2" destOrd="0" presId="urn:microsoft.com/office/officeart/2005/8/layout/orgChart1"/>
    <dgm:cxn modelId="{50F7716C-90E7-45FE-9FEC-DE25233BADDD}" type="presParOf" srcId="{D1AE6195-FED6-425A-AB38-277CBDDD6268}" destId="{BE82B6D0-2BB3-4F9E-893B-F29F7772F456}" srcOrd="2" destOrd="0" presId="urn:microsoft.com/office/officeart/2005/8/layout/orgChart1"/>
    <dgm:cxn modelId="{CF9C3864-77E5-4315-B540-C8B897194DAB}" type="presParOf" srcId="{A93FD072-84C8-4497-A2C6-017E97D7B943}" destId="{D99938A6-2532-4722-892D-0DA433BC8DA4}" srcOrd="2" destOrd="0" presId="urn:microsoft.com/office/officeart/2005/8/layout/orgChart1"/>
    <dgm:cxn modelId="{8D296194-7646-4C36-8E1B-D27ADA2D59CF}" type="presParOf" srcId="{32FCFC2D-EAB7-4845-8BD5-316DAEB06661}" destId="{EED6EE18-3C5B-441A-9C5C-B3ED5C70EC23}" srcOrd="2" destOrd="0" presId="urn:microsoft.com/office/officeart/2005/8/layout/orgChart1"/>
    <dgm:cxn modelId="{A81A80FA-38DB-453C-9106-690E68CF9341}" type="presParOf" srcId="{B1297A6E-3055-4062-88DF-D85DFC88D2B6}" destId="{39601398-3693-40D0-8481-072A7E9B7CB7}" srcOrd="6" destOrd="0" presId="urn:microsoft.com/office/officeart/2005/8/layout/orgChart1"/>
    <dgm:cxn modelId="{B9759721-4501-4B72-8B90-35F6BB02480B}" type="presParOf" srcId="{B1297A6E-3055-4062-88DF-D85DFC88D2B6}" destId="{540B823C-946E-4A3E-8005-0A2D0C0353DC}" srcOrd="7" destOrd="0" presId="urn:microsoft.com/office/officeart/2005/8/layout/orgChart1"/>
    <dgm:cxn modelId="{E18B960A-3D36-4306-9C69-CD4350818F64}" type="presParOf" srcId="{540B823C-946E-4A3E-8005-0A2D0C0353DC}" destId="{24E28BDF-1F8B-43F0-9D73-BEA5CAD5CBBC}" srcOrd="0" destOrd="0" presId="urn:microsoft.com/office/officeart/2005/8/layout/orgChart1"/>
    <dgm:cxn modelId="{4F3AEC1A-FD00-4DC7-8A6F-A69606E15E64}" type="presParOf" srcId="{24E28BDF-1F8B-43F0-9D73-BEA5CAD5CBBC}" destId="{7D5333EC-48F3-4469-BE0F-9A98F04C1707}" srcOrd="0" destOrd="0" presId="urn:microsoft.com/office/officeart/2005/8/layout/orgChart1"/>
    <dgm:cxn modelId="{3C34DB91-F26F-4CB6-88B7-11FF60CF063B}" type="presParOf" srcId="{24E28BDF-1F8B-43F0-9D73-BEA5CAD5CBBC}" destId="{1DF8B7BD-9B80-4F81-92F9-AAF859F86E69}" srcOrd="1" destOrd="0" presId="urn:microsoft.com/office/officeart/2005/8/layout/orgChart1"/>
    <dgm:cxn modelId="{E20FCB05-D9BB-4A5E-A2B7-6DE4E7A1C07D}" type="presParOf" srcId="{540B823C-946E-4A3E-8005-0A2D0C0353DC}" destId="{7AD7D9D3-5DFF-49D6-AC1F-39BDD4EBE687}" srcOrd="1" destOrd="0" presId="urn:microsoft.com/office/officeart/2005/8/layout/orgChart1"/>
    <dgm:cxn modelId="{0BB071CA-D4D6-4D08-9C20-02C8394F749A}" type="presParOf" srcId="{7AD7D9D3-5DFF-49D6-AC1F-39BDD4EBE687}" destId="{F8F81022-D1FB-47C4-957F-F03F67066267}" srcOrd="0" destOrd="0" presId="urn:microsoft.com/office/officeart/2005/8/layout/orgChart1"/>
    <dgm:cxn modelId="{18BD577E-3919-491F-B901-BB7EC01AAD51}" type="presParOf" srcId="{7AD7D9D3-5DFF-49D6-AC1F-39BDD4EBE687}" destId="{537C95DA-8589-4FBD-8324-666FE3D69901}" srcOrd="1" destOrd="0" presId="urn:microsoft.com/office/officeart/2005/8/layout/orgChart1"/>
    <dgm:cxn modelId="{E5ED02DE-B957-4246-A2B4-C54709D0B44F}" type="presParOf" srcId="{537C95DA-8589-4FBD-8324-666FE3D69901}" destId="{95D20842-3DB0-4CBF-B863-E1D309DBBC10}" srcOrd="0" destOrd="0" presId="urn:microsoft.com/office/officeart/2005/8/layout/orgChart1"/>
    <dgm:cxn modelId="{0C2B06D6-1971-4B9F-BABC-AC0E72508FB3}" type="presParOf" srcId="{95D20842-3DB0-4CBF-B863-E1D309DBBC10}" destId="{A1AF5327-C387-4CA1-B9E7-F6492F7DCA66}" srcOrd="0" destOrd="0" presId="urn:microsoft.com/office/officeart/2005/8/layout/orgChart1"/>
    <dgm:cxn modelId="{EECCA6B8-D811-48F8-81BF-F9CB29BFE518}" type="presParOf" srcId="{95D20842-3DB0-4CBF-B863-E1D309DBBC10}" destId="{3D02EA8F-FCBC-4865-B5FF-8C0578585518}" srcOrd="1" destOrd="0" presId="urn:microsoft.com/office/officeart/2005/8/layout/orgChart1"/>
    <dgm:cxn modelId="{13EBF550-0760-4A77-BD22-F1AE84FF3ADD}" type="presParOf" srcId="{537C95DA-8589-4FBD-8324-666FE3D69901}" destId="{289614B0-D7D7-427A-B308-D74ACCEFD4DE}" srcOrd="1" destOrd="0" presId="urn:microsoft.com/office/officeart/2005/8/layout/orgChart1"/>
    <dgm:cxn modelId="{DB985238-4418-4323-8613-709729EC677F}" type="presParOf" srcId="{289614B0-D7D7-427A-B308-D74ACCEFD4DE}" destId="{848114FB-1DAA-4E91-A62A-8C08EC46C8CB}" srcOrd="0" destOrd="0" presId="urn:microsoft.com/office/officeart/2005/8/layout/orgChart1"/>
    <dgm:cxn modelId="{4068B4CE-EDD8-4B91-8970-37C7B7C5B07D}" type="presParOf" srcId="{289614B0-D7D7-427A-B308-D74ACCEFD4DE}" destId="{1565C406-1AC9-42BA-9CDD-C6D7AC891B78}" srcOrd="1" destOrd="0" presId="urn:microsoft.com/office/officeart/2005/8/layout/orgChart1"/>
    <dgm:cxn modelId="{303FD5EC-66EC-4C58-AE67-BFB10FCBF729}" type="presParOf" srcId="{1565C406-1AC9-42BA-9CDD-C6D7AC891B78}" destId="{ECBA70E3-681D-4163-896E-9A7373516A99}" srcOrd="0" destOrd="0" presId="urn:microsoft.com/office/officeart/2005/8/layout/orgChart1"/>
    <dgm:cxn modelId="{3EC5023A-49EE-4953-A73E-A0959F5D8094}" type="presParOf" srcId="{ECBA70E3-681D-4163-896E-9A7373516A99}" destId="{2880FC36-B904-4E63-A3A2-C62252E5BABB}" srcOrd="0" destOrd="0" presId="urn:microsoft.com/office/officeart/2005/8/layout/orgChart1"/>
    <dgm:cxn modelId="{EE6C2070-B5B1-4E68-AA86-23CE8275EFFC}" type="presParOf" srcId="{ECBA70E3-681D-4163-896E-9A7373516A99}" destId="{F90DF6BE-0D73-4019-8A4A-F3A50EBF2A34}" srcOrd="1" destOrd="0" presId="urn:microsoft.com/office/officeart/2005/8/layout/orgChart1"/>
    <dgm:cxn modelId="{073C6C70-BC8F-43BF-A557-B659DE7C6BF4}" type="presParOf" srcId="{1565C406-1AC9-42BA-9CDD-C6D7AC891B78}" destId="{D9516D60-7A6A-4D62-B432-70471F544A1E}" srcOrd="1" destOrd="0" presId="urn:microsoft.com/office/officeart/2005/8/layout/orgChart1"/>
    <dgm:cxn modelId="{F4CCDB50-9DEA-459F-B993-FACDB12A8179}" type="presParOf" srcId="{D9516D60-7A6A-4D62-B432-70471F544A1E}" destId="{8B8AAF42-B4F1-466B-807F-2707F9730E89}" srcOrd="0" destOrd="0" presId="urn:microsoft.com/office/officeart/2005/8/layout/orgChart1"/>
    <dgm:cxn modelId="{DF34AB65-6EFC-47A6-AE3B-84A8C0C85A36}" type="presParOf" srcId="{D9516D60-7A6A-4D62-B432-70471F544A1E}" destId="{96E4D038-B58E-4849-8C7E-E146AD40EDCC}" srcOrd="1" destOrd="0" presId="urn:microsoft.com/office/officeart/2005/8/layout/orgChart1"/>
    <dgm:cxn modelId="{66CB0CF3-0ABA-4A9B-A896-2C56C1C9980C}" type="presParOf" srcId="{96E4D038-B58E-4849-8C7E-E146AD40EDCC}" destId="{3C24BA71-0BF5-4DB5-9396-0C6E21F17473}" srcOrd="0" destOrd="0" presId="urn:microsoft.com/office/officeart/2005/8/layout/orgChart1"/>
    <dgm:cxn modelId="{25D4AA01-97D7-433F-8D91-9F85186F090D}" type="presParOf" srcId="{3C24BA71-0BF5-4DB5-9396-0C6E21F17473}" destId="{94BA04B9-A706-4043-AEDB-9CBDC744F89E}" srcOrd="0" destOrd="0" presId="urn:microsoft.com/office/officeart/2005/8/layout/orgChart1"/>
    <dgm:cxn modelId="{AEA0A8AF-A2F0-498C-B5DD-6899333D88DF}" type="presParOf" srcId="{3C24BA71-0BF5-4DB5-9396-0C6E21F17473}" destId="{3272B436-4EF2-443C-9E95-9F6043504226}" srcOrd="1" destOrd="0" presId="urn:microsoft.com/office/officeart/2005/8/layout/orgChart1"/>
    <dgm:cxn modelId="{A59CF7F1-BC6B-4C06-B187-0A95F1575757}" type="presParOf" srcId="{96E4D038-B58E-4849-8C7E-E146AD40EDCC}" destId="{9EDB09FC-198A-4904-884D-8B20C386DD14}" srcOrd="1" destOrd="0" presId="urn:microsoft.com/office/officeart/2005/8/layout/orgChart1"/>
    <dgm:cxn modelId="{E0FFD9C3-662E-4756-95B8-8C42A6D1EA88}" type="presParOf" srcId="{96E4D038-B58E-4849-8C7E-E146AD40EDCC}" destId="{FBF6BE44-AA19-4E94-9AD1-9E0F8DB4804C}" srcOrd="2" destOrd="0" presId="urn:microsoft.com/office/officeart/2005/8/layout/orgChart1"/>
    <dgm:cxn modelId="{4E2B2804-BD07-4A7C-862C-6D3794D2422D}" type="presParOf" srcId="{1565C406-1AC9-42BA-9CDD-C6D7AC891B78}" destId="{BE3CCBEA-7050-4C04-989D-4F12532758B8}" srcOrd="2" destOrd="0" presId="urn:microsoft.com/office/officeart/2005/8/layout/orgChart1"/>
    <dgm:cxn modelId="{B4A00CFA-CF7A-486E-BD83-5D92FC7AA54D}" type="presParOf" srcId="{537C95DA-8589-4FBD-8324-666FE3D69901}" destId="{042C98CF-0E62-40C5-93BD-1AF000D744DD}" srcOrd="2" destOrd="0" presId="urn:microsoft.com/office/officeart/2005/8/layout/orgChart1"/>
    <dgm:cxn modelId="{41544358-E133-4CA5-BE19-935EB9212F1B}" type="presParOf" srcId="{540B823C-946E-4A3E-8005-0A2D0C0353DC}" destId="{68F0F7EC-6BE8-417E-A65E-17E1C89DF056}" srcOrd="2" destOrd="0" presId="urn:microsoft.com/office/officeart/2005/8/layout/orgChart1"/>
    <dgm:cxn modelId="{49F0E31C-89D0-4530-99D6-43CF4E1A614B}" type="presParOf" srcId="{B1297A6E-3055-4062-88DF-D85DFC88D2B6}" destId="{299F50EA-EB1C-4D45-B37C-5EC9EA7DC811}" srcOrd="8" destOrd="0" presId="urn:microsoft.com/office/officeart/2005/8/layout/orgChart1"/>
    <dgm:cxn modelId="{BE81EEB2-B172-4438-93A6-A18ACB11C5A6}" type="presParOf" srcId="{B1297A6E-3055-4062-88DF-D85DFC88D2B6}" destId="{BB6EB2A6-7D37-4E9C-BD9C-4F41A6E7984C}" srcOrd="9" destOrd="0" presId="urn:microsoft.com/office/officeart/2005/8/layout/orgChart1"/>
    <dgm:cxn modelId="{4E8D7322-E439-4B58-8F47-8F1CBBE620CB}" type="presParOf" srcId="{BB6EB2A6-7D37-4E9C-BD9C-4F41A6E7984C}" destId="{D9F318C4-6C97-49A6-BBAA-6BDABD43F951}" srcOrd="0" destOrd="0" presId="urn:microsoft.com/office/officeart/2005/8/layout/orgChart1"/>
    <dgm:cxn modelId="{23E7FE2B-B348-4991-8DDD-1792C7E5F3F4}" type="presParOf" srcId="{D9F318C4-6C97-49A6-BBAA-6BDABD43F951}" destId="{A71ABE8C-1693-472E-94A2-9CF6EFC94A44}" srcOrd="0" destOrd="0" presId="urn:microsoft.com/office/officeart/2005/8/layout/orgChart1"/>
    <dgm:cxn modelId="{E487B723-1D67-4657-A5CF-E747A45E93C9}" type="presParOf" srcId="{D9F318C4-6C97-49A6-BBAA-6BDABD43F951}" destId="{3BCE4D01-F640-4303-AA2C-E693AF497399}" srcOrd="1" destOrd="0" presId="urn:microsoft.com/office/officeart/2005/8/layout/orgChart1"/>
    <dgm:cxn modelId="{A6E670B8-5CAA-406F-BECA-229663BABBD4}" type="presParOf" srcId="{BB6EB2A6-7D37-4E9C-BD9C-4F41A6E7984C}" destId="{93A86A9E-2F3E-4499-BFAE-FCB46450A6F7}" srcOrd="1" destOrd="0" presId="urn:microsoft.com/office/officeart/2005/8/layout/orgChart1"/>
    <dgm:cxn modelId="{06DDEAF2-609A-4AC1-AD88-9D5D15956E48}" type="presParOf" srcId="{BB6EB2A6-7D37-4E9C-BD9C-4F41A6E7984C}" destId="{7CEAF454-F3E1-4498-B854-3AFF0D09C9F6}" srcOrd="2" destOrd="0" presId="urn:microsoft.com/office/officeart/2005/8/layout/orgChart1"/>
    <dgm:cxn modelId="{58FC1BAF-55FC-4B48-85B1-6937460854EA}" type="presParOf" srcId="{1F1EF48F-FA27-45C7-B5E4-F5E3BF555231}" destId="{329AE118-AB24-41E5-9100-2C15B72F5180}" srcOrd="2" destOrd="0" presId="urn:microsoft.com/office/officeart/2005/8/layout/orgChart1"/>
    <dgm:cxn modelId="{C11B6881-EAFB-4D45-AA4E-3374B855AA6D}" type="presParOf" srcId="{329AE118-AB24-41E5-9100-2C15B72F5180}" destId="{D613FC62-6734-4A6C-B0F1-699117899FB8}" srcOrd="0" destOrd="0" presId="urn:microsoft.com/office/officeart/2005/8/layout/orgChart1"/>
    <dgm:cxn modelId="{957F00E2-50EB-4808-88E0-B6E4493879F7}" type="presParOf" srcId="{329AE118-AB24-41E5-9100-2C15B72F5180}" destId="{BCDE21DB-492F-423B-A07A-065FD751870D}" srcOrd="1" destOrd="0" presId="urn:microsoft.com/office/officeart/2005/8/layout/orgChart1"/>
    <dgm:cxn modelId="{99EA97D6-4D9E-4D08-85D9-91CCFB8C29C9}" type="presParOf" srcId="{BCDE21DB-492F-423B-A07A-065FD751870D}" destId="{AB221A6E-7630-45A5-91B0-C5C79E66DB2B}" srcOrd="0" destOrd="0" presId="urn:microsoft.com/office/officeart/2005/8/layout/orgChart1"/>
    <dgm:cxn modelId="{C63776E4-7134-4933-BE7D-49370F7FAC10}" type="presParOf" srcId="{AB221A6E-7630-45A5-91B0-C5C79E66DB2B}" destId="{18D04F9C-7AF7-427D-B192-BF1895A4D11C}" srcOrd="0" destOrd="0" presId="urn:microsoft.com/office/officeart/2005/8/layout/orgChart1"/>
    <dgm:cxn modelId="{AE7A729B-B015-4AE6-ACFF-998C77D4AA09}" type="presParOf" srcId="{AB221A6E-7630-45A5-91B0-C5C79E66DB2B}" destId="{7F31820A-8492-40D7-BDCE-FF5728E5AE51}" srcOrd="1" destOrd="0" presId="urn:microsoft.com/office/officeart/2005/8/layout/orgChart1"/>
    <dgm:cxn modelId="{9A82A377-210B-4E17-ABF8-8B2142C510FE}" type="presParOf" srcId="{BCDE21DB-492F-423B-A07A-065FD751870D}" destId="{57723981-6429-4F79-8DCD-F3894972C46D}" srcOrd="1" destOrd="0" presId="urn:microsoft.com/office/officeart/2005/8/layout/orgChart1"/>
    <dgm:cxn modelId="{3BF3F62D-F5E0-46FF-892C-08944B3A8C1B}" type="presParOf" srcId="{BCDE21DB-492F-423B-A07A-065FD751870D}" destId="{BC9A8C7D-71F1-4F39-854E-1A38453FF05A}" srcOrd="2" destOrd="0" presId="urn:microsoft.com/office/officeart/2005/8/layout/orgChart1"/>
    <dgm:cxn modelId="{958690AA-8DC4-4C4D-97C1-678B5151E839}" type="presParOf" srcId="{329AE118-AB24-41E5-9100-2C15B72F5180}" destId="{89E89ED2-6541-448C-88D9-9BF10D12858C}" srcOrd="2" destOrd="0" presId="urn:microsoft.com/office/officeart/2005/8/layout/orgChart1"/>
    <dgm:cxn modelId="{C0825E07-9A68-4A53-AC17-D17CEE1C3435}" type="presParOf" srcId="{329AE118-AB24-41E5-9100-2C15B72F5180}" destId="{3FBB5816-400F-4243-A527-C96A92167F89}" srcOrd="3" destOrd="0" presId="urn:microsoft.com/office/officeart/2005/8/layout/orgChart1"/>
    <dgm:cxn modelId="{0E022855-9F4D-4771-BAA8-49D66356D8D2}" type="presParOf" srcId="{3FBB5816-400F-4243-A527-C96A92167F89}" destId="{D2EDD2F5-4F7F-4911-8E2E-C61D69C32841}" srcOrd="0" destOrd="0" presId="urn:microsoft.com/office/officeart/2005/8/layout/orgChart1"/>
    <dgm:cxn modelId="{06B99439-F5A2-4038-904D-184784F26F4D}" type="presParOf" srcId="{D2EDD2F5-4F7F-4911-8E2E-C61D69C32841}" destId="{12A53FF8-6491-4DFA-AFA7-6795B7A568C5}" srcOrd="0" destOrd="0" presId="urn:microsoft.com/office/officeart/2005/8/layout/orgChart1"/>
    <dgm:cxn modelId="{1B366EAD-5D21-440B-9CB0-2888936520DE}" type="presParOf" srcId="{D2EDD2F5-4F7F-4911-8E2E-C61D69C32841}" destId="{7A5E1C7F-2A73-4D67-AAE0-797C3FE7DB47}" srcOrd="1" destOrd="0" presId="urn:microsoft.com/office/officeart/2005/8/layout/orgChart1"/>
    <dgm:cxn modelId="{D63CE825-987C-4A53-BAB3-254FEE38E81B}" type="presParOf" srcId="{3FBB5816-400F-4243-A527-C96A92167F89}" destId="{3D255373-435C-421C-8A92-255644FA6A9E}" srcOrd="1" destOrd="0" presId="urn:microsoft.com/office/officeart/2005/8/layout/orgChart1"/>
    <dgm:cxn modelId="{FDC93BD7-745B-4F60-A211-9203698488A2}" type="presParOf" srcId="{3FBB5816-400F-4243-A527-C96A92167F89}" destId="{F7E6BAC9-B71B-47CC-B7EE-F529413A1F7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89ED2-6541-448C-88D9-9BF10D12858C}">
      <dsp:nvSpPr>
        <dsp:cNvPr id="0" name=""/>
        <dsp:cNvSpPr/>
      </dsp:nvSpPr>
      <dsp:spPr>
        <a:xfrm>
          <a:off x="4071937" y="534602"/>
          <a:ext cx="112081" cy="491023"/>
        </a:xfrm>
        <a:custGeom>
          <a:avLst/>
          <a:gdLst/>
          <a:ahLst/>
          <a:cxnLst/>
          <a:rect l="0" t="0" r="0" b="0"/>
          <a:pathLst>
            <a:path>
              <a:moveTo>
                <a:pt x="0" y="0"/>
              </a:moveTo>
              <a:lnTo>
                <a:pt x="0" y="491023"/>
              </a:lnTo>
              <a:lnTo>
                <a:pt x="112081" y="49102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13FC62-6734-4A6C-B0F1-699117899FB8}">
      <dsp:nvSpPr>
        <dsp:cNvPr id="0" name=""/>
        <dsp:cNvSpPr/>
      </dsp:nvSpPr>
      <dsp:spPr>
        <a:xfrm>
          <a:off x="3959856" y="534602"/>
          <a:ext cx="112081" cy="491023"/>
        </a:xfrm>
        <a:custGeom>
          <a:avLst/>
          <a:gdLst/>
          <a:ahLst/>
          <a:cxnLst/>
          <a:rect l="0" t="0" r="0" b="0"/>
          <a:pathLst>
            <a:path>
              <a:moveTo>
                <a:pt x="112081" y="0"/>
              </a:moveTo>
              <a:lnTo>
                <a:pt x="112081" y="491023"/>
              </a:lnTo>
              <a:lnTo>
                <a:pt x="0" y="49102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F50EA-EB1C-4D45-B37C-5EC9EA7DC811}">
      <dsp:nvSpPr>
        <dsp:cNvPr id="0" name=""/>
        <dsp:cNvSpPr/>
      </dsp:nvSpPr>
      <dsp:spPr>
        <a:xfrm>
          <a:off x="4071937" y="534602"/>
          <a:ext cx="2773067" cy="982046"/>
        </a:xfrm>
        <a:custGeom>
          <a:avLst/>
          <a:gdLst/>
          <a:ahLst/>
          <a:cxnLst/>
          <a:rect l="0" t="0" r="0" b="0"/>
          <a:pathLst>
            <a:path>
              <a:moveTo>
                <a:pt x="0" y="0"/>
              </a:moveTo>
              <a:lnTo>
                <a:pt x="0" y="869965"/>
              </a:lnTo>
              <a:lnTo>
                <a:pt x="2773067" y="869965"/>
              </a:lnTo>
              <a:lnTo>
                <a:pt x="2773067" y="98204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8AAF42-B4F1-466B-807F-2707F9730E89}">
      <dsp:nvSpPr>
        <dsp:cNvPr id="0" name=""/>
        <dsp:cNvSpPr/>
      </dsp:nvSpPr>
      <dsp:spPr>
        <a:xfrm>
          <a:off x="5126423" y="3566138"/>
          <a:ext cx="160116" cy="491023"/>
        </a:xfrm>
        <a:custGeom>
          <a:avLst/>
          <a:gdLst/>
          <a:ahLst/>
          <a:cxnLst/>
          <a:rect l="0" t="0" r="0" b="0"/>
          <a:pathLst>
            <a:path>
              <a:moveTo>
                <a:pt x="0" y="0"/>
              </a:moveTo>
              <a:lnTo>
                <a:pt x="0" y="491023"/>
              </a:lnTo>
              <a:lnTo>
                <a:pt x="160116" y="491023"/>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sp>
    <dsp:sp modelId="{848114FB-1DAA-4E91-A62A-8C08EC46C8CB}">
      <dsp:nvSpPr>
        <dsp:cNvPr id="0" name=""/>
        <dsp:cNvSpPr/>
      </dsp:nvSpPr>
      <dsp:spPr>
        <a:xfrm>
          <a:off x="5507680" y="2808254"/>
          <a:ext cx="91440" cy="224162"/>
        </a:xfrm>
        <a:custGeom>
          <a:avLst/>
          <a:gdLst/>
          <a:ahLst/>
          <a:cxnLst/>
          <a:rect l="0" t="0" r="0" b="0"/>
          <a:pathLst>
            <a:path>
              <a:moveTo>
                <a:pt x="45720" y="0"/>
              </a:moveTo>
              <a:lnTo>
                <a:pt x="45720" y="22416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81022-D1FB-47C4-957F-F03F67066267}">
      <dsp:nvSpPr>
        <dsp:cNvPr id="0" name=""/>
        <dsp:cNvSpPr/>
      </dsp:nvSpPr>
      <dsp:spPr>
        <a:xfrm>
          <a:off x="5507680" y="2050370"/>
          <a:ext cx="91440" cy="224162"/>
        </a:xfrm>
        <a:custGeom>
          <a:avLst/>
          <a:gdLst/>
          <a:ahLst/>
          <a:cxnLst/>
          <a:rect l="0" t="0" r="0" b="0"/>
          <a:pathLst>
            <a:path>
              <a:moveTo>
                <a:pt x="45720" y="0"/>
              </a:moveTo>
              <a:lnTo>
                <a:pt x="45720" y="22416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601398-3693-40D0-8481-072A7E9B7CB7}">
      <dsp:nvSpPr>
        <dsp:cNvPr id="0" name=""/>
        <dsp:cNvSpPr/>
      </dsp:nvSpPr>
      <dsp:spPr>
        <a:xfrm>
          <a:off x="4071937" y="534602"/>
          <a:ext cx="1481462" cy="982046"/>
        </a:xfrm>
        <a:custGeom>
          <a:avLst/>
          <a:gdLst/>
          <a:ahLst/>
          <a:cxnLst/>
          <a:rect l="0" t="0" r="0" b="0"/>
          <a:pathLst>
            <a:path>
              <a:moveTo>
                <a:pt x="0" y="0"/>
              </a:moveTo>
              <a:lnTo>
                <a:pt x="0" y="869965"/>
              </a:lnTo>
              <a:lnTo>
                <a:pt x="1481462" y="869965"/>
              </a:lnTo>
              <a:lnTo>
                <a:pt x="1481462" y="98204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CC6E7-B328-460A-8A0D-E5E5F134E7C7}">
      <dsp:nvSpPr>
        <dsp:cNvPr id="0" name=""/>
        <dsp:cNvSpPr/>
      </dsp:nvSpPr>
      <dsp:spPr>
        <a:xfrm>
          <a:off x="3645363" y="4324022"/>
          <a:ext cx="236715" cy="491023"/>
        </a:xfrm>
        <a:custGeom>
          <a:avLst/>
          <a:gdLst/>
          <a:ahLst/>
          <a:cxnLst/>
          <a:rect l="0" t="0" r="0" b="0"/>
          <a:pathLst>
            <a:path>
              <a:moveTo>
                <a:pt x="0" y="0"/>
              </a:moveTo>
              <a:lnTo>
                <a:pt x="0" y="491023"/>
              </a:lnTo>
              <a:lnTo>
                <a:pt x="236715" y="491023"/>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sp>
    <dsp:sp modelId="{AC58017F-3002-4BF6-883B-E8E10DE4B3F1}">
      <dsp:nvSpPr>
        <dsp:cNvPr id="0" name=""/>
        <dsp:cNvSpPr/>
      </dsp:nvSpPr>
      <dsp:spPr>
        <a:xfrm>
          <a:off x="4026620" y="3566138"/>
          <a:ext cx="91440" cy="224162"/>
        </a:xfrm>
        <a:custGeom>
          <a:avLst/>
          <a:gdLst/>
          <a:ahLst/>
          <a:cxnLst/>
          <a:rect l="0" t="0" r="0" b="0"/>
          <a:pathLst>
            <a:path>
              <a:moveTo>
                <a:pt x="45720" y="0"/>
              </a:moveTo>
              <a:lnTo>
                <a:pt x="45720" y="22416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498439-7417-423B-823B-6DC73FB11330}">
      <dsp:nvSpPr>
        <dsp:cNvPr id="0" name=""/>
        <dsp:cNvSpPr/>
      </dsp:nvSpPr>
      <dsp:spPr>
        <a:xfrm>
          <a:off x="4026620" y="2808254"/>
          <a:ext cx="91440" cy="224162"/>
        </a:xfrm>
        <a:custGeom>
          <a:avLst/>
          <a:gdLst/>
          <a:ahLst/>
          <a:cxnLst/>
          <a:rect l="0" t="0" r="0" b="0"/>
          <a:pathLst>
            <a:path>
              <a:moveTo>
                <a:pt x="45720" y="0"/>
              </a:moveTo>
              <a:lnTo>
                <a:pt x="45720" y="22416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950A2E-A8A6-4494-841B-892A8B8D30FB}">
      <dsp:nvSpPr>
        <dsp:cNvPr id="0" name=""/>
        <dsp:cNvSpPr/>
      </dsp:nvSpPr>
      <dsp:spPr>
        <a:xfrm>
          <a:off x="4026620" y="2050370"/>
          <a:ext cx="91440" cy="224162"/>
        </a:xfrm>
        <a:custGeom>
          <a:avLst/>
          <a:gdLst/>
          <a:ahLst/>
          <a:cxnLst/>
          <a:rect l="0" t="0" r="0" b="0"/>
          <a:pathLst>
            <a:path>
              <a:moveTo>
                <a:pt x="45720" y="0"/>
              </a:moveTo>
              <a:lnTo>
                <a:pt x="45720" y="22416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3B2B06-C146-430F-B3C6-AC299FD865E7}">
      <dsp:nvSpPr>
        <dsp:cNvPr id="0" name=""/>
        <dsp:cNvSpPr/>
      </dsp:nvSpPr>
      <dsp:spPr>
        <a:xfrm>
          <a:off x="4026217" y="534602"/>
          <a:ext cx="91440" cy="982046"/>
        </a:xfrm>
        <a:custGeom>
          <a:avLst/>
          <a:gdLst/>
          <a:ahLst/>
          <a:cxnLst/>
          <a:rect l="0" t="0" r="0" b="0"/>
          <a:pathLst>
            <a:path>
              <a:moveTo>
                <a:pt x="45720" y="0"/>
              </a:moveTo>
              <a:lnTo>
                <a:pt x="45720" y="869965"/>
              </a:lnTo>
              <a:lnTo>
                <a:pt x="46122" y="869965"/>
              </a:lnTo>
              <a:lnTo>
                <a:pt x="46122" y="98204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75F27F-CD60-4976-AEC9-9505848E3B49}">
      <dsp:nvSpPr>
        <dsp:cNvPr id="0" name=""/>
        <dsp:cNvSpPr/>
      </dsp:nvSpPr>
      <dsp:spPr>
        <a:xfrm>
          <a:off x="2163497" y="3566138"/>
          <a:ext cx="160116" cy="491023"/>
        </a:xfrm>
        <a:custGeom>
          <a:avLst/>
          <a:gdLst/>
          <a:ahLst/>
          <a:cxnLst/>
          <a:rect l="0" t="0" r="0" b="0"/>
          <a:pathLst>
            <a:path>
              <a:moveTo>
                <a:pt x="0" y="0"/>
              </a:moveTo>
              <a:lnTo>
                <a:pt x="0" y="491023"/>
              </a:lnTo>
              <a:lnTo>
                <a:pt x="160116" y="491023"/>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sp>
    <dsp:sp modelId="{DB7F135F-EF61-4BA8-84C5-7096B0F49C78}">
      <dsp:nvSpPr>
        <dsp:cNvPr id="0" name=""/>
        <dsp:cNvSpPr/>
      </dsp:nvSpPr>
      <dsp:spPr>
        <a:xfrm>
          <a:off x="2544754" y="2808254"/>
          <a:ext cx="91440" cy="224162"/>
        </a:xfrm>
        <a:custGeom>
          <a:avLst/>
          <a:gdLst/>
          <a:ahLst/>
          <a:cxnLst/>
          <a:rect l="0" t="0" r="0" b="0"/>
          <a:pathLst>
            <a:path>
              <a:moveTo>
                <a:pt x="45720" y="0"/>
              </a:moveTo>
              <a:lnTo>
                <a:pt x="45720" y="22416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FAE371-2F92-4D41-B3CC-F57846A30886}">
      <dsp:nvSpPr>
        <dsp:cNvPr id="0" name=""/>
        <dsp:cNvSpPr/>
      </dsp:nvSpPr>
      <dsp:spPr>
        <a:xfrm>
          <a:off x="2544754" y="2050370"/>
          <a:ext cx="91440" cy="224162"/>
        </a:xfrm>
        <a:custGeom>
          <a:avLst/>
          <a:gdLst/>
          <a:ahLst/>
          <a:cxnLst/>
          <a:rect l="0" t="0" r="0" b="0"/>
          <a:pathLst>
            <a:path>
              <a:moveTo>
                <a:pt x="45720" y="0"/>
              </a:moveTo>
              <a:lnTo>
                <a:pt x="45720" y="22416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27F550-9020-4A20-8599-99A4145D072D}">
      <dsp:nvSpPr>
        <dsp:cNvPr id="0" name=""/>
        <dsp:cNvSpPr/>
      </dsp:nvSpPr>
      <dsp:spPr>
        <a:xfrm>
          <a:off x="2590474" y="534602"/>
          <a:ext cx="1481462" cy="982046"/>
        </a:xfrm>
        <a:custGeom>
          <a:avLst/>
          <a:gdLst/>
          <a:ahLst/>
          <a:cxnLst/>
          <a:rect l="0" t="0" r="0" b="0"/>
          <a:pathLst>
            <a:path>
              <a:moveTo>
                <a:pt x="1481462" y="0"/>
              </a:moveTo>
              <a:lnTo>
                <a:pt x="1481462" y="869965"/>
              </a:lnTo>
              <a:lnTo>
                <a:pt x="0" y="869965"/>
              </a:lnTo>
              <a:lnTo>
                <a:pt x="0" y="98204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7B8FA-5864-4359-979B-764C73409812}">
      <dsp:nvSpPr>
        <dsp:cNvPr id="0" name=""/>
        <dsp:cNvSpPr/>
      </dsp:nvSpPr>
      <dsp:spPr>
        <a:xfrm>
          <a:off x="871892" y="3566138"/>
          <a:ext cx="160116" cy="491023"/>
        </a:xfrm>
        <a:custGeom>
          <a:avLst/>
          <a:gdLst/>
          <a:ahLst/>
          <a:cxnLst/>
          <a:rect l="0" t="0" r="0" b="0"/>
          <a:pathLst>
            <a:path>
              <a:moveTo>
                <a:pt x="0" y="0"/>
              </a:moveTo>
              <a:lnTo>
                <a:pt x="0" y="491023"/>
              </a:lnTo>
              <a:lnTo>
                <a:pt x="160116" y="491023"/>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sp>
    <dsp:sp modelId="{A0D1987E-7D9E-4041-A1F1-4B0388D2EDDE}">
      <dsp:nvSpPr>
        <dsp:cNvPr id="0" name=""/>
        <dsp:cNvSpPr/>
      </dsp:nvSpPr>
      <dsp:spPr>
        <a:xfrm>
          <a:off x="1253149" y="2808254"/>
          <a:ext cx="91440" cy="224162"/>
        </a:xfrm>
        <a:custGeom>
          <a:avLst/>
          <a:gdLst/>
          <a:ahLst/>
          <a:cxnLst/>
          <a:rect l="0" t="0" r="0" b="0"/>
          <a:pathLst>
            <a:path>
              <a:moveTo>
                <a:pt x="45720" y="0"/>
              </a:moveTo>
              <a:lnTo>
                <a:pt x="45720" y="22416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8A75B-99C6-4DA2-8D94-F31C342935F9}">
      <dsp:nvSpPr>
        <dsp:cNvPr id="0" name=""/>
        <dsp:cNvSpPr/>
      </dsp:nvSpPr>
      <dsp:spPr>
        <a:xfrm>
          <a:off x="1253149" y="2050370"/>
          <a:ext cx="91440" cy="224162"/>
        </a:xfrm>
        <a:custGeom>
          <a:avLst/>
          <a:gdLst/>
          <a:ahLst/>
          <a:cxnLst/>
          <a:rect l="0" t="0" r="0" b="0"/>
          <a:pathLst>
            <a:path>
              <a:moveTo>
                <a:pt x="45720" y="0"/>
              </a:moveTo>
              <a:lnTo>
                <a:pt x="45720" y="22416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941DF-35F4-4F9C-B379-B174FF9C379C}">
      <dsp:nvSpPr>
        <dsp:cNvPr id="0" name=""/>
        <dsp:cNvSpPr/>
      </dsp:nvSpPr>
      <dsp:spPr>
        <a:xfrm>
          <a:off x="1298869" y="534602"/>
          <a:ext cx="2773067" cy="982046"/>
        </a:xfrm>
        <a:custGeom>
          <a:avLst/>
          <a:gdLst/>
          <a:ahLst/>
          <a:cxnLst/>
          <a:rect l="0" t="0" r="0" b="0"/>
          <a:pathLst>
            <a:path>
              <a:moveTo>
                <a:pt x="2773067" y="0"/>
              </a:moveTo>
              <a:lnTo>
                <a:pt x="2773067" y="869965"/>
              </a:lnTo>
              <a:lnTo>
                <a:pt x="0" y="869965"/>
              </a:lnTo>
              <a:lnTo>
                <a:pt x="0" y="98204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491753-2E57-43F0-8CF0-CF16587947B5}">
      <dsp:nvSpPr>
        <dsp:cNvPr id="0" name=""/>
        <dsp:cNvSpPr/>
      </dsp:nvSpPr>
      <dsp:spPr>
        <a:xfrm>
          <a:off x="3538216" y="881"/>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a:solidFill>
                <a:sysClr val="windowText" lastClr="000000"/>
              </a:solidFill>
            </a:rPr>
            <a:t>Genel Müdür</a:t>
          </a:r>
        </a:p>
      </dsp:txBody>
      <dsp:txXfrm>
        <a:off x="3538216" y="881"/>
        <a:ext cx="1067442" cy="533721"/>
      </dsp:txXfrm>
    </dsp:sp>
    <dsp:sp modelId="{E3CD55FE-79AE-405A-BD82-604CE114FE1D}">
      <dsp:nvSpPr>
        <dsp:cNvPr id="0" name=""/>
        <dsp:cNvSpPr/>
      </dsp:nvSpPr>
      <dsp:spPr>
        <a:xfrm>
          <a:off x="765148" y="1516649"/>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dirty="0">
              <a:solidFill>
                <a:sysClr val="windowText" lastClr="000000"/>
              </a:solidFill>
            </a:rPr>
            <a:t>Karayolu ve </a:t>
          </a:r>
          <a:r>
            <a:rPr lang="tr-TR" sz="800" kern="1200" baseline="0" dirty="0" smtClean="0">
              <a:solidFill>
                <a:sysClr val="windowText" lastClr="000000"/>
              </a:solidFill>
            </a:rPr>
            <a:t>Demiryoluyla </a:t>
          </a:r>
          <a:r>
            <a:rPr lang="tr-TR" sz="800" kern="1200" baseline="0" dirty="0">
              <a:solidFill>
                <a:sysClr val="windowText" lastClr="000000"/>
              </a:solidFill>
            </a:rPr>
            <a:t>Tehlikeli Yük Taşımaları </a:t>
          </a:r>
          <a:br>
            <a:rPr lang="tr-TR" sz="800" kern="1200" baseline="0" dirty="0">
              <a:solidFill>
                <a:sysClr val="windowText" lastClr="000000"/>
              </a:solidFill>
            </a:rPr>
          </a:br>
          <a:r>
            <a:rPr lang="tr-TR" sz="800" kern="1200" baseline="0" dirty="0">
              <a:solidFill>
                <a:sysClr val="windowText" lastClr="000000"/>
              </a:solidFill>
            </a:rPr>
            <a:t>Dairesi Başkanlığı</a:t>
          </a:r>
        </a:p>
      </dsp:txBody>
      <dsp:txXfrm>
        <a:off x="765148" y="1516649"/>
        <a:ext cx="1067442" cy="533721"/>
      </dsp:txXfrm>
    </dsp:sp>
    <dsp:sp modelId="{0945DDCD-7FF3-4FCE-B152-E985F8202583}">
      <dsp:nvSpPr>
        <dsp:cNvPr id="0" name=""/>
        <dsp:cNvSpPr/>
      </dsp:nvSpPr>
      <dsp:spPr>
        <a:xfrm>
          <a:off x="765148" y="2274533"/>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dirty="0" smtClean="0">
              <a:solidFill>
                <a:sysClr val="windowText" lastClr="000000"/>
              </a:solidFill>
            </a:rPr>
            <a:t>Karayoluyla </a:t>
          </a:r>
          <a:r>
            <a:rPr lang="tr-TR" sz="800" kern="1200" baseline="0" dirty="0">
              <a:solidFill>
                <a:sysClr val="windowText" lastClr="000000"/>
              </a:solidFill>
            </a:rPr>
            <a:t>Taşımacılık Şube Müdürlüğü</a:t>
          </a:r>
        </a:p>
      </dsp:txBody>
      <dsp:txXfrm>
        <a:off x="765148" y="2274533"/>
        <a:ext cx="1067442" cy="533721"/>
      </dsp:txXfrm>
    </dsp:sp>
    <dsp:sp modelId="{43A9E8B1-1CD1-43BA-9FFB-214E0DEECF22}">
      <dsp:nvSpPr>
        <dsp:cNvPr id="0" name=""/>
        <dsp:cNvSpPr/>
      </dsp:nvSpPr>
      <dsp:spPr>
        <a:xfrm>
          <a:off x="765148" y="3032417"/>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dirty="0" smtClean="0">
              <a:solidFill>
                <a:sysClr val="windowText" lastClr="000000"/>
              </a:solidFill>
            </a:rPr>
            <a:t>Demiryoluyla </a:t>
          </a:r>
          <a:r>
            <a:rPr lang="tr-TR" sz="800" kern="1200" baseline="0" dirty="0">
              <a:solidFill>
                <a:sysClr val="windowText" lastClr="000000"/>
              </a:solidFill>
            </a:rPr>
            <a:t>Taşımacılık   Şube Müdürlüğü</a:t>
          </a:r>
        </a:p>
      </dsp:txBody>
      <dsp:txXfrm>
        <a:off x="765148" y="3032417"/>
        <a:ext cx="1067442" cy="533721"/>
      </dsp:txXfrm>
    </dsp:sp>
    <dsp:sp modelId="{330014E8-B20B-4208-AD6B-9BCA911648FA}">
      <dsp:nvSpPr>
        <dsp:cNvPr id="0" name=""/>
        <dsp:cNvSpPr/>
      </dsp:nvSpPr>
      <dsp:spPr>
        <a:xfrm>
          <a:off x="1032009" y="3790301"/>
          <a:ext cx="1067442" cy="533721"/>
        </a:xfrm>
        <a:prstGeom prst="rect">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tr-TR" sz="800" kern="1200"/>
        </a:p>
      </dsp:txBody>
      <dsp:txXfrm>
        <a:off x="1032009" y="3790301"/>
        <a:ext cx="1067442" cy="533721"/>
      </dsp:txXfrm>
    </dsp:sp>
    <dsp:sp modelId="{033375B9-4F2C-417E-B3A0-CEBE53BFCF95}">
      <dsp:nvSpPr>
        <dsp:cNvPr id="0" name=""/>
        <dsp:cNvSpPr/>
      </dsp:nvSpPr>
      <dsp:spPr>
        <a:xfrm>
          <a:off x="2056753" y="1516649"/>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dirty="0">
              <a:solidFill>
                <a:sysClr val="windowText" lastClr="000000"/>
              </a:solidFill>
            </a:rPr>
            <a:t>Denizyolu, İçsuyolu ve </a:t>
          </a:r>
          <a:r>
            <a:rPr lang="tr-TR" sz="800" kern="1200" baseline="0" dirty="0" smtClean="0">
              <a:solidFill>
                <a:sysClr val="windowText" lastClr="000000"/>
              </a:solidFill>
            </a:rPr>
            <a:t>Havayoluyla </a:t>
          </a:r>
          <a:r>
            <a:rPr lang="tr-TR" sz="800" kern="1200" baseline="0" dirty="0">
              <a:solidFill>
                <a:sysClr val="windowText" lastClr="000000"/>
              </a:solidFill>
            </a:rPr>
            <a:t>Tehlikeli Yük Taşımaları </a:t>
          </a:r>
          <a:br>
            <a:rPr lang="tr-TR" sz="800" kern="1200" baseline="0" dirty="0">
              <a:solidFill>
                <a:sysClr val="windowText" lastClr="000000"/>
              </a:solidFill>
            </a:rPr>
          </a:br>
          <a:r>
            <a:rPr lang="tr-TR" sz="800" kern="1200" baseline="0" dirty="0">
              <a:solidFill>
                <a:sysClr val="windowText" lastClr="000000"/>
              </a:solidFill>
            </a:rPr>
            <a:t>Dairesi Başkanlığı</a:t>
          </a:r>
        </a:p>
      </dsp:txBody>
      <dsp:txXfrm>
        <a:off x="2056753" y="1516649"/>
        <a:ext cx="1067442" cy="533721"/>
      </dsp:txXfrm>
    </dsp:sp>
    <dsp:sp modelId="{4CC90345-165A-4B70-85C7-FCFEF197D841}">
      <dsp:nvSpPr>
        <dsp:cNvPr id="0" name=""/>
        <dsp:cNvSpPr/>
      </dsp:nvSpPr>
      <dsp:spPr>
        <a:xfrm>
          <a:off x="2056753" y="2274533"/>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dirty="0">
              <a:solidFill>
                <a:sysClr val="windowText" lastClr="000000"/>
              </a:solidFill>
            </a:rPr>
            <a:t>Deniz ve </a:t>
          </a:r>
          <a:r>
            <a:rPr lang="tr-TR" sz="800" kern="1200" baseline="0" dirty="0" smtClean="0">
              <a:solidFill>
                <a:sysClr val="windowText" lastClr="000000"/>
              </a:solidFill>
            </a:rPr>
            <a:t>İçsuyoluyla </a:t>
          </a:r>
          <a:r>
            <a:rPr lang="tr-TR" sz="800" kern="1200" baseline="0" dirty="0">
              <a:solidFill>
                <a:sysClr val="windowText" lastClr="000000"/>
              </a:solidFill>
            </a:rPr>
            <a:t>Taşımacılık </a:t>
          </a:r>
          <a:br>
            <a:rPr lang="tr-TR" sz="800" kern="1200" baseline="0" dirty="0">
              <a:solidFill>
                <a:sysClr val="windowText" lastClr="000000"/>
              </a:solidFill>
            </a:rPr>
          </a:br>
          <a:r>
            <a:rPr lang="tr-TR" sz="800" kern="1200" baseline="0" dirty="0">
              <a:solidFill>
                <a:sysClr val="windowText" lastClr="000000"/>
              </a:solidFill>
            </a:rPr>
            <a:t>Şube Müdürlüğü</a:t>
          </a:r>
        </a:p>
      </dsp:txBody>
      <dsp:txXfrm>
        <a:off x="2056753" y="2274533"/>
        <a:ext cx="1067442" cy="533721"/>
      </dsp:txXfrm>
    </dsp:sp>
    <dsp:sp modelId="{5F848BC1-5723-44CC-8743-C4E944B6BC93}">
      <dsp:nvSpPr>
        <dsp:cNvPr id="0" name=""/>
        <dsp:cNvSpPr/>
      </dsp:nvSpPr>
      <dsp:spPr>
        <a:xfrm>
          <a:off x="2056753" y="3032417"/>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dirty="0" smtClean="0">
              <a:solidFill>
                <a:sysClr val="windowText" lastClr="000000"/>
              </a:solidFill>
            </a:rPr>
            <a:t>Havayoluyla </a:t>
          </a:r>
          <a:r>
            <a:rPr lang="tr-TR" sz="800" kern="1200" baseline="0" dirty="0">
              <a:solidFill>
                <a:sysClr val="windowText" lastClr="000000"/>
              </a:solidFill>
            </a:rPr>
            <a:t>Taşımacılık Şube Müdürlüğü</a:t>
          </a:r>
        </a:p>
      </dsp:txBody>
      <dsp:txXfrm>
        <a:off x="2056753" y="3032417"/>
        <a:ext cx="1067442" cy="533721"/>
      </dsp:txXfrm>
    </dsp:sp>
    <dsp:sp modelId="{D48A0027-DD48-40BD-B5D6-DE3A22FC0A61}">
      <dsp:nvSpPr>
        <dsp:cNvPr id="0" name=""/>
        <dsp:cNvSpPr/>
      </dsp:nvSpPr>
      <dsp:spPr>
        <a:xfrm>
          <a:off x="2323614" y="3790301"/>
          <a:ext cx="1067442" cy="533721"/>
        </a:xfrm>
        <a:prstGeom prst="rect">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tr-TR" sz="800" kern="1200"/>
        </a:p>
      </dsp:txBody>
      <dsp:txXfrm>
        <a:off x="2323614" y="3790301"/>
        <a:ext cx="1067442" cy="533721"/>
      </dsp:txXfrm>
    </dsp:sp>
    <dsp:sp modelId="{C7B72B72-45F3-4FE0-840A-638F119A07D4}">
      <dsp:nvSpPr>
        <dsp:cNvPr id="0" name=""/>
        <dsp:cNvSpPr/>
      </dsp:nvSpPr>
      <dsp:spPr>
        <a:xfrm>
          <a:off x="3425764" y="1516649"/>
          <a:ext cx="129315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a:solidFill>
                <a:sysClr val="windowText" lastClr="000000"/>
              </a:solidFill>
            </a:rPr>
            <a:t>Teknik Muayene,                Belgelendirme ve Denetim </a:t>
          </a:r>
          <a:br>
            <a:rPr lang="tr-TR" sz="800" kern="1200" baseline="0">
              <a:solidFill>
                <a:sysClr val="windowText" lastClr="000000"/>
              </a:solidFill>
            </a:rPr>
          </a:br>
          <a:r>
            <a:rPr lang="tr-TR" sz="800" kern="1200" baseline="0">
              <a:solidFill>
                <a:sysClr val="windowText" lastClr="000000"/>
              </a:solidFill>
            </a:rPr>
            <a:t>Dairesi Başkanlığı</a:t>
          </a:r>
        </a:p>
      </dsp:txBody>
      <dsp:txXfrm>
        <a:off x="3425764" y="1516649"/>
        <a:ext cx="1293152" cy="533721"/>
      </dsp:txXfrm>
    </dsp:sp>
    <dsp:sp modelId="{E6203AF9-F461-49A1-A61C-BEDCED595374}">
      <dsp:nvSpPr>
        <dsp:cNvPr id="0" name=""/>
        <dsp:cNvSpPr/>
      </dsp:nvSpPr>
      <dsp:spPr>
        <a:xfrm>
          <a:off x="3538619" y="2274533"/>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a:solidFill>
                <a:sysClr val="windowText" lastClr="000000"/>
              </a:solidFill>
            </a:rPr>
            <a:t>Onay, Sertifikasyon ve Teknik Muayene                Şube Müdürlüğü</a:t>
          </a:r>
        </a:p>
      </dsp:txBody>
      <dsp:txXfrm>
        <a:off x="3538619" y="2274533"/>
        <a:ext cx="1067442" cy="533721"/>
      </dsp:txXfrm>
    </dsp:sp>
    <dsp:sp modelId="{B47B7939-30A7-44B3-9642-A9826F5F0D23}">
      <dsp:nvSpPr>
        <dsp:cNvPr id="0" name=""/>
        <dsp:cNvSpPr/>
      </dsp:nvSpPr>
      <dsp:spPr>
        <a:xfrm>
          <a:off x="3538619" y="3032417"/>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dirty="0">
              <a:solidFill>
                <a:sysClr val="windowText" lastClr="000000"/>
              </a:solidFill>
            </a:rPr>
            <a:t>Denetim ve Kontrol Şube Müdürlüğü</a:t>
          </a:r>
        </a:p>
      </dsp:txBody>
      <dsp:txXfrm>
        <a:off x="3538619" y="3032417"/>
        <a:ext cx="1067442" cy="533721"/>
      </dsp:txXfrm>
    </dsp:sp>
    <dsp:sp modelId="{F3778A8D-52C4-4332-80C4-D4981720926B}">
      <dsp:nvSpPr>
        <dsp:cNvPr id="0" name=""/>
        <dsp:cNvSpPr/>
      </dsp:nvSpPr>
      <dsp:spPr>
        <a:xfrm>
          <a:off x="3538619" y="3790301"/>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dirty="0">
              <a:solidFill>
                <a:sysClr val="windowText" lastClr="000000"/>
              </a:solidFill>
            </a:rPr>
            <a:t>Mesleki Eğitim ve Belgelendirme </a:t>
          </a:r>
          <a:br>
            <a:rPr lang="tr-TR" sz="800" kern="1200" baseline="0" dirty="0">
              <a:solidFill>
                <a:sysClr val="windowText" lastClr="000000"/>
              </a:solidFill>
            </a:rPr>
          </a:br>
          <a:r>
            <a:rPr lang="tr-TR" sz="800" kern="1200" baseline="0" dirty="0">
              <a:solidFill>
                <a:sysClr val="windowText" lastClr="000000"/>
              </a:solidFill>
            </a:rPr>
            <a:t>Şube Müdürlüğü</a:t>
          </a:r>
        </a:p>
      </dsp:txBody>
      <dsp:txXfrm>
        <a:off x="3538619" y="3790301"/>
        <a:ext cx="1067442" cy="533721"/>
      </dsp:txXfrm>
    </dsp:sp>
    <dsp:sp modelId="{F3DABBCC-7F3F-4B86-85AA-9DD2200770D9}">
      <dsp:nvSpPr>
        <dsp:cNvPr id="0" name=""/>
        <dsp:cNvSpPr/>
      </dsp:nvSpPr>
      <dsp:spPr>
        <a:xfrm>
          <a:off x="3882079" y="4548185"/>
          <a:ext cx="1067442" cy="533721"/>
        </a:xfrm>
        <a:prstGeom prst="rect">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tr-TR" sz="800" kern="1200"/>
        </a:p>
      </dsp:txBody>
      <dsp:txXfrm>
        <a:off x="3882079" y="4548185"/>
        <a:ext cx="1067442" cy="533721"/>
      </dsp:txXfrm>
    </dsp:sp>
    <dsp:sp modelId="{7D5333EC-48F3-4469-BE0F-9A98F04C1707}">
      <dsp:nvSpPr>
        <dsp:cNvPr id="0" name=""/>
        <dsp:cNvSpPr/>
      </dsp:nvSpPr>
      <dsp:spPr>
        <a:xfrm>
          <a:off x="5019679" y="1516649"/>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dirty="0">
              <a:solidFill>
                <a:sysClr val="windowText" lastClr="000000"/>
              </a:solidFill>
            </a:rPr>
            <a:t>Kombine Taşımacılık Dairesi Başkanlığı</a:t>
          </a:r>
        </a:p>
      </dsp:txBody>
      <dsp:txXfrm>
        <a:off x="5019679" y="1516649"/>
        <a:ext cx="1067442" cy="533721"/>
      </dsp:txXfrm>
    </dsp:sp>
    <dsp:sp modelId="{A1AF5327-C387-4CA1-B9E7-F6492F7DCA66}">
      <dsp:nvSpPr>
        <dsp:cNvPr id="0" name=""/>
        <dsp:cNvSpPr/>
      </dsp:nvSpPr>
      <dsp:spPr>
        <a:xfrm>
          <a:off x="5019679" y="2274533"/>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dirty="0" smtClean="0">
              <a:solidFill>
                <a:sysClr val="windowText" lastClr="000000"/>
              </a:solidFill>
            </a:rPr>
            <a:t>Kombine  Taşımacılık </a:t>
          </a:r>
          <a:r>
            <a:rPr lang="tr-TR" sz="800" kern="1200" baseline="0" dirty="0">
              <a:solidFill>
                <a:sysClr val="windowText" lastClr="000000"/>
              </a:solidFill>
            </a:rPr>
            <a:t>Faaliyetleri </a:t>
          </a:r>
          <a:br>
            <a:rPr lang="tr-TR" sz="800" kern="1200" baseline="0" dirty="0">
              <a:solidFill>
                <a:sysClr val="windowText" lastClr="000000"/>
              </a:solidFill>
            </a:rPr>
          </a:br>
          <a:r>
            <a:rPr lang="tr-TR" sz="800" kern="1200" baseline="0" dirty="0">
              <a:solidFill>
                <a:sysClr val="windowText" lastClr="000000"/>
              </a:solidFill>
            </a:rPr>
            <a:t>Şube Müdürlüğü</a:t>
          </a:r>
        </a:p>
      </dsp:txBody>
      <dsp:txXfrm>
        <a:off x="5019679" y="2274533"/>
        <a:ext cx="1067442" cy="533721"/>
      </dsp:txXfrm>
    </dsp:sp>
    <dsp:sp modelId="{2880FC36-B904-4E63-A3A2-C62252E5BABB}">
      <dsp:nvSpPr>
        <dsp:cNvPr id="0" name=""/>
        <dsp:cNvSpPr/>
      </dsp:nvSpPr>
      <dsp:spPr>
        <a:xfrm>
          <a:off x="5019679" y="3032417"/>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dirty="0">
              <a:solidFill>
                <a:sysClr val="windowText" lastClr="000000"/>
              </a:solidFill>
            </a:rPr>
            <a:t>Altyapı Geliştirme Şube Müdürlüğü</a:t>
          </a:r>
        </a:p>
      </dsp:txBody>
      <dsp:txXfrm>
        <a:off x="5019679" y="3032417"/>
        <a:ext cx="1067442" cy="533721"/>
      </dsp:txXfrm>
    </dsp:sp>
    <dsp:sp modelId="{94BA04B9-A706-4043-AEDB-9CBDC744F89E}">
      <dsp:nvSpPr>
        <dsp:cNvPr id="0" name=""/>
        <dsp:cNvSpPr/>
      </dsp:nvSpPr>
      <dsp:spPr>
        <a:xfrm>
          <a:off x="5286539" y="3790301"/>
          <a:ext cx="1067442" cy="533721"/>
        </a:xfrm>
        <a:prstGeom prst="rect">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tr-TR" sz="800" kern="1200"/>
        </a:p>
      </dsp:txBody>
      <dsp:txXfrm>
        <a:off x="5286539" y="3790301"/>
        <a:ext cx="1067442" cy="533721"/>
      </dsp:txXfrm>
    </dsp:sp>
    <dsp:sp modelId="{A71ABE8C-1693-472E-94A2-9CF6EFC94A44}">
      <dsp:nvSpPr>
        <dsp:cNvPr id="0" name=""/>
        <dsp:cNvSpPr/>
      </dsp:nvSpPr>
      <dsp:spPr>
        <a:xfrm>
          <a:off x="6311284" y="1516649"/>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a:solidFill>
                <a:sysClr val="windowText" lastClr="000000"/>
              </a:solidFill>
            </a:rPr>
            <a:t>Personel, İdari ve Mali İşler </a:t>
          </a:r>
          <a:br>
            <a:rPr lang="tr-TR" sz="800" kern="1200" baseline="0">
              <a:solidFill>
                <a:sysClr val="windowText" lastClr="000000"/>
              </a:solidFill>
            </a:rPr>
          </a:br>
          <a:r>
            <a:rPr lang="tr-TR" sz="800" kern="1200" baseline="0">
              <a:solidFill>
                <a:sysClr val="windowText" lastClr="000000"/>
              </a:solidFill>
            </a:rPr>
            <a:t>Şube Müdürlüğü</a:t>
          </a:r>
        </a:p>
      </dsp:txBody>
      <dsp:txXfrm>
        <a:off x="6311284" y="1516649"/>
        <a:ext cx="1067442" cy="533721"/>
      </dsp:txXfrm>
    </dsp:sp>
    <dsp:sp modelId="{18D04F9C-7AF7-427D-B192-BF1895A4D11C}">
      <dsp:nvSpPr>
        <dsp:cNvPr id="0" name=""/>
        <dsp:cNvSpPr/>
      </dsp:nvSpPr>
      <dsp:spPr>
        <a:xfrm>
          <a:off x="2892413" y="758765"/>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a:solidFill>
                <a:sysClr val="windowText" lastClr="000000"/>
              </a:solidFill>
            </a:rPr>
            <a:t>Genel Müdür Yardımcısı</a:t>
          </a:r>
        </a:p>
      </dsp:txBody>
      <dsp:txXfrm>
        <a:off x="2892413" y="758765"/>
        <a:ext cx="1067442" cy="533721"/>
      </dsp:txXfrm>
    </dsp:sp>
    <dsp:sp modelId="{12A53FF8-6491-4DFA-AFA7-6795B7A568C5}">
      <dsp:nvSpPr>
        <dsp:cNvPr id="0" name=""/>
        <dsp:cNvSpPr/>
      </dsp:nvSpPr>
      <dsp:spPr>
        <a:xfrm>
          <a:off x="4184018" y="758765"/>
          <a:ext cx="1067442" cy="533721"/>
        </a:xfrm>
        <a:prstGeom prst="rect">
          <a:avLst/>
        </a:prstGeom>
        <a:noFill/>
        <a:ln w="55000" cap="flat" cmpd="thickThin"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baseline="0">
              <a:solidFill>
                <a:sysClr val="windowText" lastClr="000000"/>
              </a:solidFill>
            </a:rPr>
            <a:t>Genel Müdür Yardımcısı</a:t>
          </a:r>
        </a:p>
      </dsp:txBody>
      <dsp:txXfrm>
        <a:off x="4184018" y="758765"/>
        <a:ext cx="1067442" cy="5337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0.46148</cdr:x>
      <cdr:y>0.02019</cdr:y>
    </cdr:from>
    <cdr:to>
      <cdr:x>0.79764</cdr:x>
      <cdr:y>0.08581</cdr:y>
    </cdr:to>
    <cdr:sp macro="" textlink="">
      <cdr:nvSpPr>
        <cdr:cNvPr id="2" name="Metin kutusu 1"/>
        <cdr:cNvSpPr txBox="1"/>
      </cdr:nvSpPr>
      <cdr:spPr>
        <a:xfrm xmlns:a="http://schemas.openxmlformats.org/drawingml/2006/main">
          <a:off x="3939078" y="98851"/>
          <a:ext cx="2869410" cy="3212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dirty="0" smtClean="0"/>
            <a:t>Güneydoğu Anadolu; 2</a:t>
          </a:r>
          <a:endParaRPr lang="tr-TR" sz="1800" dirty="0"/>
        </a:p>
      </cdr:txBody>
    </cdr:sp>
  </cdr:relSizeAnchor>
  <cdr:relSizeAnchor xmlns:cdr="http://schemas.openxmlformats.org/drawingml/2006/chartDrawing">
    <cdr:from>
      <cdr:x>0.16274</cdr:x>
      <cdr:y>0.04571</cdr:y>
    </cdr:from>
    <cdr:to>
      <cdr:x>0.43687</cdr:x>
      <cdr:y>0.10404</cdr:y>
    </cdr:to>
    <cdr:sp macro="" textlink="">
      <cdr:nvSpPr>
        <cdr:cNvPr id="4" name="Metin kutusu 1"/>
        <cdr:cNvSpPr txBox="1"/>
      </cdr:nvSpPr>
      <cdr:spPr>
        <a:xfrm xmlns:a="http://schemas.openxmlformats.org/drawingml/2006/main">
          <a:off x="1389131" y="223795"/>
          <a:ext cx="2339883" cy="2855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800" dirty="0" smtClean="0"/>
            <a:t>       Doğu Anadolu; 1</a:t>
          </a:r>
          <a:endParaRPr lang="tr-TR"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D46A4048-B95F-4446-BF77-17BA78A13901}" type="datetimeFigureOut">
              <a:rPr lang="en-US" smtClean="0"/>
              <a:pPr/>
              <a:t>6/19/2014</a:t>
            </a:fld>
            <a:endParaRPr lang="en-US"/>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791E2B42-7695-F54F-BA04-BF5A5888ADF2}" type="slidenum">
              <a:rPr lang="en-US" smtClean="0"/>
              <a:pPr/>
              <a:t>‹#›</a:t>
            </a:fld>
            <a:endParaRPr lang="en-US"/>
          </a:p>
        </p:txBody>
      </p:sp>
    </p:spTree>
    <p:extLst>
      <p:ext uri="{BB962C8B-B14F-4D97-AF65-F5344CB8AC3E}">
        <p14:creationId xmlns:p14="http://schemas.microsoft.com/office/powerpoint/2010/main" val="15245424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752A51C3-7479-1242-B718-5954E747F81A}" type="datetimeFigureOut">
              <a:rPr lang="en-US" smtClean="0"/>
              <a:pPr/>
              <a:t>6/19/2014</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3931A057-9AB3-504E-9E83-200946F29A58}" type="slidenum">
              <a:rPr lang="en-US" smtClean="0"/>
              <a:pPr/>
              <a:t>‹#›</a:t>
            </a:fld>
            <a:endParaRPr lang="en-US"/>
          </a:p>
        </p:txBody>
      </p:sp>
    </p:spTree>
    <p:extLst>
      <p:ext uri="{BB962C8B-B14F-4D97-AF65-F5344CB8AC3E}">
        <p14:creationId xmlns:p14="http://schemas.microsoft.com/office/powerpoint/2010/main" val="83569424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1</a:t>
            </a:fld>
            <a:endParaRPr lang="en-US"/>
          </a:p>
        </p:txBody>
      </p:sp>
    </p:spTree>
    <p:extLst>
      <p:ext uri="{BB962C8B-B14F-4D97-AF65-F5344CB8AC3E}">
        <p14:creationId xmlns:p14="http://schemas.microsoft.com/office/powerpoint/2010/main" val="563692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10</a:t>
            </a:fld>
            <a:endParaRPr lang="en-US"/>
          </a:p>
        </p:txBody>
      </p:sp>
    </p:spTree>
    <p:extLst>
      <p:ext uri="{BB962C8B-B14F-4D97-AF65-F5344CB8AC3E}">
        <p14:creationId xmlns:p14="http://schemas.microsoft.com/office/powerpoint/2010/main" val="1735904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 </a:t>
            </a:r>
            <a:endParaRPr lang="tr-TR" dirty="0"/>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 </a:t>
            </a:r>
            <a:endParaRPr lang="tr-TR" dirty="0"/>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Not Yer Tutucusu"/>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tr-TR" dirty="0" smtClean="0"/>
          </a:p>
        </p:txBody>
      </p:sp>
      <p:sp>
        <p:nvSpPr>
          <p:cNvPr id="2" name="Altbilgi Yer Tutucusu 1"/>
          <p:cNvSpPr>
            <a:spLocks noGrp="1"/>
          </p:cNvSpPr>
          <p:nvPr>
            <p:ph type="ftr" sz="quarter" idx="10"/>
          </p:nvPr>
        </p:nvSpPr>
        <p:spPr/>
        <p:txBody>
          <a:bodyPr/>
          <a:lstStyle/>
          <a:p>
            <a:endParaRPr lang="en-US"/>
          </a:p>
        </p:txBody>
      </p:sp>
      <p:sp>
        <p:nvSpPr>
          <p:cNvPr id="3" name="Slayt Numarası Yer Tutucusu 2"/>
          <p:cNvSpPr>
            <a:spLocks noGrp="1"/>
          </p:cNvSpPr>
          <p:nvPr>
            <p:ph type="sldNum" sz="quarter" idx="11"/>
          </p:nvPr>
        </p:nvSpPr>
        <p:spPr/>
        <p:txBody>
          <a:bodyPr/>
          <a:lstStyle/>
          <a:p>
            <a:fld id="{3931A057-9AB3-504E-9E83-200946F29A58}"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23</a:t>
            </a:fld>
            <a:endParaRPr lang="en-US"/>
          </a:p>
        </p:txBody>
      </p:sp>
    </p:spTree>
    <p:extLst>
      <p:ext uri="{BB962C8B-B14F-4D97-AF65-F5344CB8AC3E}">
        <p14:creationId xmlns:p14="http://schemas.microsoft.com/office/powerpoint/2010/main" val="18342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smtClean="0"/>
          </a:p>
        </p:txBody>
      </p:sp>
      <p:sp>
        <p:nvSpPr>
          <p:cNvPr id="2" name="Altbilgi Yer Tutucusu 1"/>
          <p:cNvSpPr>
            <a:spLocks noGrp="1"/>
          </p:cNvSpPr>
          <p:nvPr>
            <p:ph type="ftr" sz="quarter" idx="10"/>
          </p:nvPr>
        </p:nvSpPr>
        <p:spPr/>
        <p:txBody>
          <a:bodyPr/>
          <a:lstStyle/>
          <a:p>
            <a:endParaRPr lang="en-US"/>
          </a:p>
        </p:txBody>
      </p:sp>
      <p:sp>
        <p:nvSpPr>
          <p:cNvPr id="3" name="Slayt Numarası Yer Tutucusu 2"/>
          <p:cNvSpPr>
            <a:spLocks noGrp="1"/>
          </p:cNvSpPr>
          <p:nvPr>
            <p:ph type="sldNum" sz="quarter" idx="11"/>
          </p:nvPr>
        </p:nvSpPr>
        <p:spPr/>
        <p:txBody>
          <a:bodyPr/>
          <a:lstStyle/>
          <a:p>
            <a:fld id="{3931A057-9AB3-504E-9E83-200946F29A58}"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Karayolu, denizyolu, demiryolu ve havayoluyla</a:t>
            </a:r>
            <a:r>
              <a:rPr lang="tr-TR" baseline="0" dirty="0" smtClean="0"/>
              <a:t> yapılan t</a:t>
            </a:r>
            <a:r>
              <a:rPr lang="tr-TR" dirty="0" smtClean="0"/>
              <a:t>ehlikeli mal taşımacılığının ilgili uluslararası sözleşme</a:t>
            </a:r>
            <a:r>
              <a:rPr lang="tr-TR" baseline="0" dirty="0" smtClean="0"/>
              <a:t> ve</a:t>
            </a:r>
            <a:r>
              <a:rPr lang="tr-TR" dirty="0" smtClean="0"/>
              <a:t> standartlara uygun olarak ve </a:t>
            </a:r>
            <a:r>
              <a:rPr lang="tr-TR" dirty="0" err="1" smtClean="0"/>
              <a:t>modlar</a:t>
            </a:r>
            <a:r>
              <a:rPr lang="tr-TR" dirty="0" smtClean="0"/>
              <a:t> arası uyumu sağlayacak</a:t>
            </a:r>
            <a:r>
              <a:rPr lang="tr-TR" baseline="0" dirty="0" smtClean="0"/>
              <a:t> şekilde; ekonomik, seri, güvenli çevreye kötü etkisi en az, serbest, adil ve sürdürülebilir bir rekabet ortamında yapılmasını ve bu işlemlerin tek bir Genel Müdürlük uhdesinde yürütülmesini  sağlamak amacıyla Tehlikeli Mal ve Kombine Taşımacılık Düzenleme Genel Müdürlüğü kurulmuştur.</a:t>
            </a:r>
            <a:endParaRPr lang="tr-TR" dirty="0"/>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2</a:t>
            </a:fld>
            <a:endParaRPr lang="en-US"/>
          </a:p>
        </p:txBody>
      </p:sp>
    </p:spTree>
    <p:extLst>
      <p:ext uri="{BB962C8B-B14F-4D97-AF65-F5344CB8AC3E}">
        <p14:creationId xmlns:p14="http://schemas.microsoft.com/office/powerpoint/2010/main" val="122940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tr-TR" sz="1200" b="0" dirty="0" smtClean="0">
                <a:latin typeface="Times New Roman" pitchFamily="18" charset="0"/>
                <a:cs typeface="Times New Roman" pitchFamily="18" charset="0"/>
              </a:rPr>
              <a:t>Genel Müdürlüğümüze toplam 103 kişilik bir kadro tahsis edilmiştir. Şu an 42 kişilik bir ekiple çalışmalar yürütülmektedir.</a:t>
            </a:r>
          </a:p>
          <a:p>
            <a:pPr marL="0" marR="0" indent="0" algn="l" defTabSz="457200" rtl="0" eaLnBrk="0" fontAlgn="base" latinLnBrk="0" hangingPunct="0">
              <a:lnSpc>
                <a:spcPct val="100000"/>
              </a:lnSpc>
              <a:spcBef>
                <a:spcPct val="30000"/>
              </a:spcBef>
              <a:spcAft>
                <a:spcPct val="0"/>
              </a:spcAft>
              <a:buClrTx/>
              <a:buSzTx/>
              <a:buFontTx/>
              <a:buNone/>
              <a:tabLst/>
              <a:defRPr/>
            </a:pPr>
            <a:r>
              <a:rPr lang="tr-TR" sz="1200" b="0" dirty="0" smtClean="0">
                <a:latin typeface="Times New Roman" pitchFamily="18" charset="0"/>
                <a:cs typeface="Times New Roman" pitchFamily="18" charset="0"/>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tr-TR" sz="1200" b="0" dirty="0" smtClean="0">
                <a:latin typeface="Times New Roman" pitchFamily="18" charset="0"/>
                <a:cs typeface="Times New Roman" pitchFamily="18" charset="0"/>
              </a:rPr>
              <a:t>Tehlikeli Mal ve Kombine Taşımacılık Düzenleme Genel Müdürlüğü’nün Teşkilat, Görev, Yetki ve Sorumluluk Yönergesi yayımlanmıştır.</a:t>
            </a:r>
          </a:p>
          <a:p>
            <a:pPr marL="0" marR="0" indent="0" algn="l" defTabSz="457200" rtl="0" eaLnBrk="0" fontAlgn="base" latinLnBrk="0" hangingPunct="0">
              <a:lnSpc>
                <a:spcPct val="100000"/>
              </a:lnSpc>
              <a:spcBef>
                <a:spcPct val="30000"/>
              </a:spcBef>
              <a:spcAft>
                <a:spcPct val="0"/>
              </a:spcAft>
              <a:buClrTx/>
              <a:buSzTx/>
              <a:buFontTx/>
              <a:buNone/>
              <a:tabLst/>
              <a:defRPr/>
            </a:pPr>
            <a:r>
              <a:rPr lang="tr-TR" sz="1200" b="0" dirty="0" smtClean="0">
                <a:latin typeface="Times New Roman" pitchFamily="18" charset="0"/>
                <a:cs typeface="Times New Roman" pitchFamily="18" charset="0"/>
              </a:rPr>
              <a:t>Genel Müdürlüğümüzün web Sitesi oluşturulmuştur.</a:t>
            </a:r>
          </a:p>
          <a:p>
            <a:pPr marL="0" marR="0" indent="0" algn="l" defTabSz="457200" rtl="0" eaLnBrk="0" fontAlgn="base" latinLnBrk="0" hangingPunct="0">
              <a:lnSpc>
                <a:spcPct val="100000"/>
              </a:lnSpc>
              <a:spcBef>
                <a:spcPct val="30000"/>
              </a:spcBef>
              <a:spcAft>
                <a:spcPct val="0"/>
              </a:spcAft>
              <a:buClrTx/>
              <a:buSzTx/>
              <a:buFontTx/>
              <a:buNone/>
              <a:tabLst/>
              <a:defRPr/>
            </a:pPr>
            <a:endParaRPr lang="tr-TR" sz="1200" dirty="0" smtClean="0">
              <a:latin typeface="Times New Roman" pitchFamily="18" charset="0"/>
              <a:cs typeface="Times New Roman"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tr-TR" sz="1200" b="1" dirty="0" smtClean="0">
              <a:latin typeface="Times New Roman" pitchFamily="18" charset="0"/>
              <a:cs typeface="Times New Roman" pitchFamily="18" charset="0"/>
            </a:endParaRPr>
          </a:p>
          <a:p>
            <a:endParaRPr lang="tr-TR" dirty="0"/>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 name="Altbilgi Yer Tutucusu 1"/>
          <p:cNvSpPr>
            <a:spLocks noGrp="1"/>
          </p:cNvSpPr>
          <p:nvPr>
            <p:ph type="ftr" sz="quarter" idx="10"/>
          </p:nvPr>
        </p:nvSpPr>
        <p:spPr/>
        <p:txBody>
          <a:bodyPr/>
          <a:lstStyle/>
          <a:p>
            <a:endParaRPr lang="en-US"/>
          </a:p>
        </p:txBody>
      </p:sp>
      <p:sp>
        <p:nvSpPr>
          <p:cNvPr id="3" name="Slayt Numarası Yer Tutucusu 2"/>
          <p:cNvSpPr>
            <a:spLocks noGrp="1"/>
          </p:cNvSpPr>
          <p:nvPr>
            <p:ph type="sldNum" sz="quarter" idx="11"/>
          </p:nvPr>
        </p:nvSpPr>
        <p:spPr/>
        <p:txBody>
          <a:bodyPr/>
          <a:lstStyle/>
          <a:p>
            <a:fld id="{3931A057-9AB3-504E-9E83-200946F29A5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 name="Altbilgi Yer Tutucusu 1"/>
          <p:cNvSpPr>
            <a:spLocks noGrp="1"/>
          </p:cNvSpPr>
          <p:nvPr>
            <p:ph type="ftr" sz="quarter" idx="10"/>
          </p:nvPr>
        </p:nvSpPr>
        <p:spPr/>
        <p:txBody>
          <a:bodyPr/>
          <a:lstStyle/>
          <a:p>
            <a:endParaRPr lang="en-US"/>
          </a:p>
        </p:txBody>
      </p:sp>
      <p:sp>
        <p:nvSpPr>
          <p:cNvPr id="3" name="Slayt Numarası Yer Tutucusu 2"/>
          <p:cNvSpPr>
            <a:spLocks noGrp="1"/>
          </p:cNvSpPr>
          <p:nvPr>
            <p:ph type="sldNum" sz="quarter" idx="11"/>
          </p:nvPr>
        </p:nvSpPr>
        <p:spPr/>
        <p:txBody>
          <a:bodyPr/>
          <a:lstStyle/>
          <a:p>
            <a:fld id="{3931A057-9AB3-504E-9E83-200946F29A5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457200" rtl="0" eaLnBrk="1" fontAlgn="auto" latinLnBrk="0" hangingPunct="1">
              <a:lnSpc>
                <a:spcPct val="100000"/>
              </a:lnSpc>
              <a:spcBef>
                <a:spcPts val="0"/>
              </a:spcBef>
              <a:spcAft>
                <a:spcPts val="0"/>
              </a:spcAft>
              <a:buClrTx/>
              <a:buSzTx/>
              <a:buFont typeface="Wingdings" pitchFamily="2" charset="2"/>
              <a:buNone/>
              <a:tabLst/>
              <a:defRPr/>
            </a:pPr>
            <a:endParaRPr lang="tr-TR" altLang="tr-TR" sz="2000" dirty="0" smtClean="0"/>
          </a:p>
        </p:txBody>
      </p:sp>
      <p:sp>
        <p:nvSpPr>
          <p:cNvPr id="2" name="Altbilgi Yer Tutucusu 1"/>
          <p:cNvSpPr>
            <a:spLocks noGrp="1"/>
          </p:cNvSpPr>
          <p:nvPr>
            <p:ph type="ftr" sz="quarter" idx="10"/>
          </p:nvPr>
        </p:nvSpPr>
        <p:spPr/>
        <p:txBody>
          <a:bodyPr/>
          <a:lstStyle/>
          <a:p>
            <a:endParaRPr lang="en-US"/>
          </a:p>
        </p:txBody>
      </p:sp>
      <p:sp>
        <p:nvSpPr>
          <p:cNvPr id="3" name="Slayt Numarası Yer Tutucusu 2"/>
          <p:cNvSpPr>
            <a:spLocks noGrp="1"/>
          </p:cNvSpPr>
          <p:nvPr>
            <p:ph type="sldNum" sz="quarter" idx="11"/>
          </p:nvPr>
        </p:nvSpPr>
        <p:spPr/>
        <p:txBody>
          <a:bodyPr/>
          <a:lstStyle/>
          <a:p>
            <a:fld id="{3931A057-9AB3-504E-9E83-200946F29A5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457200" rtl="0" eaLnBrk="1" fontAlgn="auto" latinLnBrk="0" hangingPunct="1">
              <a:lnSpc>
                <a:spcPct val="100000"/>
              </a:lnSpc>
              <a:spcBef>
                <a:spcPts val="0"/>
              </a:spcBef>
              <a:spcAft>
                <a:spcPts val="0"/>
              </a:spcAft>
              <a:buClrTx/>
              <a:buSzTx/>
              <a:buFont typeface="Wingdings" pitchFamily="2" charset="2"/>
              <a:buNone/>
              <a:tabLst/>
              <a:defRPr/>
            </a:pPr>
            <a:endParaRPr lang="tr-TR" altLang="tr-TR" sz="2000" dirty="0" smtClean="0"/>
          </a:p>
        </p:txBody>
      </p:sp>
      <p:sp>
        <p:nvSpPr>
          <p:cNvPr id="2" name="Altbilgi Yer Tutucusu 1"/>
          <p:cNvSpPr>
            <a:spLocks noGrp="1"/>
          </p:cNvSpPr>
          <p:nvPr>
            <p:ph type="ftr" sz="quarter" idx="10"/>
          </p:nvPr>
        </p:nvSpPr>
        <p:spPr/>
        <p:txBody>
          <a:bodyPr/>
          <a:lstStyle/>
          <a:p>
            <a:endParaRPr lang="en-US"/>
          </a:p>
        </p:txBody>
      </p:sp>
      <p:sp>
        <p:nvSpPr>
          <p:cNvPr id="3" name="Slayt Numarası Yer Tutucusu 2"/>
          <p:cNvSpPr>
            <a:spLocks noGrp="1"/>
          </p:cNvSpPr>
          <p:nvPr>
            <p:ph type="sldNum" sz="quarter" idx="11"/>
          </p:nvPr>
        </p:nvSpPr>
        <p:spPr/>
        <p:txBody>
          <a:bodyPr/>
          <a:lstStyle/>
          <a:p>
            <a:fld id="{3931A057-9AB3-504E-9E83-200946F29A5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buFontTx/>
              <a:buNone/>
            </a:pPr>
            <a:endParaRPr lang="tr-TR" b="0" dirty="0" smtClean="0">
              <a:latin typeface="Palatino Linotype" pitchFamily="18" charset="0"/>
              <a:ea typeface="PFAgoraSansPro-Regular"/>
            </a:endParaRPr>
          </a:p>
          <a:p>
            <a:pPr algn="l">
              <a:buFontTx/>
              <a:buChar char="•"/>
            </a:pPr>
            <a:r>
              <a:rPr lang="tr-TR" sz="1200" b="0" i="0" dirty="0" smtClean="0">
                <a:latin typeface="Calibri" panose="020F0502020204030204" pitchFamily="34" charset="0"/>
                <a:ea typeface="PFAgoraSansPro-Regular"/>
              </a:rPr>
              <a:t>Marmara Bölgesinde:</a:t>
            </a:r>
            <a:r>
              <a:rPr lang="tr-TR" sz="1200" b="0" i="0" baseline="0" dirty="0" smtClean="0">
                <a:latin typeface="Calibri" panose="020F0502020204030204" pitchFamily="34" charset="0"/>
                <a:ea typeface="PFAgoraSansPro-Regular"/>
              </a:rPr>
              <a:t> 18 Eğitim Kuruluşu</a:t>
            </a:r>
            <a:endParaRPr lang="tr-TR" sz="1200" b="0" i="0" dirty="0" smtClean="0">
              <a:latin typeface="Calibri" panose="020F0502020204030204" pitchFamily="34" charset="0"/>
              <a:ea typeface="PFAgoraSansPro-Regular"/>
            </a:endParaRPr>
          </a:p>
          <a:p>
            <a:pPr algn="l">
              <a:buFontTx/>
              <a:buChar char="•"/>
            </a:pPr>
            <a:r>
              <a:rPr lang="tr-TR" sz="1200" b="0" dirty="0" smtClean="0">
                <a:latin typeface="Calibri" panose="020F0502020204030204" pitchFamily="34" charset="0"/>
                <a:ea typeface="PFAgoraSansPro-Regular"/>
              </a:rPr>
              <a:t>Ege</a:t>
            </a:r>
            <a:r>
              <a:rPr lang="tr-TR" sz="1200" b="0" baseline="0" dirty="0" smtClean="0">
                <a:latin typeface="Calibri" panose="020F0502020204030204" pitchFamily="34" charset="0"/>
                <a:ea typeface="PFAgoraSansPro-Regular"/>
              </a:rPr>
              <a:t> Bölgesinde: 7 Eğitim Kuruluşu</a:t>
            </a:r>
            <a:endParaRPr lang="tr-TR" sz="1200" b="0" dirty="0" smtClean="0">
              <a:latin typeface="Calibri" panose="020F0502020204030204" pitchFamily="34" charset="0"/>
              <a:ea typeface="PFAgoraSansPro-Regular"/>
            </a:endParaRPr>
          </a:p>
          <a:p>
            <a:pPr algn="l">
              <a:buFontTx/>
              <a:buChar char="•"/>
            </a:pPr>
            <a:r>
              <a:rPr lang="tr-TR" sz="1200" b="0" dirty="0" smtClean="0">
                <a:latin typeface="Calibri" panose="020F0502020204030204" pitchFamily="34" charset="0"/>
                <a:ea typeface="PFAgoraSansPro-Regular"/>
              </a:rPr>
              <a:t>Akdeniz</a:t>
            </a:r>
            <a:r>
              <a:rPr lang="tr-TR" sz="1200" b="0" baseline="0" dirty="0" smtClean="0">
                <a:latin typeface="Calibri" panose="020F0502020204030204" pitchFamily="34" charset="0"/>
                <a:ea typeface="PFAgoraSansPro-Regular"/>
              </a:rPr>
              <a:t> Bölgesinde: 8 Eğitim Kuruluşu</a:t>
            </a:r>
            <a:endParaRPr lang="tr-TR" sz="1200" b="0" dirty="0" smtClean="0">
              <a:latin typeface="Calibri" panose="020F0502020204030204" pitchFamily="34" charset="0"/>
              <a:ea typeface="PFAgoraSansPro-Regular"/>
            </a:endParaRPr>
          </a:p>
          <a:p>
            <a:pPr algn="l">
              <a:buFontTx/>
              <a:buChar char="•"/>
            </a:pPr>
            <a:r>
              <a:rPr lang="tr-TR" sz="1200" b="0" dirty="0" smtClean="0">
                <a:latin typeface="Calibri" panose="020F0502020204030204" pitchFamily="34" charset="0"/>
                <a:ea typeface="PFAgoraSansPro-Regular"/>
              </a:rPr>
              <a:t>İç Anadolu</a:t>
            </a:r>
            <a:r>
              <a:rPr lang="tr-TR" sz="1200" b="0" baseline="0" dirty="0" smtClean="0">
                <a:latin typeface="Calibri" panose="020F0502020204030204" pitchFamily="34" charset="0"/>
                <a:ea typeface="PFAgoraSansPro-Regular"/>
              </a:rPr>
              <a:t> Bölgesinde: 9 Eğitim Kuruluşu</a:t>
            </a:r>
            <a:endParaRPr lang="tr-TR" sz="1200" b="0" dirty="0" smtClean="0">
              <a:latin typeface="Calibri" panose="020F0502020204030204" pitchFamily="34" charset="0"/>
              <a:ea typeface="PFAgoraSansPro-Regular"/>
            </a:endParaRPr>
          </a:p>
          <a:p>
            <a:pPr algn="l">
              <a:buFontTx/>
              <a:buChar char="•"/>
            </a:pPr>
            <a:r>
              <a:rPr lang="tr-TR" sz="1200" b="0" dirty="0" smtClean="0">
                <a:latin typeface="Calibri" panose="020F0502020204030204" pitchFamily="34" charset="0"/>
                <a:ea typeface="PFAgoraSansPro-Regular"/>
              </a:rPr>
              <a:t>Karadeniz</a:t>
            </a:r>
            <a:r>
              <a:rPr lang="tr-TR" sz="1200" b="0" baseline="0" dirty="0" smtClean="0">
                <a:latin typeface="Calibri" panose="020F0502020204030204" pitchFamily="34" charset="0"/>
                <a:ea typeface="PFAgoraSansPro-Regular"/>
              </a:rPr>
              <a:t> Bölgesinde: 5 Eğitim Kuruluşu</a:t>
            </a:r>
            <a:endParaRPr lang="tr-TR" sz="1200" b="0" dirty="0" smtClean="0">
              <a:latin typeface="Calibri" panose="020F0502020204030204" pitchFamily="34" charset="0"/>
              <a:ea typeface="PFAgoraSansPro-Regular"/>
            </a:endParaRPr>
          </a:p>
          <a:p>
            <a:pPr algn="l">
              <a:buFontTx/>
              <a:buChar char="•"/>
            </a:pPr>
            <a:r>
              <a:rPr lang="tr-TR" sz="1200" b="0" dirty="0" smtClean="0">
                <a:latin typeface="Calibri" panose="020F0502020204030204" pitchFamily="34" charset="0"/>
                <a:ea typeface="PFAgoraSansPro-Regular"/>
              </a:rPr>
              <a:t>Güneydoğu</a:t>
            </a:r>
            <a:r>
              <a:rPr lang="tr-TR" sz="1200" b="0" baseline="0" dirty="0" smtClean="0">
                <a:latin typeface="Calibri" panose="020F0502020204030204" pitchFamily="34" charset="0"/>
                <a:ea typeface="PFAgoraSansPro-Regular"/>
              </a:rPr>
              <a:t> Anadolu Bölgesinde: 1 Eğitim Kuruluşu</a:t>
            </a:r>
            <a:endParaRPr lang="tr-TR" sz="1200" b="0" dirty="0" smtClean="0">
              <a:latin typeface="Calibri" panose="020F0502020204030204" pitchFamily="34" charset="0"/>
              <a:ea typeface="PFAgoraSansPro-Regular"/>
            </a:endParaRPr>
          </a:p>
          <a:p>
            <a:pPr algn="l">
              <a:buFontTx/>
              <a:buChar char="•"/>
            </a:pPr>
            <a:r>
              <a:rPr lang="tr-TR" sz="1200" b="0" dirty="0" smtClean="0">
                <a:latin typeface="Calibri" panose="020F0502020204030204" pitchFamily="34" charset="0"/>
                <a:ea typeface="PFAgoraSansPro-Regular"/>
              </a:rPr>
              <a:t>Doğu Anadolu</a:t>
            </a:r>
            <a:r>
              <a:rPr lang="tr-TR" sz="1200" b="0" baseline="0" dirty="0" smtClean="0">
                <a:latin typeface="Calibri" panose="020F0502020204030204" pitchFamily="34" charset="0"/>
                <a:ea typeface="PFAgoraSansPro-Regular"/>
              </a:rPr>
              <a:t> Bölgesinde: 1 Eğitim Kuruluşlu</a:t>
            </a:r>
            <a:endParaRPr lang="tr-TR" sz="1200" b="0" dirty="0" smtClean="0">
              <a:latin typeface="Calibri" panose="020F0502020204030204" pitchFamily="34" charset="0"/>
              <a:ea typeface="PFAgoraSansPro-Regular"/>
            </a:endParaRPr>
          </a:p>
          <a:p>
            <a:pPr algn="l"/>
            <a:endParaRPr lang="tr-TR" sz="1200" dirty="0">
              <a:latin typeface="Calibri" panose="020F0502020204030204" pitchFamily="34" charset="0"/>
            </a:endParaRPr>
          </a:p>
        </p:txBody>
      </p:sp>
      <p:sp>
        <p:nvSpPr>
          <p:cNvPr id="4" name="Altbilgi Yer Tutucusu 3"/>
          <p:cNvSpPr>
            <a:spLocks noGrp="1"/>
          </p:cNvSpPr>
          <p:nvPr>
            <p:ph type="ftr" sz="quarter" idx="10"/>
          </p:nvPr>
        </p:nvSpPr>
        <p:spPr/>
        <p:txBody>
          <a:bodyPr/>
          <a:lstStyle/>
          <a:p>
            <a:endParaRPr lang="en-US"/>
          </a:p>
        </p:txBody>
      </p:sp>
      <p:sp>
        <p:nvSpPr>
          <p:cNvPr id="5" name="Slayt Numarası Yer Tutucusu 4"/>
          <p:cNvSpPr>
            <a:spLocks noGrp="1"/>
          </p:cNvSpPr>
          <p:nvPr>
            <p:ph type="sldNum" sz="quarter" idx="11"/>
          </p:nvPr>
        </p:nvSpPr>
        <p:spPr/>
        <p:txBody>
          <a:bodyPr/>
          <a:lstStyle/>
          <a:p>
            <a:fld id="{3931A057-9AB3-504E-9E83-200946F29A58}" type="slidenum">
              <a:rPr lang="en-US" smtClean="0"/>
              <a:pPr/>
              <a:t>9</a:t>
            </a:fld>
            <a:endParaRPr lang="en-US"/>
          </a:p>
        </p:txBody>
      </p:sp>
    </p:spTree>
    <p:extLst>
      <p:ext uri="{BB962C8B-B14F-4D97-AF65-F5344CB8AC3E}">
        <p14:creationId xmlns:p14="http://schemas.microsoft.com/office/powerpoint/2010/main" val="988317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userDrawn="1"/>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600200"/>
            <a:ext cx="7772400" cy="1780108"/>
          </a:xfrm>
          <a:prstGeom prst="rect">
            <a:avLst/>
          </a:prstGeom>
        </p:spPr>
        <p:txBody>
          <a:bodyPr anchor="b">
            <a:normAutofit/>
          </a:bodyPr>
          <a:lstStyle>
            <a:lvl1pPr>
              <a:defRPr sz="4400">
                <a:solidFill>
                  <a:srgbClr val="FFFFFF"/>
                </a:solidFill>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Subtitle 2"/>
          <p:cNvSpPr>
            <a:spLocks noGrp="1"/>
          </p:cNvSpPr>
          <p:nvPr>
            <p:ph type="subTitle" idx="1"/>
          </p:nvPr>
        </p:nvSpPr>
        <p:spPr>
          <a:xfrm>
            <a:off x="1371600" y="3556001"/>
            <a:ext cx="6400800" cy="1473200"/>
          </a:xfrm>
          <a:prstGeom prst="rect">
            <a:avLst/>
          </a:prstGeo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4" name="Date Placeholder 3"/>
          <p:cNvSpPr>
            <a:spLocks noGrp="1"/>
          </p:cNvSpPr>
          <p:nvPr>
            <p:ph type="dt" sz="half" idx="10"/>
          </p:nvPr>
        </p:nvSpPr>
        <p:spPr>
          <a:xfrm>
            <a:off x="5163672" y="6250164"/>
            <a:ext cx="3786690" cy="365125"/>
          </a:xfrm>
          <a:prstGeom prst="rect">
            <a:avLst/>
          </a:prstGeom>
        </p:spPr>
        <p:txBody>
          <a:bodyPr/>
          <a:lstStyle/>
          <a:p>
            <a:endParaRPr lang="en-US"/>
          </a:p>
        </p:txBody>
      </p:sp>
      <p:pic>
        <p:nvPicPr>
          <p:cNvPr id="9" name="Picture 8" descr="sunum_im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a:prstGeom prst="rect">
            <a:avLst/>
          </a:prstGeom>
        </p:spPr>
        <p:txBody>
          <a:bodyPr anchor="t">
            <a:normAutofit/>
          </a:bodyPr>
          <a:lstStyle>
            <a:lvl1pPr algn="ctr">
              <a:defRPr sz="4400" b="0" cap="none"/>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Text Placeholder 2"/>
          <p:cNvSpPr>
            <a:spLocks noGrp="1"/>
          </p:cNvSpPr>
          <p:nvPr>
            <p:ph type="body" idx="1"/>
          </p:nvPr>
        </p:nvSpPr>
        <p:spPr>
          <a:xfrm>
            <a:off x="1367365" y="1437448"/>
            <a:ext cx="6417734" cy="939801"/>
          </a:xfrm>
          <a:prstGeom prst="rect">
            <a:avLst/>
          </a:prstGeo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a:xfrm>
            <a:off x="5163672" y="6250164"/>
            <a:ext cx="3786690" cy="365125"/>
          </a:xfrm>
          <a:prstGeom prst="rect">
            <a:avLst/>
          </a:prstGeom>
        </p:spPr>
        <p:txBody>
          <a:bodyPr/>
          <a:lstStyle/>
          <a:p>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lvl1pPr>
              <a:defRPr sz="1200"/>
            </a:lvl1pPr>
          </a:lstStyle>
          <a:p>
            <a:endParaRPr lang="en-US" dirty="0"/>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endParaRPr lang="en-US" dirty="0"/>
          </a:p>
        </p:txBody>
      </p:sp>
      <p:pic>
        <p:nvPicPr>
          <p:cNvPr id="15" name="Picture 14"/>
          <p:cNvPicPr>
            <a:picLocks noChangeAspect="1"/>
          </p:cNvPicPr>
          <p:nvPr userDrawn="1"/>
        </p:nvPicPr>
        <p:blipFill>
          <a:blip r:embed="rId2" cstate="print"/>
          <a:stretch>
            <a:fillRect/>
          </a:stretch>
        </p:blipFill>
        <p:spPr>
          <a:xfrm>
            <a:off x="1180413" y="4203592"/>
            <a:ext cx="1174236" cy="374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a:xfrm>
            <a:off x="3980329" y="6250164"/>
            <a:ext cx="3786690" cy="365125"/>
          </a:xfrm>
          <a:prstGeom prst="rect">
            <a:avLst/>
          </a:prstGeom>
        </p:spPr>
        <p:txBody>
          <a:bodyPr/>
          <a:lstStyle/>
          <a:p>
            <a:endParaRPr lang="en-US" dirty="0"/>
          </a:p>
        </p:txBody>
      </p:sp>
      <p:sp>
        <p:nvSpPr>
          <p:cNvPr id="3" name="Footer Placeholder 2"/>
          <p:cNvSpPr>
            <a:spLocks noGrp="1"/>
          </p:cNvSpPr>
          <p:nvPr>
            <p:ph type="ftr" sz="quarter" idx="11"/>
          </p:nvPr>
        </p:nvSpPr>
        <p:spPr>
          <a:xfrm>
            <a:off x="193638" y="6250164"/>
            <a:ext cx="3786691" cy="365125"/>
          </a:xfrm>
          <a:prstGeom prst="rect">
            <a:avLst/>
          </a:prstGeom>
        </p:spPr>
        <p:txBody>
          <a:bodyPr/>
          <a:lstStyle/>
          <a:p>
            <a:endParaRPr lang="en-US"/>
          </a:p>
        </p:txBody>
      </p:sp>
      <p:pic>
        <p:nvPicPr>
          <p:cNvPr id="13" name="Picture 12"/>
          <p:cNvPicPr>
            <a:picLocks noChangeAspect="1"/>
          </p:cNvPicPr>
          <p:nvPr userDrawn="1"/>
        </p:nvPicPr>
        <p:blipFill>
          <a:blip r:embed="rId2" cstate="print"/>
          <a:stretch>
            <a:fillRect/>
          </a:stretch>
        </p:blipFill>
        <p:spPr>
          <a:xfrm>
            <a:off x="1036251" y="907468"/>
            <a:ext cx="1174236" cy="374486"/>
          </a:xfrm>
          <a:prstGeom prst="rect">
            <a:avLst/>
          </a:prstGeom>
        </p:spPr>
      </p:pic>
      <p:sp>
        <p:nvSpPr>
          <p:cNvPr id="5" name="Metin kutusu 4"/>
          <p:cNvSpPr txBox="1"/>
          <p:nvPr userDrawn="1"/>
        </p:nvSpPr>
        <p:spPr>
          <a:xfrm>
            <a:off x="8296708" y="6461817"/>
            <a:ext cx="902942" cy="369332"/>
          </a:xfrm>
          <a:prstGeom prst="rect">
            <a:avLst/>
          </a:prstGeom>
          <a:noFill/>
        </p:spPr>
        <p:txBody>
          <a:bodyPr wrap="square" rtlCol="0">
            <a:spAutoFit/>
          </a:bodyPr>
          <a:lstStyle/>
          <a:p>
            <a:fld id="{7CCEBEAC-4FA6-44B2-A9F8-D351142D76D4}" type="slidenum">
              <a:rPr lang="tr-TR" smtClean="0"/>
              <a:t>‹#›</a:t>
            </a:fld>
            <a:r>
              <a:rPr lang="tr-TR" dirty="0" smtClean="0"/>
              <a:t>/</a:t>
            </a:r>
            <a:r>
              <a:rPr lang="tr-TR" dirty="0" smtClean="0"/>
              <a:t>26</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a:prstGeom prst="rect">
            <a:avLst/>
          </a:prstGeom>
        </p:spPr>
        <p:txBody>
          <a:bodyPr anchor="b">
            <a:normAutofit/>
          </a:bodyPr>
          <a:lstStyle>
            <a:lvl1pPr algn="l">
              <a:defRPr sz="2800" b="0">
                <a:solidFill>
                  <a:srgbClr val="FFFFFF"/>
                </a:solidFill>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4" name="Text Placeholder 3"/>
          <p:cNvSpPr>
            <a:spLocks noGrp="1"/>
          </p:cNvSpPr>
          <p:nvPr>
            <p:ph type="body" sz="half" idx="2" hasCustomPrompt="1"/>
          </p:nvPr>
        </p:nvSpPr>
        <p:spPr>
          <a:xfrm>
            <a:off x="4868333" y="2785533"/>
            <a:ext cx="3818467" cy="2421467"/>
          </a:xfrm>
          <a:prstGeom prst="rect">
            <a:avLst/>
          </a:prstGeo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text</a:t>
            </a:r>
            <a:r>
              <a:rPr lang="tr-TR" dirty="0" smtClean="0"/>
              <a:t> </a:t>
            </a:r>
            <a:r>
              <a:rPr lang="tr-TR" dirty="0" err="1" smtClean="0"/>
              <a:t>sawr</a:t>
            </a:r>
            <a:endParaRPr lang="tr-TR" dirty="0" smtClean="0"/>
          </a:p>
        </p:txBody>
      </p:sp>
      <p:sp>
        <p:nvSpPr>
          <p:cNvPr id="5" name="Date Placeholder 4"/>
          <p:cNvSpPr>
            <a:spLocks noGrp="1"/>
          </p:cNvSpPr>
          <p:nvPr>
            <p:ph type="dt" sz="half" idx="10"/>
          </p:nvPr>
        </p:nvSpPr>
        <p:spPr>
          <a:xfrm>
            <a:off x="5163672" y="6250164"/>
            <a:ext cx="3786690" cy="365125"/>
          </a:xfrm>
          <a:prstGeom prst="rect">
            <a:avLst/>
          </a:prstGeom>
        </p:spPr>
        <p:txBody>
          <a:bodyPr/>
          <a:lstStyle/>
          <a:p>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991088" y="6250163"/>
            <a:ext cx="1161826" cy="365125"/>
          </a:xfrm>
          <a:prstGeom prst="rect">
            <a:avLst/>
          </a:prstGeom>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pic>
        <p:nvPicPr>
          <p:cNvPr id="8" name="Picture 7"/>
          <p:cNvPicPr>
            <a:picLocks noChangeAspect="1"/>
          </p:cNvPicPr>
          <p:nvPr userDrawn="1"/>
        </p:nvPicPr>
        <p:blipFill>
          <a:blip r:embed="rId2" cstate="print"/>
          <a:stretch>
            <a:fillRect/>
          </a:stretch>
        </p:blipFill>
        <p:spPr>
          <a:xfrm>
            <a:off x="1065311" y="5499186"/>
            <a:ext cx="1766773" cy="5634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ounded Rectangle 11"/>
          <p:cNvSpPr/>
          <p:nvPr userDrawn="1"/>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userDrawn="1"/>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Date Placeholder 1"/>
          <p:cNvSpPr>
            <a:spLocks noGrp="1"/>
          </p:cNvSpPr>
          <p:nvPr>
            <p:ph type="dt" sz="half" idx="2"/>
          </p:nvPr>
        </p:nvSpPr>
        <p:spPr>
          <a:xfrm>
            <a:off x="5163672" y="6250164"/>
            <a:ext cx="3786690" cy="365125"/>
          </a:xfrm>
          <a:prstGeom prst="rect">
            <a:avLst/>
          </a:prstGeom>
        </p:spPr>
        <p:txBody>
          <a:bodyPr/>
          <a:lstStyle/>
          <a:p>
            <a:endParaRPr lang="en-US"/>
          </a:p>
        </p:txBody>
      </p:sp>
      <p:sp>
        <p:nvSpPr>
          <p:cNvPr id="13" name="Footer Placeholder 2"/>
          <p:cNvSpPr>
            <a:spLocks noGrp="1"/>
          </p:cNvSpPr>
          <p:nvPr>
            <p:ph type="ftr" sz="quarter" idx="3"/>
          </p:nvPr>
        </p:nvSpPr>
        <p:spPr>
          <a:xfrm>
            <a:off x="193638" y="6250164"/>
            <a:ext cx="3786691" cy="365125"/>
          </a:xfrm>
          <a:prstGeom prst="rect">
            <a:avLst/>
          </a:prstGeom>
        </p:spPr>
        <p:txBody>
          <a:bodyPr/>
          <a:lstStyle/>
          <a:p>
            <a:endParaRPr lang="en-US"/>
          </a:p>
        </p:txBody>
      </p:sp>
      <p:sp>
        <p:nvSpPr>
          <p:cNvPr id="14" name="Slide Number Placeholder 3"/>
          <p:cNvSpPr>
            <a:spLocks noGrp="1"/>
          </p:cNvSpPr>
          <p:nvPr>
            <p:ph type="sldNum" sz="quarter" idx="4"/>
          </p:nvPr>
        </p:nvSpPr>
        <p:spPr>
          <a:xfrm>
            <a:off x="3991088" y="6250163"/>
            <a:ext cx="1161826" cy="365125"/>
          </a:xfrm>
          <a:prstGeom prst="rect">
            <a:avLst/>
          </a:prstGeom>
        </p:spPr>
        <p:txBody>
          <a:bodyPr/>
          <a:lstStyle/>
          <a:p>
            <a:fld id="{687D7A59-36E2-48B9-B146-C1E59501F63F}" type="slidenum">
              <a:rPr lang="en-US" smtClean="0"/>
              <a:pPr/>
              <a:t>‹#›</a:t>
            </a:fld>
            <a:endParaRPr lang="en-US"/>
          </a:p>
        </p:txBody>
      </p:sp>
      <p:pic>
        <p:nvPicPr>
          <p:cNvPr id="15" name="Picture 12"/>
          <p:cNvPicPr>
            <a:picLocks noChangeAspect="1"/>
          </p:cNvPicPr>
          <p:nvPr userDrawn="1"/>
        </p:nvPicPr>
        <p:blipFill>
          <a:blip r:embed="rId6" cstate="print"/>
          <a:stretch>
            <a:fillRect/>
          </a:stretch>
        </p:blipFill>
        <p:spPr>
          <a:xfrm>
            <a:off x="1036251" y="907468"/>
            <a:ext cx="1174236" cy="374486"/>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7" r:id="rId2"/>
    <p:sldLayoutId id="2147483751" r:id="rId3"/>
    <p:sldLayoutId id="2147483753" r:id="rId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PFAgoraSansPro-Regular"/>
          <a:ea typeface="+mn-ea"/>
          <a:cs typeface="PFAgoraSansPro-Regular"/>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PFAgoraSansPro-Regular"/>
          <a:ea typeface="+mn-ea"/>
          <a:cs typeface="PFAgoraSansPro-Regular"/>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PFAgoraSansPro-Regular"/>
          <a:ea typeface="+mn-ea"/>
          <a:cs typeface="PFAgoraSansPro-Regular"/>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PFAgoraSansPro-Regular"/>
          <a:ea typeface="+mn-ea"/>
          <a:cs typeface="PFAgoraSansPro-Regular"/>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PFAgoraSansPro-Regular"/>
          <a:ea typeface="+mn-ea"/>
          <a:cs typeface="PFAgoraSansPro-Regular"/>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3.gif"/><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ctrTitle"/>
          </p:nvPr>
        </p:nvSpPr>
        <p:spPr/>
        <p:txBody>
          <a:bodyPr/>
          <a:lstStyle/>
          <a:p>
            <a:endParaRPr lang="tr-TR" dirty="0"/>
          </a:p>
        </p:txBody>
      </p:sp>
      <p:pic>
        <p:nvPicPr>
          <p:cNvPr id="1026" name="Picture 2" descr="C:\Users\Admin\Desktop\Pano çalışması\tmkt 160x280 baski.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593" y="691376"/>
            <a:ext cx="8290927" cy="420401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85351" y="5926822"/>
            <a:ext cx="6314303" cy="646331"/>
          </a:xfrm>
          <a:prstGeom prst="rect">
            <a:avLst/>
          </a:prstGeom>
        </p:spPr>
        <p:txBody>
          <a:bodyPr wrap="square">
            <a:spAutoFit/>
          </a:bodyPr>
          <a:lstStyle/>
          <a:p>
            <a:pPr algn="ctr"/>
            <a:r>
              <a:rPr lang="tr-TR" b="1" dirty="0"/>
              <a:t>TEHLİKELİ </a:t>
            </a:r>
            <a:r>
              <a:rPr lang="tr-TR" b="1" dirty="0" smtClean="0"/>
              <a:t>  MAL   VE  KOMBİNE   TAŞIMACILIK DÜZENLEME   </a:t>
            </a:r>
            <a:r>
              <a:rPr lang="tr-TR" b="1" dirty="0"/>
              <a:t>GENEL </a:t>
            </a:r>
            <a:r>
              <a:rPr lang="tr-TR" b="1" dirty="0" smtClean="0"/>
              <a:t>  MÜDÜRLÜĞÜ</a:t>
            </a:r>
            <a:endParaRPr lang="tr-TR" dirty="0"/>
          </a:p>
        </p:txBody>
      </p:sp>
      <p:sp>
        <p:nvSpPr>
          <p:cNvPr id="3" name="Dikdörtgen 2"/>
          <p:cNvSpPr/>
          <p:nvPr/>
        </p:nvSpPr>
        <p:spPr>
          <a:xfrm>
            <a:off x="412593" y="5295556"/>
            <a:ext cx="5637523" cy="400110"/>
          </a:xfrm>
          <a:prstGeom prst="rect">
            <a:avLst/>
          </a:prstGeom>
        </p:spPr>
        <p:txBody>
          <a:bodyPr wrap="square">
            <a:spAutoFit/>
          </a:bodyPr>
          <a:lstStyle/>
          <a:p>
            <a:r>
              <a:rPr lang="tr-TR" sz="2000" b="1" dirty="0" smtClean="0"/>
              <a:t>         Kadir ERKAN                 Daire Başkanı</a:t>
            </a:r>
            <a:endParaRPr lang="tr-TR" sz="2000" dirty="0"/>
          </a:p>
        </p:txBody>
      </p:sp>
    </p:spTree>
    <p:extLst>
      <p:ext uri="{BB962C8B-B14F-4D97-AF65-F5344CB8AC3E}">
        <p14:creationId xmlns:p14="http://schemas.microsoft.com/office/powerpoint/2010/main" val="2217283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Dikdörtgen"/>
          <p:cNvSpPr/>
          <p:nvPr/>
        </p:nvSpPr>
        <p:spPr>
          <a:xfrm>
            <a:off x="247135" y="206289"/>
            <a:ext cx="7833239" cy="523220"/>
          </a:xfrm>
          <a:prstGeom prst="rect">
            <a:avLst/>
          </a:prstGeom>
        </p:spPr>
        <p:txBody>
          <a:bodyPr wrap="square">
            <a:spAutoFit/>
          </a:bodyPr>
          <a:lstStyle/>
          <a:p>
            <a:pPr algn="ctr"/>
            <a:r>
              <a:rPr lang="tr-TR" sz="2800" b="1" dirty="0" smtClean="0">
                <a:solidFill>
                  <a:schemeClr val="bg1"/>
                </a:solidFill>
                <a:latin typeface="+mj-lt"/>
                <a:ea typeface="Calibri" pitchFamily="34" charset="0"/>
              </a:rPr>
              <a:t>ADR Eğitimleri-Karayolu (3)</a:t>
            </a:r>
            <a:endParaRPr lang="tr-TR" sz="2800" dirty="0">
              <a:solidFill>
                <a:schemeClr val="bg1"/>
              </a:solidFill>
              <a:latin typeface="+mj-lt"/>
            </a:endParaRPr>
          </a:p>
        </p:txBody>
      </p:sp>
      <p:sp>
        <p:nvSpPr>
          <p:cNvPr id="3" name="1 Dikdörtgen"/>
          <p:cNvSpPr/>
          <p:nvPr/>
        </p:nvSpPr>
        <p:spPr>
          <a:xfrm>
            <a:off x="247136" y="1433409"/>
            <a:ext cx="8719063" cy="4862870"/>
          </a:xfrm>
          <a:prstGeom prst="rect">
            <a:avLst/>
          </a:prstGeom>
        </p:spPr>
        <p:txBody>
          <a:bodyPr wrap="square">
            <a:spAutoFit/>
          </a:bodyPr>
          <a:lstStyle/>
          <a:p>
            <a:pPr algn="just">
              <a:buFont typeface="Wingdings" pitchFamily="2" charset="2"/>
              <a:buChar char="q"/>
            </a:pPr>
            <a:r>
              <a:rPr lang="tr-TR" sz="2000" b="1" dirty="0" smtClean="0">
                <a:solidFill>
                  <a:srgbClr val="FF0000"/>
                </a:solidFill>
                <a:latin typeface="Palatino Linotype" pitchFamily="18" charset="0"/>
                <a:ea typeface="PFAgoraSansPro-Regular"/>
              </a:rPr>
              <a:t> Eğiticilerin Eğitimi</a:t>
            </a:r>
          </a:p>
          <a:p>
            <a:pPr algn="just"/>
            <a:r>
              <a:rPr lang="tr-TR" sz="2000" b="1" dirty="0" smtClean="0">
                <a:solidFill>
                  <a:srgbClr val="000000"/>
                </a:solidFill>
                <a:latin typeface="Palatino Linotype" pitchFamily="18" charset="0"/>
                <a:ea typeface="PFAgoraSansPro-Regular"/>
              </a:rPr>
              <a:t>            </a:t>
            </a:r>
          </a:p>
          <a:p>
            <a:pPr algn="just"/>
            <a:r>
              <a:rPr lang="tr-TR" sz="2000" b="1" dirty="0">
                <a:solidFill>
                  <a:srgbClr val="000000"/>
                </a:solidFill>
                <a:latin typeface="Palatino Linotype" pitchFamily="18" charset="0"/>
                <a:ea typeface="PFAgoraSansPro-Regular"/>
              </a:rPr>
              <a:t> </a:t>
            </a:r>
            <a:r>
              <a:rPr lang="tr-TR" sz="2000" b="1" dirty="0" smtClean="0">
                <a:solidFill>
                  <a:srgbClr val="000000"/>
                </a:solidFill>
                <a:latin typeface="Palatino Linotype" pitchFamily="18" charset="0"/>
                <a:ea typeface="PFAgoraSansPro-Regular"/>
              </a:rPr>
              <a:t>          </a:t>
            </a:r>
            <a:r>
              <a:rPr lang="tr-TR" b="1" dirty="0" smtClean="0">
                <a:solidFill>
                  <a:srgbClr val="000000"/>
                </a:solidFill>
                <a:latin typeface="Palatino Linotype" pitchFamily="18" charset="0"/>
                <a:ea typeface="PFAgoraSansPro-Regular"/>
              </a:rPr>
              <a:t>Şoförlere  SRC 5 </a:t>
            </a:r>
            <a:r>
              <a:rPr lang="tr-TR" b="1" dirty="0">
                <a:solidFill>
                  <a:srgbClr val="000000"/>
                </a:solidFill>
                <a:latin typeface="Palatino Linotype" pitchFamily="18" charset="0"/>
                <a:ea typeface="PFAgoraSansPro-Regular"/>
              </a:rPr>
              <a:t>Eğitimi </a:t>
            </a:r>
            <a:r>
              <a:rPr lang="tr-TR" b="1" dirty="0" smtClean="0">
                <a:solidFill>
                  <a:srgbClr val="000000"/>
                </a:solidFill>
                <a:latin typeface="Palatino Linotype" pitchFamily="18" charset="0"/>
                <a:ea typeface="PFAgoraSansPro-Regular"/>
              </a:rPr>
              <a:t>verecek eğiticileri belgelendirmek için; </a:t>
            </a:r>
            <a:endParaRPr lang="tr-TR" b="1" dirty="0">
              <a:solidFill>
                <a:srgbClr val="000000"/>
              </a:solidFill>
              <a:latin typeface="Palatino Linotype" pitchFamily="18" charset="0"/>
              <a:ea typeface="PFAgoraSansPro-Regular"/>
            </a:endParaRPr>
          </a:p>
          <a:p>
            <a:pPr lvl="1" algn="just">
              <a:buFont typeface="Wingdings" pitchFamily="2" charset="2"/>
              <a:buChar char="q"/>
            </a:pPr>
            <a:endParaRPr lang="tr-TR" b="1" dirty="0">
              <a:solidFill>
                <a:srgbClr val="000000"/>
              </a:solidFill>
              <a:latin typeface="Palatino Linotype" pitchFamily="18" charset="0"/>
              <a:ea typeface="PFAgoraSansPro-Regular"/>
            </a:endParaRPr>
          </a:p>
          <a:p>
            <a:pPr marL="1028700" lvl="2" indent="-285750" algn="just">
              <a:buFont typeface="Arial" pitchFamily="34" charset="0"/>
              <a:buChar char="•"/>
            </a:pPr>
            <a:r>
              <a:rPr lang="tr-TR" dirty="0" smtClean="0">
                <a:solidFill>
                  <a:srgbClr val="000000"/>
                </a:solidFill>
                <a:latin typeface="Palatino Linotype" pitchFamily="18" charset="0"/>
                <a:ea typeface="PFAgoraSansPro-Regular"/>
              </a:rPr>
              <a:t>2013 </a:t>
            </a:r>
            <a:r>
              <a:rPr lang="tr-TR" dirty="0">
                <a:solidFill>
                  <a:srgbClr val="000000"/>
                </a:solidFill>
                <a:latin typeface="Palatino Linotype" pitchFamily="18" charset="0"/>
                <a:ea typeface="PFAgoraSansPro-Regular"/>
              </a:rPr>
              <a:t>yılında, </a:t>
            </a:r>
            <a:r>
              <a:rPr lang="tr-TR" dirty="0" smtClean="0">
                <a:solidFill>
                  <a:srgbClr val="000000"/>
                </a:solidFill>
                <a:latin typeface="Palatino Linotype" pitchFamily="18" charset="0"/>
                <a:ea typeface="PFAgoraSansPro-Regular"/>
              </a:rPr>
              <a:t>iki </a:t>
            </a:r>
            <a:r>
              <a:rPr lang="tr-TR" dirty="0">
                <a:solidFill>
                  <a:srgbClr val="000000"/>
                </a:solidFill>
                <a:latin typeface="Palatino Linotype" pitchFamily="18" charset="0"/>
                <a:ea typeface="PFAgoraSansPro-Regular"/>
              </a:rPr>
              <a:t>adet </a:t>
            </a:r>
            <a:r>
              <a:rPr lang="tr-TR" dirty="0" smtClean="0">
                <a:solidFill>
                  <a:srgbClr val="000000"/>
                </a:solidFill>
                <a:latin typeface="Palatino Linotype" pitchFamily="18" charset="0"/>
                <a:ea typeface="PFAgoraSansPro-Regular"/>
              </a:rPr>
              <a:t>Eğiticilerin </a:t>
            </a:r>
            <a:r>
              <a:rPr lang="tr-TR" dirty="0">
                <a:solidFill>
                  <a:srgbClr val="000000"/>
                </a:solidFill>
                <a:latin typeface="Palatino Linotype" pitchFamily="18" charset="0"/>
                <a:ea typeface="PFAgoraSansPro-Regular"/>
              </a:rPr>
              <a:t>E</a:t>
            </a:r>
            <a:r>
              <a:rPr lang="tr-TR" dirty="0" smtClean="0">
                <a:solidFill>
                  <a:srgbClr val="000000"/>
                </a:solidFill>
                <a:latin typeface="Palatino Linotype" pitchFamily="18" charset="0"/>
                <a:ea typeface="PFAgoraSansPro-Regular"/>
              </a:rPr>
              <a:t>ğitimi </a:t>
            </a:r>
            <a:r>
              <a:rPr lang="tr-TR" dirty="0">
                <a:solidFill>
                  <a:srgbClr val="000000"/>
                </a:solidFill>
                <a:latin typeface="Palatino Linotype" pitchFamily="18" charset="0"/>
                <a:ea typeface="PFAgoraSansPro-Regular"/>
              </a:rPr>
              <a:t>P</a:t>
            </a:r>
            <a:r>
              <a:rPr lang="tr-TR" dirty="0" smtClean="0">
                <a:solidFill>
                  <a:srgbClr val="000000"/>
                </a:solidFill>
                <a:latin typeface="Palatino Linotype" pitchFamily="18" charset="0"/>
                <a:ea typeface="PFAgoraSansPro-Regular"/>
              </a:rPr>
              <a:t>rogramı  </a:t>
            </a:r>
            <a:r>
              <a:rPr lang="tr-TR" dirty="0">
                <a:solidFill>
                  <a:srgbClr val="000000"/>
                </a:solidFill>
                <a:latin typeface="Palatino Linotype" pitchFamily="18" charset="0"/>
                <a:ea typeface="PFAgoraSansPro-Regular"/>
              </a:rPr>
              <a:t>düzenlenmiştir.</a:t>
            </a:r>
          </a:p>
          <a:p>
            <a:pPr marL="1028700" lvl="2" indent="-285750" algn="just">
              <a:buFont typeface="Arial" pitchFamily="34" charset="0"/>
              <a:buChar char="•"/>
            </a:pPr>
            <a:r>
              <a:rPr lang="tr-TR" dirty="0">
                <a:solidFill>
                  <a:srgbClr val="000000"/>
                </a:solidFill>
                <a:latin typeface="Palatino Linotype" pitchFamily="18" charset="0"/>
                <a:ea typeface="PFAgoraSansPro-Regular"/>
              </a:rPr>
              <a:t>Bu programlarda </a:t>
            </a:r>
            <a:r>
              <a:rPr lang="tr-TR" dirty="0" smtClean="0">
                <a:solidFill>
                  <a:srgbClr val="000000"/>
                </a:solidFill>
                <a:latin typeface="Palatino Linotype" pitchFamily="18" charset="0"/>
                <a:ea typeface="PFAgoraSansPro-Regular"/>
              </a:rPr>
              <a:t> </a:t>
            </a:r>
            <a:r>
              <a:rPr lang="tr-TR" dirty="0" smtClean="0">
                <a:solidFill>
                  <a:srgbClr val="00B0F0"/>
                </a:solidFill>
                <a:latin typeface="Palatino Linotype" pitchFamily="18" charset="0"/>
                <a:ea typeface="PFAgoraSansPro-Regular"/>
              </a:rPr>
              <a:t>84  kişi  </a:t>
            </a:r>
            <a:r>
              <a:rPr lang="tr-TR" dirty="0" smtClean="0">
                <a:solidFill>
                  <a:srgbClr val="000000"/>
                </a:solidFill>
                <a:latin typeface="Palatino Linotype" pitchFamily="18" charset="0"/>
                <a:ea typeface="PFAgoraSansPro-Regular"/>
              </a:rPr>
              <a:t>eğitime katılmıştır. </a:t>
            </a:r>
            <a:endParaRPr lang="tr-TR" dirty="0">
              <a:solidFill>
                <a:srgbClr val="000000"/>
              </a:solidFill>
              <a:latin typeface="Palatino Linotype" pitchFamily="18" charset="0"/>
              <a:ea typeface="PFAgoraSansPro-Regular"/>
            </a:endParaRPr>
          </a:p>
          <a:p>
            <a:pPr marL="1028700" lvl="2" indent="-285750" algn="just">
              <a:buFont typeface="Arial" pitchFamily="34" charset="0"/>
              <a:buChar char="•"/>
            </a:pPr>
            <a:r>
              <a:rPr lang="tr-TR" dirty="0" smtClean="0">
                <a:solidFill>
                  <a:srgbClr val="000000"/>
                </a:solidFill>
                <a:latin typeface="Palatino Linotype" pitchFamily="18" charset="0"/>
                <a:ea typeface="PFAgoraSansPro-Regular"/>
              </a:rPr>
              <a:t>Bu güne kadar , yurtdışında eğitim alanlarla birlikte, </a:t>
            </a:r>
            <a:r>
              <a:rPr lang="tr-TR" dirty="0">
                <a:solidFill>
                  <a:srgbClr val="00B0F0"/>
                </a:solidFill>
              </a:rPr>
              <a:t>91 kişiye </a:t>
            </a:r>
            <a:r>
              <a:rPr lang="tr-TR" dirty="0" smtClean="0">
                <a:solidFill>
                  <a:srgbClr val="000000"/>
                </a:solidFill>
                <a:latin typeface="Palatino Linotype" pitchFamily="18" charset="0"/>
                <a:ea typeface="PFAgoraSansPro-Regular"/>
              </a:rPr>
              <a:t>Eğitici </a:t>
            </a:r>
            <a:r>
              <a:rPr lang="tr-TR" dirty="0">
                <a:solidFill>
                  <a:srgbClr val="000000"/>
                </a:solidFill>
                <a:latin typeface="Palatino Linotype" pitchFamily="18" charset="0"/>
                <a:ea typeface="PFAgoraSansPro-Regular"/>
              </a:rPr>
              <a:t>B</a:t>
            </a:r>
            <a:r>
              <a:rPr lang="tr-TR" dirty="0" smtClean="0">
                <a:solidFill>
                  <a:srgbClr val="000000"/>
                </a:solidFill>
                <a:latin typeface="Palatino Linotype" pitchFamily="18" charset="0"/>
                <a:ea typeface="PFAgoraSansPro-Regular"/>
              </a:rPr>
              <a:t>elgesi </a:t>
            </a:r>
            <a:r>
              <a:rPr lang="tr-TR" dirty="0">
                <a:solidFill>
                  <a:srgbClr val="000000"/>
                </a:solidFill>
                <a:latin typeface="Palatino Linotype" pitchFamily="18" charset="0"/>
                <a:ea typeface="PFAgoraSansPro-Regular"/>
              </a:rPr>
              <a:t>düzenlenmiştir. </a:t>
            </a:r>
            <a:endParaRPr lang="tr-TR" dirty="0" smtClean="0">
              <a:solidFill>
                <a:srgbClr val="000000"/>
              </a:solidFill>
              <a:latin typeface="Palatino Linotype" pitchFamily="18" charset="0"/>
              <a:ea typeface="PFAgoraSansPro-Regular"/>
            </a:endParaRPr>
          </a:p>
          <a:p>
            <a:pPr marL="1028700" lvl="2" indent="-285750" algn="just">
              <a:buFont typeface="Arial" pitchFamily="34" charset="0"/>
              <a:buChar char="•"/>
            </a:pPr>
            <a:endParaRPr lang="tr-TR" dirty="0" smtClean="0">
              <a:solidFill>
                <a:srgbClr val="000000"/>
              </a:solidFill>
              <a:latin typeface="Palatino Linotype" pitchFamily="18" charset="0"/>
              <a:ea typeface="PFAgoraSansPro-Regular"/>
            </a:endParaRPr>
          </a:p>
          <a:p>
            <a:pPr marL="1028700" lvl="2" indent="-285750" algn="just">
              <a:buFont typeface="Arial" pitchFamily="34" charset="0"/>
              <a:buChar char="•"/>
            </a:pPr>
            <a:r>
              <a:rPr lang="tr-TR" dirty="0" smtClean="0">
                <a:solidFill>
                  <a:srgbClr val="FF0000"/>
                </a:solidFill>
                <a:latin typeface="Palatino Linotype" pitchFamily="18" charset="0"/>
                <a:ea typeface="PFAgoraSansPro-Regular"/>
              </a:rPr>
              <a:t>Böylece, hem mevcut Eğitim Merkezlerinin eğitici ihtiyacı karşılanmış, hem de yeni Eğitim Merkezlerinin açılmasına imkan sağlanmıştır.</a:t>
            </a:r>
          </a:p>
          <a:p>
            <a:pPr marL="1028700" lvl="2" indent="-285750" algn="just">
              <a:buFont typeface="Arial" pitchFamily="34" charset="0"/>
              <a:buChar char="•"/>
            </a:pPr>
            <a:endParaRPr lang="tr-TR" dirty="0" smtClean="0">
              <a:solidFill>
                <a:srgbClr val="FF0000"/>
              </a:solidFill>
              <a:latin typeface="Palatino Linotype" pitchFamily="18" charset="0"/>
              <a:ea typeface="PFAgoraSansPro-Regular"/>
            </a:endParaRPr>
          </a:p>
          <a:p>
            <a:pPr marL="1028700" lvl="2" indent="-285750" algn="just">
              <a:buFont typeface="Arial" pitchFamily="34" charset="0"/>
              <a:buChar char="•"/>
            </a:pPr>
            <a:r>
              <a:rPr lang="tr-TR" dirty="0" smtClean="0">
                <a:solidFill>
                  <a:srgbClr val="000000"/>
                </a:solidFill>
                <a:latin typeface="Palatino Linotype" pitchFamily="18" charset="0"/>
                <a:ea typeface="PFAgoraSansPro-Regular"/>
              </a:rPr>
              <a:t>Sınıf 1 (Patlayıcılar) </a:t>
            </a:r>
            <a:r>
              <a:rPr lang="tr-TR" dirty="0">
                <a:solidFill>
                  <a:srgbClr val="000000"/>
                </a:solidFill>
                <a:latin typeface="Palatino Linotype" pitchFamily="18" charset="0"/>
                <a:ea typeface="PFAgoraSansPro-Regular"/>
              </a:rPr>
              <a:t>ve </a:t>
            </a:r>
            <a:r>
              <a:rPr lang="tr-TR" dirty="0" smtClean="0">
                <a:solidFill>
                  <a:srgbClr val="000000"/>
                </a:solidFill>
                <a:latin typeface="Palatino Linotype" pitchFamily="18" charset="0"/>
                <a:ea typeface="PFAgoraSansPro-Regular"/>
              </a:rPr>
              <a:t>Sınıf 7 </a:t>
            </a:r>
            <a:r>
              <a:rPr lang="tr-TR" dirty="0">
                <a:solidFill>
                  <a:srgbClr val="000000"/>
                </a:solidFill>
                <a:latin typeface="Palatino Linotype" pitchFamily="18" charset="0"/>
                <a:ea typeface="PFAgoraSansPro-Regular"/>
              </a:rPr>
              <a:t>(Radyoaktif) madde taşımacılığı için bir adet </a:t>
            </a:r>
            <a:r>
              <a:rPr lang="tr-TR" dirty="0" smtClean="0">
                <a:solidFill>
                  <a:srgbClr val="000000"/>
                </a:solidFill>
                <a:latin typeface="Palatino Linotype" pitchFamily="18" charset="0"/>
                <a:ea typeface="PFAgoraSansPro-Regular"/>
              </a:rPr>
              <a:t>Eğiticilerin </a:t>
            </a:r>
            <a:r>
              <a:rPr lang="tr-TR" dirty="0">
                <a:solidFill>
                  <a:srgbClr val="000000"/>
                </a:solidFill>
                <a:latin typeface="Palatino Linotype" pitchFamily="18" charset="0"/>
                <a:ea typeface="PFAgoraSansPro-Regular"/>
              </a:rPr>
              <a:t>Eğitimi Programı  düzenlenmiştir</a:t>
            </a:r>
            <a:r>
              <a:rPr lang="tr-TR" dirty="0" smtClean="0">
                <a:solidFill>
                  <a:srgbClr val="000000"/>
                </a:solidFill>
                <a:latin typeface="Palatino Linotype" pitchFamily="18" charset="0"/>
                <a:ea typeface="PFAgoraSansPro-Regular"/>
              </a:rPr>
              <a:t>.</a:t>
            </a:r>
          </a:p>
          <a:p>
            <a:pPr marL="742950" lvl="2" algn="just"/>
            <a:r>
              <a:rPr lang="tr-TR" dirty="0" smtClean="0">
                <a:solidFill>
                  <a:srgbClr val="000000"/>
                </a:solidFill>
                <a:latin typeface="Palatino Linotype" pitchFamily="18" charset="0"/>
                <a:ea typeface="PFAgoraSansPro-Regular"/>
              </a:rPr>
              <a:t>     Bu programda  </a:t>
            </a:r>
            <a:r>
              <a:rPr lang="tr-TR" dirty="0" smtClean="0">
                <a:solidFill>
                  <a:srgbClr val="0070C0"/>
                </a:solidFill>
                <a:latin typeface="Palatino Linotype" pitchFamily="18" charset="0"/>
                <a:ea typeface="PFAgoraSansPro-Regular"/>
              </a:rPr>
              <a:t>40 kişi </a:t>
            </a:r>
            <a:r>
              <a:rPr lang="tr-TR" dirty="0" smtClean="0">
                <a:solidFill>
                  <a:srgbClr val="000000"/>
                </a:solidFill>
                <a:latin typeface="Palatino Linotype" pitchFamily="18" charset="0"/>
                <a:ea typeface="PFAgoraSansPro-Regular"/>
              </a:rPr>
              <a:t>eğitici olarak eğitilmiştir.</a:t>
            </a:r>
          </a:p>
          <a:p>
            <a:pPr marL="742950" lvl="2" algn="just"/>
            <a:endParaRPr lang="tr-TR" dirty="0">
              <a:solidFill>
                <a:srgbClr val="000000"/>
              </a:solidFill>
              <a:latin typeface="Palatino Linotype" pitchFamily="18" charset="0"/>
              <a:ea typeface="PFAgoraSansPro-Regular"/>
            </a:endParaRPr>
          </a:p>
          <a:p>
            <a:pPr marL="171450" indent="-171450" algn="just">
              <a:buFont typeface="Arial" pitchFamily="34" charset="0"/>
              <a:buChar char="•"/>
            </a:pPr>
            <a:endParaRPr lang="tr-TR" sz="1600" dirty="0" smtClean="0"/>
          </a:p>
        </p:txBody>
      </p:sp>
      <p:pic>
        <p:nvPicPr>
          <p:cNvPr id="4" name="7 Resim" descr="ADR2005.jpg"/>
          <p:cNvPicPr>
            <a:picLocks noChangeAspect="1"/>
          </p:cNvPicPr>
          <p:nvPr/>
        </p:nvPicPr>
        <p:blipFill>
          <a:blip r:embed="rId3" cstate="print"/>
          <a:srcRect l="5531" t="2083" b="2083"/>
          <a:stretch>
            <a:fillRect/>
          </a:stretch>
        </p:blipFill>
        <p:spPr bwMode="auto">
          <a:xfrm>
            <a:off x="8080374" y="280601"/>
            <a:ext cx="885825" cy="1219200"/>
          </a:xfrm>
          <a:prstGeom prst="rect">
            <a:avLst/>
          </a:prstGeom>
          <a:noFill/>
          <a:ln w="9525">
            <a:noFill/>
            <a:miter lim="800000"/>
            <a:headEnd/>
            <a:tailEnd/>
          </a:ln>
        </p:spPr>
      </p:pic>
    </p:spTree>
    <p:extLst>
      <p:ext uri="{BB962C8B-B14F-4D97-AF65-F5344CB8AC3E}">
        <p14:creationId xmlns:p14="http://schemas.microsoft.com/office/powerpoint/2010/main" val="1313848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81000" y="1997839"/>
            <a:ext cx="8458200" cy="369332"/>
          </a:xfrm>
          <a:prstGeom prst="rect">
            <a:avLst/>
          </a:prstGeom>
        </p:spPr>
        <p:txBody>
          <a:bodyPr wrap="square">
            <a:spAutoFit/>
          </a:bodyPr>
          <a:lstStyle/>
          <a:p>
            <a:pPr algn="just"/>
            <a:endParaRPr lang="tr-TR" dirty="0">
              <a:solidFill>
                <a:srgbClr val="0070C0"/>
              </a:solidFill>
            </a:endParaRPr>
          </a:p>
        </p:txBody>
      </p:sp>
      <p:sp>
        <p:nvSpPr>
          <p:cNvPr id="8" name="7 Dikdörtgen"/>
          <p:cNvSpPr/>
          <p:nvPr/>
        </p:nvSpPr>
        <p:spPr>
          <a:xfrm>
            <a:off x="381000" y="1499800"/>
            <a:ext cx="8585199" cy="4524315"/>
          </a:xfrm>
          <a:prstGeom prst="rect">
            <a:avLst/>
          </a:prstGeom>
        </p:spPr>
        <p:txBody>
          <a:bodyPr wrap="square">
            <a:spAutoFit/>
          </a:bodyPr>
          <a:lstStyle/>
          <a:p>
            <a:pPr marL="0" lvl="1" algn="just">
              <a:buFontTx/>
              <a:buChar char="•"/>
            </a:pPr>
            <a:endParaRPr lang="tr-TR" sz="2000" b="1" dirty="0" smtClean="0">
              <a:solidFill>
                <a:srgbClr val="0070C0"/>
              </a:solidFill>
              <a:latin typeface="Palatino Linotype" pitchFamily="18" charset="0"/>
            </a:endParaRPr>
          </a:p>
          <a:p>
            <a:pPr marL="0" lvl="1" algn="just"/>
            <a:r>
              <a:rPr lang="tr-TR" sz="2000" b="1" dirty="0" smtClean="0">
                <a:solidFill>
                  <a:srgbClr val="0070C0"/>
                </a:solidFill>
                <a:latin typeface="Palatino Linotype" pitchFamily="18" charset="0"/>
              </a:rPr>
              <a:t>Eğitim Merkezlerinde sürücülere yönelik eğitimler verilmektedir. </a:t>
            </a:r>
          </a:p>
          <a:p>
            <a:pPr algn="just"/>
            <a:endParaRPr lang="tr-TR" dirty="0" smtClean="0">
              <a:solidFill>
                <a:srgbClr val="002060"/>
              </a:solidFill>
              <a:latin typeface="Calibri" pitchFamily="34" charset="0"/>
              <a:ea typeface="Calibri" pitchFamily="34" charset="0"/>
              <a:cs typeface="Times New Roman" pitchFamily="18" charset="0"/>
            </a:endParaRPr>
          </a:p>
          <a:p>
            <a:pPr algn="just">
              <a:lnSpc>
                <a:spcPct val="150000"/>
              </a:lnSpc>
            </a:pPr>
            <a:r>
              <a:rPr lang="tr-TR" sz="2000" dirty="0" smtClean="0">
                <a:solidFill>
                  <a:srgbClr val="000000"/>
                </a:solidFill>
                <a:latin typeface="Palatino Linotype" pitchFamily="18" charset="0"/>
              </a:rPr>
              <a:t>    2014 Mayıs  başı itibariyle, yetkilendirilen  56 eğitim merkezinde;</a:t>
            </a:r>
          </a:p>
          <a:p>
            <a:pPr lvl="1" algn="just">
              <a:lnSpc>
                <a:spcPct val="150000"/>
              </a:lnSpc>
              <a:buFontTx/>
              <a:buChar char="•"/>
            </a:pPr>
            <a:r>
              <a:rPr lang="tr-TR" sz="2000" dirty="0" smtClean="0">
                <a:solidFill>
                  <a:srgbClr val="000000"/>
                </a:solidFill>
                <a:latin typeface="Palatino Linotype" pitchFamily="18" charset="0"/>
              </a:rPr>
              <a:t>  </a:t>
            </a:r>
            <a:r>
              <a:rPr lang="tr-TR" sz="2000" dirty="0" smtClean="0">
                <a:latin typeface="Palatino Linotype" pitchFamily="18" charset="0"/>
              </a:rPr>
              <a:t>34.388  </a:t>
            </a:r>
            <a:r>
              <a:rPr lang="tr-TR" sz="2000" dirty="0" smtClean="0">
                <a:solidFill>
                  <a:srgbClr val="000000"/>
                </a:solidFill>
                <a:latin typeface="Palatino Linotype" pitchFamily="18" charset="0"/>
              </a:rPr>
              <a:t>kişi eğitim almıştır.</a:t>
            </a:r>
          </a:p>
          <a:p>
            <a:pPr lvl="1" algn="just">
              <a:lnSpc>
                <a:spcPct val="150000"/>
              </a:lnSpc>
              <a:buFontTx/>
              <a:buChar char="•"/>
            </a:pPr>
            <a:r>
              <a:rPr lang="tr-TR" sz="2000" dirty="0" smtClean="0">
                <a:solidFill>
                  <a:srgbClr val="000000"/>
                </a:solidFill>
                <a:latin typeface="Palatino Linotype" pitchFamily="18" charset="0"/>
              </a:rPr>
              <a:t> 12.367 kişi sınava katılmıştır.</a:t>
            </a:r>
          </a:p>
          <a:p>
            <a:pPr lvl="1" algn="just">
              <a:lnSpc>
                <a:spcPct val="150000"/>
              </a:lnSpc>
              <a:buFontTx/>
              <a:buChar char="•"/>
            </a:pPr>
            <a:r>
              <a:rPr lang="tr-TR" sz="2000" dirty="0" smtClean="0">
                <a:latin typeface="Palatino Linotype" pitchFamily="18" charset="0"/>
              </a:rPr>
              <a:t>  8.907   </a:t>
            </a:r>
            <a:r>
              <a:rPr lang="tr-TR" sz="2000" dirty="0" smtClean="0">
                <a:solidFill>
                  <a:srgbClr val="000000"/>
                </a:solidFill>
                <a:latin typeface="Palatino Linotype" pitchFamily="18" charset="0"/>
              </a:rPr>
              <a:t>kişiye Tehlikeli Madde Taşımacılığı Sürücü Eğitim Belgesi   </a:t>
            </a:r>
          </a:p>
          <a:p>
            <a:pPr lvl="1" algn="just">
              <a:lnSpc>
                <a:spcPct val="150000"/>
              </a:lnSpc>
            </a:pPr>
            <a:r>
              <a:rPr lang="tr-TR" sz="2000" dirty="0">
                <a:solidFill>
                  <a:srgbClr val="000000"/>
                </a:solidFill>
                <a:latin typeface="Palatino Linotype" pitchFamily="18" charset="0"/>
              </a:rPr>
              <a:t> </a:t>
            </a:r>
            <a:r>
              <a:rPr lang="tr-TR" sz="2000" dirty="0" smtClean="0">
                <a:solidFill>
                  <a:srgbClr val="000000"/>
                </a:solidFill>
                <a:latin typeface="Palatino Linotype" pitchFamily="18" charset="0"/>
              </a:rPr>
              <a:t>    (SRC5 Belgesi) verilmiştir.</a:t>
            </a:r>
          </a:p>
          <a:p>
            <a:pPr lvl="1" algn="just">
              <a:lnSpc>
                <a:spcPct val="150000"/>
              </a:lnSpc>
            </a:pPr>
            <a:endParaRPr lang="tr-TR" sz="2000" b="1" dirty="0" smtClean="0">
              <a:solidFill>
                <a:srgbClr val="000000"/>
              </a:solidFill>
              <a:latin typeface="Palatino Linotype" pitchFamily="18" charset="0"/>
            </a:endParaRPr>
          </a:p>
          <a:p>
            <a:pPr lvl="1" algn="just">
              <a:lnSpc>
                <a:spcPct val="150000"/>
              </a:lnSpc>
              <a:buFontTx/>
              <a:buChar char="•"/>
            </a:pPr>
            <a:r>
              <a:rPr lang="tr-TR" sz="2000" b="1" dirty="0" smtClean="0">
                <a:solidFill>
                  <a:srgbClr val="FF0000"/>
                </a:solidFill>
                <a:latin typeface="Palatino Linotype" pitchFamily="18" charset="0"/>
              </a:rPr>
              <a:t> Yılda 6 kez merkezi sınav yapılmaktadır. </a:t>
            </a:r>
            <a:endParaRPr lang="tr-TR" sz="2000" b="1" dirty="0" smtClean="0">
              <a:solidFill>
                <a:srgbClr val="000000"/>
              </a:solidFill>
              <a:latin typeface="Palatino Linotype" pitchFamily="18" charset="0"/>
            </a:endParaRPr>
          </a:p>
          <a:p>
            <a:pPr algn="just"/>
            <a:endParaRPr lang="tr-TR" sz="2000" b="1" dirty="0">
              <a:solidFill>
                <a:srgbClr val="000000"/>
              </a:solidFill>
              <a:latin typeface="Palatino Linotype" pitchFamily="18" charset="0"/>
            </a:endParaRPr>
          </a:p>
        </p:txBody>
      </p:sp>
      <p:pic>
        <p:nvPicPr>
          <p:cNvPr id="7" name="7 Resim" descr="ADR2005.jpg"/>
          <p:cNvPicPr>
            <a:picLocks noChangeAspect="1"/>
          </p:cNvPicPr>
          <p:nvPr/>
        </p:nvPicPr>
        <p:blipFill>
          <a:blip r:embed="rId3" cstate="print"/>
          <a:srcRect l="5531" t="2083" b="2083"/>
          <a:stretch>
            <a:fillRect/>
          </a:stretch>
        </p:blipFill>
        <p:spPr bwMode="auto">
          <a:xfrm>
            <a:off x="8080374" y="280601"/>
            <a:ext cx="885825" cy="1219200"/>
          </a:xfrm>
          <a:prstGeom prst="rect">
            <a:avLst/>
          </a:prstGeom>
          <a:noFill/>
          <a:ln w="9525">
            <a:noFill/>
            <a:miter lim="800000"/>
            <a:headEnd/>
            <a:tailEnd/>
          </a:ln>
        </p:spPr>
      </p:pic>
      <p:sp>
        <p:nvSpPr>
          <p:cNvPr id="4" name="Dikdörtgen 3"/>
          <p:cNvSpPr/>
          <p:nvPr/>
        </p:nvSpPr>
        <p:spPr>
          <a:xfrm>
            <a:off x="234778" y="280601"/>
            <a:ext cx="7845595" cy="523220"/>
          </a:xfrm>
          <a:prstGeom prst="rect">
            <a:avLst/>
          </a:prstGeom>
        </p:spPr>
        <p:txBody>
          <a:bodyPr wrap="square">
            <a:spAutoFit/>
          </a:bodyPr>
          <a:lstStyle/>
          <a:p>
            <a:pPr lvl="0" algn="ctr"/>
            <a:r>
              <a:rPr lang="tr-TR" sz="2800" b="1" dirty="0">
                <a:solidFill>
                  <a:schemeClr val="bg1"/>
                </a:solidFill>
                <a:ea typeface="Calibri" pitchFamily="34" charset="0"/>
              </a:rPr>
              <a:t>ADR </a:t>
            </a:r>
            <a:r>
              <a:rPr lang="tr-TR" sz="2800" b="1" dirty="0" smtClean="0">
                <a:solidFill>
                  <a:schemeClr val="bg1"/>
                </a:solidFill>
                <a:ea typeface="Calibri" pitchFamily="34" charset="0"/>
              </a:rPr>
              <a:t>Eğitimleri-Karayolu (4)</a:t>
            </a:r>
            <a:endParaRPr lang="tr-TR" sz="2800" dirty="0">
              <a:solidFill>
                <a:schemeClr val="bg1"/>
              </a:solidFill>
            </a:endParaRPr>
          </a:p>
        </p:txBody>
      </p:sp>
    </p:spTree>
    <p:extLst>
      <p:ext uri="{BB962C8B-B14F-4D97-AF65-F5344CB8AC3E}">
        <p14:creationId xmlns:p14="http://schemas.microsoft.com/office/powerpoint/2010/main" val="3449057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39386" y="1439995"/>
            <a:ext cx="8408052" cy="5386090"/>
          </a:xfrm>
          <a:prstGeom prst="rect">
            <a:avLst/>
          </a:prstGeom>
        </p:spPr>
        <p:txBody>
          <a:bodyPr wrap="square">
            <a:spAutoFit/>
          </a:bodyPr>
          <a:lstStyle/>
          <a:p>
            <a:pPr algn="just">
              <a:buFont typeface="Wingdings" pitchFamily="2" charset="2"/>
              <a:buChar char="q"/>
            </a:pPr>
            <a:r>
              <a:rPr lang="tr-TR" b="1" dirty="0" smtClean="0">
                <a:latin typeface="Palatino Linotype" pitchFamily="18" charset="0"/>
                <a:ea typeface="PFAgoraSansPro-Regular"/>
              </a:rPr>
              <a:t> Denizyoluyla Taşınan Tehlikeli Yüklere İlişkin Uluslararası Kod     </a:t>
            </a:r>
          </a:p>
          <a:p>
            <a:pPr algn="just"/>
            <a:r>
              <a:rPr lang="tr-TR" b="1" dirty="0">
                <a:latin typeface="Palatino Linotype" pitchFamily="18" charset="0"/>
                <a:ea typeface="PFAgoraSansPro-Regular"/>
              </a:rPr>
              <a:t> </a:t>
            </a:r>
            <a:r>
              <a:rPr lang="tr-TR" b="1" dirty="0" smtClean="0">
                <a:latin typeface="Palatino Linotype" pitchFamily="18" charset="0"/>
                <a:ea typeface="PFAgoraSansPro-Regular"/>
              </a:rPr>
              <a:t>    Kapsamında Eğitim ve Yetkilendirme Yönetmeliği çerçevesinde;</a:t>
            </a:r>
          </a:p>
          <a:p>
            <a:pPr algn="just"/>
            <a:endParaRPr lang="tr-TR" b="1" dirty="0" smtClean="0">
              <a:solidFill>
                <a:srgbClr val="000000"/>
              </a:solidFill>
              <a:latin typeface="Palatino Linotype" pitchFamily="18" charset="0"/>
              <a:ea typeface="PFAgoraSansPro-Regular"/>
            </a:endParaRPr>
          </a:p>
          <a:p>
            <a:pPr lvl="1" algn="just">
              <a:buFontTx/>
              <a:buChar char="•"/>
            </a:pPr>
            <a:r>
              <a:rPr lang="tr-TR" b="1" dirty="0" smtClean="0">
                <a:solidFill>
                  <a:srgbClr val="000000"/>
                </a:solidFill>
                <a:latin typeface="Palatino Linotype" pitchFamily="18" charset="0"/>
                <a:ea typeface="PFAgoraSansPro-Regular"/>
              </a:rPr>
              <a:t> </a:t>
            </a:r>
            <a:r>
              <a:rPr lang="tr-TR" dirty="0" smtClean="0">
                <a:solidFill>
                  <a:srgbClr val="000000"/>
                </a:solidFill>
                <a:latin typeface="Palatino Linotype" pitchFamily="18" charset="0"/>
                <a:ea typeface="PFAgoraSansPro-Regular"/>
              </a:rPr>
              <a:t>5 </a:t>
            </a:r>
            <a:r>
              <a:rPr lang="tr-TR" dirty="0">
                <a:solidFill>
                  <a:srgbClr val="000000"/>
                </a:solidFill>
                <a:latin typeface="Palatino Linotype" pitchFamily="18" charset="0"/>
                <a:ea typeface="PFAgoraSansPro-Regular"/>
              </a:rPr>
              <a:t>Eğitim Merkezi, Genel Eğitim vermek üzere yetkilendirilmiştir.</a:t>
            </a:r>
          </a:p>
          <a:p>
            <a:pPr lvl="2" algn="just"/>
            <a:endParaRPr lang="tr-TR" dirty="0">
              <a:solidFill>
                <a:srgbClr val="000000"/>
              </a:solidFill>
              <a:latin typeface="Palatino Linotype" pitchFamily="18" charset="0"/>
              <a:ea typeface="PFAgoraSansPro-Regular"/>
            </a:endParaRPr>
          </a:p>
          <a:p>
            <a:pPr lvl="1" algn="just">
              <a:buFontTx/>
              <a:buChar char="•"/>
            </a:pPr>
            <a:r>
              <a:rPr lang="tr-TR" dirty="0" smtClean="0">
                <a:solidFill>
                  <a:srgbClr val="000000"/>
                </a:solidFill>
                <a:latin typeface="Palatino Linotype" pitchFamily="18" charset="0"/>
                <a:ea typeface="PFAgoraSansPro-Regular"/>
              </a:rPr>
              <a:t> 11 </a:t>
            </a:r>
            <a:r>
              <a:rPr lang="tr-TR" dirty="0">
                <a:solidFill>
                  <a:srgbClr val="000000"/>
                </a:solidFill>
                <a:latin typeface="Palatino Linotype" pitchFamily="18" charset="0"/>
                <a:ea typeface="PFAgoraSansPro-Regular"/>
              </a:rPr>
              <a:t>Liman </a:t>
            </a:r>
            <a:r>
              <a:rPr lang="tr-TR" dirty="0" smtClean="0">
                <a:solidFill>
                  <a:srgbClr val="000000"/>
                </a:solidFill>
                <a:latin typeface="Palatino Linotype" pitchFamily="18" charset="0"/>
                <a:ea typeface="PFAgoraSansPro-Regular"/>
              </a:rPr>
              <a:t>İşletici Kuruluş</a:t>
            </a:r>
            <a:r>
              <a:rPr lang="tr-TR" dirty="0">
                <a:solidFill>
                  <a:srgbClr val="000000"/>
                </a:solidFill>
                <a:latin typeface="Palatino Linotype" pitchFamily="18" charset="0"/>
                <a:ea typeface="PFAgoraSansPro-Regular"/>
              </a:rPr>
              <a:t>, kendi personeline eğitim vermek üzere </a:t>
            </a:r>
            <a:r>
              <a:rPr lang="tr-TR" dirty="0" smtClean="0">
                <a:solidFill>
                  <a:srgbClr val="000000"/>
                </a:solidFill>
                <a:latin typeface="Palatino Linotype" pitchFamily="18" charset="0"/>
                <a:ea typeface="PFAgoraSansPro-Regular"/>
              </a:rPr>
              <a:t>    </a:t>
            </a:r>
          </a:p>
          <a:p>
            <a:pPr lvl="1" algn="just"/>
            <a:r>
              <a:rPr lang="tr-TR" dirty="0">
                <a:solidFill>
                  <a:srgbClr val="000000"/>
                </a:solidFill>
                <a:latin typeface="Palatino Linotype" pitchFamily="18" charset="0"/>
                <a:ea typeface="PFAgoraSansPro-Regular"/>
              </a:rPr>
              <a:t> </a:t>
            </a:r>
            <a:r>
              <a:rPr lang="tr-TR" dirty="0" smtClean="0">
                <a:solidFill>
                  <a:srgbClr val="000000"/>
                </a:solidFill>
                <a:latin typeface="Palatino Linotype" pitchFamily="18" charset="0"/>
                <a:ea typeface="PFAgoraSansPro-Regular"/>
              </a:rPr>
              <a:t>   yetkilendirilmiştir.</a:t>
            </a:r>
          </a:p>
          <a:p>
            <a:pPr lvl="1" algn="just">
              <a:buFontTx/>
              <a:buChar char="•"/>
            </a:pPr>
            <a:endParaRPr lang="tr-TR" dirty="0">
              <a:solidFill>
                <a:srgbClr val="000000"/>
              </a:solidFill>
              <a:latin typeface="Palatino Linotype" pitchFamily="18" charset="0"/>
              <a:ea typeface="PFAgoraSansPro-Regular"/>
            </a:endParaRPr>
          </a:p>
          <a:p>
            <a:pPr lvl="1" algn="just">
              <a:buFontTx/>
              <a:buChar char="•"/>
            </a:pPr>
            <a:r>
              <a:rPr lang="tr-TR" dirty="0" smtClean="0">
                <a:solidFill>
                  <a:srgbClr val="000000"/>
                </a:solidFill>
                <a:latin typeface="Palatino Linotype" pitchFamily="18" charset="0"/>
                <a:ea typeface="PFAgoraSansPro-Regular"/>
              </a:rPr>
              <a:t> </a:t>
            </a:r>
            <a:r>
              <a:rPr lang="tr-TR" dirty="0">
                <a:solidFill>
                  <a:srgbClr val="000000"/>
                </a:solidFill>
                <a:latin typeface="Palatino Linotype" pitchFamily="18" charset="0"/>
                <a:ea typeface="PFAgoraSansPro-Regular"/>
              </a:rPr>
              <a:t>Limanlarımızda tehlikeli yük elleçleyen yaklaşık </a:t>
            </a:r>
            <a:r>
              <a:rPr lang="tr-TR" dirty="0" smtClean="0">
                <a:solidFill>
                  <a:srgbClr val="000000"/>
                </a:solidFill>
                <a:latin typeface="Palatino Linotype" pitchFamily="18" charset="0"/>
                <a:ea typeface="PFAgoraSansPro-Regular"/>
              </a:rPr>
              <a:t>13.280  kişiye </a:t>
            </a:r>
            <a:r>
              <a:rPr lang="tr-TR" dirty="0">
                <a:solidFill>
                  <a:srgbClr val="000000"/>
                </a:solidFill>
                <a:latin typeface="Palatino Linotype" pitchFamily="18" charset="0"/>
                <a:ea typeface="PFAgoraSansPro-Regular"/>
              </a:rPr>
              <a:t>eğitim </a:t>
            </a:r>
            <a:r>
              <a:rPr lang="tr-TR" dirty="0" smtClean="0">
                <a:solidFill>
                  <a:srgbClr val="000000"/>
                </a:solidFill>
                <a:latin typeface="Palatino Linotype" pitchFamily="18" charset="0"/>
                <a:ea typeface="PFAgoraSansPro-Regular"/>
              </a:rPr>
              <a:t> </a:t>
            </a:r>
          </a:p>
          <a:p>
            <a:pPr lvl="1" algn="just"/>
            <a:r>
              <a:rPr lang="tr-TR" dirty="0">
                <a:solidFill>
                  <a:srgbClr val="000000"/>
                </a:solidFill>
                <a:latin typeface="Palatino Linotype" pitchFamily="18" charset="0"/>
                <a:ea typeface="PFAgoraSansPro-Regular"/>
              </a:rPr>
              <a:t> </a:t>
            </a:r>
            <a:r>
              <a:rPr lang="tr-TR" dirty="0" smtClean="0">
                <a:solidFill>
                  <a:srgbClr val="000000"/>
                </a:solidFill>
                <a:latin typeface="Palatino Linotype" pitchFamily="18" charset="0"/>
                <a:ea typeface="PFAgoraSansPro-Regular"/>
              </a:rPr>
              <a:t>   verilmiştir.</a:t>
            </a:r>
            <a:endParaRPr lang="tr-TR" b="1" dirty="0">
              <a:solidFill>
                <a:srgbClr val="000000"/>
              </a:solidFill>
              <a:latin typeface="Palatino Linotype" pitchFamily="18" charset="0"/>
              <a:ea typeface="PFAgoraSansPro-Regular"/>
            </a:endParaRPr>
          </a:p>
          <a:p>
            <a:pPr algn="just">
              <a:buFont typeface="Wingdings" pitchFamily="2" charset="2"/>
              <a:buChar char="q"/>
            </a:pPr>
            <a:r>
              <a:rPr lang="tr-TR" b="1" dirty="0" smtClean="0">
                <a:solidFill>
                  <a:srgbClr val="FF0000"/>
                </a:solidFill>
                <a:latin typeface="Palatino Linotype" pitchFamily="18" charset="0"/>
                <a:ea typeface="PFAgoraSansPro-Regular"/>
              </a:rPr>
              <a:t> Eğiticilerin Eğitimi</a:t>
            </a:r>
          </a:p>
          <a:p>
            <a:pPr algn="just"/>
            <a:endParaRPr lang="tr-TR" b="1" dirty="0" smtClean="0">
              <a:solidFill>
                <a:srgbClr val="FF0000"/>
              </a:solidFill>
              <a:latin typeface="Palatino Linotype" pitchFamily="18" charset="0"/>
              <a:ea typeface="PFAgoraSansPro-Regular"/>
            </a:endParaRPr>
          </a:p>
          <a:p>
            <a:pPr lvl="1" indent="-285750" algn="just">
              <a:buFontTx/>
              <a:buChar char="•"/>
            </a:pPr>
            <a:r>
              <a:rPr lang="tr-TR" dirty="0">
                <a:solidFill>
                  <a:srgbClr val="000000"/>
                </a:solidFill>
                <a:latin typeface="Palatino Linotype" pitchFamily="18" charset="0"/>
                <a:ea typeface="PFAgoraSansPro-Regular"/>
              </a:rPr>
              <a:t> Üç ayrı dönemde düzenlenen Eğiticilerin Eğitimi Seminerlerinde başarılı </a:t>
            </a:r>
            <a:r>
              <a:rPr lang="tr-TR" dirty="0" smtClean="0">
                <a:solidFill>
                  <a:srgbClr val="000000"/>
                </a:solidFill>
                <a:latin typeface="Palatino Linotype" pitchFamily="18" charset="0"/>
                <a:ea typeface="PFAgoraSansPro-Regular"/>
              </a:rPr>
              <a:t>  </a:t>
            </a:r>
          </a:p>
          <a:p>
            <a:pPr marL="171450" lvl="1" algn="just"/>
            <a:r>
              <a:rPr lang="tr-TR" dirty="0">
                <a:solidFill>
                  <a:srgbClr val="000000"/>
                </a:solidFill>
                <a:latin typeface="Palatino Linotype" pitchFamily="18" charset="0"/>
                <a:ea typeface="PFAgoraSansPro-Regular"/>
              </a:rPr>
              <a:t> </a:t>
            </a:r>
            <a:r>
              <a:rPr lang="tr-TR" dirty="0" smtClean="0">
                <a:solidFill>
                  <a:srgbClr val="000000"/>
                </a:solidFill>
                <a:latin typeface="Palatino Linotype" pitchFamily="18" charset="0"/>
                <a:ea typeface="PFAgoraSansPro-Regular"/>
              </a:rPr>
              <a:t>     olan   </a:t>
            </a:r>
            <a:r>
              <a:rPr lang="tr-TR" dirty="0" smtClean="0">
                <a:solidFill>
                  <a:srgbClr val="00B0F0"/>
                </a:solidFill>
                <a:latin typeface="Palatino Linotype" pitchFamily="18" charset="0"/>
                <a:ea typeface="PFAgoraSansPro-Regular"/>
              </a:rPr>
              <a:t>115  </a:t>
            </a:r>
            <a:r>
              <a:rPr lang="tr-TR" dirty="0">
                <a:solidFill>
                  <a:srgbClr val="00B0F0"/>
                </a:solidFill>
                <a:latin typeface="Palatino Linotype" pitchFamily="18" charset="0"/>
                <a:ea typeface="PFAgoraSansPro-Regular"/>
              </a:rPr>
              <a:t>kişiye </a:t>
            </a:r>
            <a:r>
              <a:rPr lang="tr-TR" dirty="0">
                <a:solidFill>
                  <a:srgbClr val="000000"/>
                </a:solidFill>
                <a:latin typeface="Palatino Linotype" pitchFamily="18" charset="0"/>
                <a:ea typeface="PFAgoraSansPro-Regular"/>
              </a:rPr>
              <a:t>Eğitici Belgesi </a:t>
            </a:r>
            <a:r>
              <a:rPr lang="tr-TR" dirty="0" smtClean="0">
                <a:solidFill>
                  <a:srgbClr val="000000"/>
                </a:solidFill>
                <a:latin typeface="Palatino Linotype" pitchFamily="18" charset="0"/>
                <a:ea typeface="PFAgoraSansPro-Regular"/>
              </a:rPr>
              <a:t>düzenlenmiştir</a:t>
            </a:r>
            <a:r>
              <a:rPr lang="tr-TR" b="1" dirty="0" smtClean="0">
                <a:solidFill>
                  <a:srgbClr val="000000"/>
                </a:solidFill>
                <a:latin typeface="Palatino Linotype" pitchFamily="18" charset="0"/>
                <a:ea typeface="PFAgoraSansPro-Regular"/>
              </a:rPr>
              <a:t>.</a:t>
            </a:r>
          </a:p>
          <a:p>
            <a:pPr marL="171450" lvl="1" algn="just"/>
            <a:endParaRPr lang="tr-TR" b="1" dirty="0" smtClean="0">
              <a:solidFill>
                <a:srgbClr val="000000"/>
              </a:solidFill>
              <a:latin typeface="Palatino Linotype" pitchFamily="18" charset="0"/>
              <a:ea typeface="PFAgoraSansPro-Regular"/>
            </a:endParaRPr>
          </a:p>
          <a:p>
            <a:pPr lvl="1" indent="-285750" algn="just">
              <a:buFont typeface="Arial" panose="020B0604020202020204" pitchFamily="34" charset="0"/>
              <a:buChar char="•"/>
            </a:pPr>
            <a:r>
              <a:rPr lang="tr-TR" dirty="0" smtClean="0">
                <a:solidFill>
                  <a:srgbClr val="000000"/>
                </a:solidFill>
                <a:latin typeface="Palatino Linotype" pitchFamily="18" charset="0"/>
                <a:ea typeface="PFAgoraSansPro-Regular"/>
              </a:rPr>
              <a:t>Ayrıca</a:t>
            </a:r>
            <a:r>
              <a:rPr lang="tr-TR" dirty="0">
                <a:solidFill>
                  <a:srgbClr val="000000"/>
                </a:solidFill>
                <a:latin typeface="Palatino Linotype" pitchFamily="18" charset="0"/>
                <a:ea typeface="PFAgoraSansPro-Regular"/>
              </a:rPr>
              <a:t>, </a:t>
            </a:r>
            <a:r>
              <a:rPr lang="tr-TR" b="1" dirty="0">
                <a:solidFill>
                  <a:srgbClr val="000000"/>
                </a:solidFill>
                <a:latin typeface="Palatino Linotype" pitchFamily="18" charset="0"/>
                <a:ea typeface="PFAgoraSansPro-Regular"/>
              </a:rPr>
              <a:t>2014 yılı Mart ayı içerisinde</a:t>
            </a:r>
            <a:r>
              <a:rPr lang="tr-TR" dirty="0">
                <a:solidFill>
                  <a:srgbClr val="000000"/>
                </a:solidFill>
                <a:latin typeface="Palatino Linotype" pitchFamily="18" charset="0"/>
                <a:ea typeface="PFAgoraSansPro-Regular"/>
              </a:rPr>
              <a:t>, Hollanda ile birlikte  Tehlikeli Madde Güvenlik Danışmanı Eğiticilerinin Eğitimi Programı düzenlenmiş ve bu kapsamda </a:t>
            </a:r>
            <a:r>
              <a:rPr lang="tr-TR" dirty="0">
                <a:solidFill>
                  <a:srgbClr val="00B0F0"/>
                </a:solidFill>
                <a:latin typeface="Palatino Linotype" pitchFamily="18" charset="0"/>
                <a:ea typeface="PFAgoraSansPro-Regular"/>
              </a:rPr>
              <a:t>25 kişi </a:t>
            </a:r>
            <a:r>
              <a:rPr lang="tr-TR" dirty="0">
                <a:solidFill>
                  <a:srgbClr val="000000"/>
                </a:solidFill>
                <a:latin typeface="Palatino Linotype" pitchFamily="18" charset="0"/>
                <a:ea typeface="PFAgoraSansPro-Regular"/>
              </a:rPr>
              <a:t>eğitilmiştir</a:t>
            </a:r>
            <a:r>
              <a:rPr lang="tr-TR" dirty="0" smtClean="0">
                <a:solidFill>
                  <a:srgbClr val="000000"/>
                </a:solidFill>
                <a:latin typeface="Palatino Linotype" pitchFamily="18" charset="0"/>
                <a:ea typeface="PFAgoraSansPro-Regular"/>
              </a:rPr>
              <a:t>.</a:t>
            </a:r>
            <a:endParaRPr lang="tr-TR" b="1" dirty="0">
              <a:solidFill>
                <a:srgbClr val="000000"/>
              </a:solidFill>
              <a:latin typeface="Palatino Linotype" pitchFamily="18" charset="0"/>
              <a:ea typeface="PFAgoraSansPro-Regular"/>
            </a:endParaRPr>
          </a:p>
          <a:p>
            <a:pPr algn="just"/>
            <a:endParaRPr lang="tr-TR" sz="2000" b="1" dirty="0">
              <a:solidFill>
                <a:srgbClr val="000000"/>
              </a:solidFill>
              <a:latin typeface="Palatino Linotype" pitchFamily="18" charset="0"/>
              <a:ea typeface="PFAgoraSansPro-Regular"/>
            </a:endParaRPr>
          </a:p>
        </p:txBody>
      </p:sp>
      <p:sp>
        <p:nvSpPr>
          <p:cNvPr id="3" name="2 Dikdörtgen"/>
          <p:cNvSpPr/>
          <p:nvPr/>
        </p:nvSpPr>
        <p:spPr>
          <a:xfrm>
            <a:off x="259491" y="228601"/>
            <a:ext cx="7421949" cy="954107"/>
          </a:xfrm>
          <a:prstGeom prst="rect">
            <a:avLst/>
          </a:prstGeom>
        </p:spPr>
        <p:txBody>
          <a:bodyPr wrap="square">
            <a:spAutoFit/>
          </a:bodyPr>
          <a:lstStyle/>
          <a:p>
            <a:pPr algn="ctr">
              <a:defRPr/>
            </a:pPr>
            <a:r>
              <a:rPr lang="tr-TR" sz="2800" b="1" dirty="0" smtClean="0">
                <a:solidFill>
                  <a:schemeClr val="bg1"/>
                </a:solidFill>
                <a:latin typeface="+mj-lt"/>
              </a:rPr>
              <a:t>IMDG Kod Eğitimleri-Denizyolu</a:t>
            </a:r>
          </a:p>
          <a:p>
            <a:pPr algn="ctr">
              <a:defRPr/>
            </a:pPr>
            <a:endParaRPr lang="tr-TR" sz="2800" b="1" dirty="0">
              <a:solidFill>
                <a:schemeClr val="bg2"/>
              </a:solidFill>
              <a:latin typeface="+mj-lt"/>
            </a:endParaRPr>
          </a:p>
        </p:txBody>
      </p:sp>
      <p:pic>
        <p:nvPicPr>
          <p:cNvPr id="4" name="Picture 8"/>
          <p:cNvPicPr>
            <a:picLocks noChangeAspect="1" noChangeArrowheads="1"/>
          </p:cNvPicPr>
          <p:nvPr/>
        </p:nvPicPr>
        <p:blipFill>
          <a:blip r:embed="rId3" cstate="print"/>
          <a:srcRect/>
          <a:stretch>
            <a:fillRect/>
          </a:stretch>
        </p:blipFill>
        <p:spPr bwMode="auto">
          <a:xfrm>
            <a:off x="7681441" y="249772"/>
            <a:ext cx="1371600" cy="1371600"/>
          </a:xfrm>
          <a:prstGeom prst="rect">
            <a:avLst/>
          </a:prstGeom>
          <a:noFill/>
          <a:ln w="9525">
            <a:noFill/>
            <a:miter lim="800000"/>
            <a:headEnd/>
            <a:tailEnd/>
          </a:ln>
        </p:spPr>
      </p:pic>
    </p:spTree>
    <p:extLst>
      <p:ext uri="{BB962C8B-B14F-4D97-AF65-F5344CB8AC3E}">
        <p14:creationId xmlns:p14="http://schemas.microsoft.com/office/powerpoint/2010/main" val="1943972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7350" y="1709761"/>
            <a:ext cx="8216900" cy="3693319"/>
          </a:xfrm>
          <a:prstGeom prst="rect">
            <a:avLst/>
          </a:prstGeom>
        </p:spPr>
        <p:txBody>
          <a:bodyPr wrap="square">
            <a:spAutoFit/>
          </a:bodyPr>
          <a:lstStyle/>
          <a:p>
            <a:pPr algn="just"/>
            <a:endParaRPr lang="tr-TR" b="1" dirty="0" smtClean="0">
              <a:solidFill>
                <a:srgbClr val="000000"/>
              </a:solidFill>
              <a:latin typeface="Palatino Linotype" pitchFamily="18" charset="0"/>
              <a:ea typeface="PFAgoraSansPro-Regular"/>
            </a:endParaRPr>
          </a:p>
          <a:p>
            <a:pPr marL="285750" indent="-285750" algn="just">
              <a:buFont typeface="Wingdings" panose="05000000000000000000" pitchFamily="2" charset="2"/>
              <a:buChar char="q"/>
            </a:pPr>
            <a:r>
              <a:rPr lang="tr-TR" b="1" dirty="0" smtClean="0">
                <a:solidFill>
                  <a:srgbClr val="000000"/>
                </a:solidFill>
                <a:latin typeface="Palatino Linotype" pitchFamily="18" charset="0"/>
                <a:ea typeface="PFAgoraSansPro-Regular"/>
              </a:rPr>
              <a:t>IATA-DGR mevzuatı kapsamında;</a:t>
            </a:r>
          </a:p>
          <a:p>
            <a:pPr algn="just"/>
            <a:endParaRPr lang="tr-TR" b="1" dirty="0" smtClean="0">
              <a:solidFill>
                <a:srgbClr val="000000"/>
              </a:solidFill>
              <a:latin typeface="Palatino Linotype" pitchFamily="18" charset="0"/>
              <a:ea typeface="PFAgoraSansPro-Regular"/>
            </a:endParaRPr>
          </a:p>
          <a:p>
            <a:pPr marL="285750" indent="-285750" algn="just">
              <a:buFont typeface="Arial" panose="020B0604020202020204" pitchFamily="34" charset="0"/>
              <a:buChar char="•"/>
            </a:pPr>
            <a:r>
              <a:rPr lang="tr-TR" dirty="0" smtClean="0">
                <a:solidFill>
                  <a:srgbClr val="000000"/>
                </a:solidFill>
                <a:latin typeface="Palatino Linotype" pitchFamily="18" charset="0"/>
                <a:ea typeface="PFAgoraSansPro-Regular"/>
              </a:rPr>
              <a:t>Tehlikeli maddelerin havayoluyla  taşımacılığına yönelik eğitim vermek üzere,  5 eğitim kuruluşu yetkilendirilmiştir.</a:t>
            </a:r>
          </a:p>
          <a:p>
            <a:pPr marL="285750" indent="-285750" algn="just">
              <a:buFont typeface="Arial" panose="020B0604020202020204" pitchFamily="34" charset="0"/>
              <a:buChar char="•"/>
            </a:pPr>
            <a:endParaRPr lang="tr-TR" dirty="0">
              <a:solidFill>
                <a:srgbClr val="000000"/>
              </a:solidFill>
              <a:latin typeface="Palatino Linotype" pitchFamily="18" charset="0"/>
              <a:ea typeface="PFAgoraSansPro-Regular"/>
            </a:endParaRPr>
          </a:p>
          <a:p>
            <a:pPr marL="285750" indent="-285750" algn="just">
              <a:buFont typeface="Arial" panose="020B0604020202020204" pitchFamily="34" charset="0"/>
              <a:buChar char="•"/>
            </a:pPr>
            <a:r>
              <a:rPr lang="tr-TR" dirty="0" smtClean="0">
                <a:solidFill>
                  <a:srgbClr val="000000"/>
                </a:solidFill>
                <a:latin typeface="Palatino Linotype" pitchFamily="18" charset="0"/>
                <a:ea typeface="PFAgoraSansPro-Regular"/>
              </a:rPr>
              <a:t>12 Sivil Havacılık  İşletmesi, </a:t>
            </a:r>
            <a:r>
              <a:rPr lang="tr-TR" dirty="0">
                <a:solidFill>
                  <a:srgbClr val="000000"/>
                </a:solidFill>
                <a:latin typeface="Palatino Linotype" pitchFamily="18" charset="0"/>
                <a:ea typeface="PFAgoraSansPro-Regular"/>
              </a:rPr>
              <a:t>kendi personeline eğitim vermek üzere    </a:t>
            </a:r>
            <a:r>
              <a:rPr lang="tr-TR" dirty="0" smtClean="0">
                <a:solidFill>
                  <a:srgbClr val="000000"/>
                </a:solidFill>
                <a:latin typeface="Palatino Linotype" pitchFamily="18" charset="0"/>
                <a:ea typeface="PFAgoraSansPro-Regular"/>
              </a:rPr>
              <a:t>  </a:t>
            </a:r>
            <a:r>
              <a:rPr lang="tr-TR" dirty="0">
                <a:solidFill>
                  <a:srgbClr val="000000"/>
                </a:solidFill>
                <a:latin typeface="Palatino Linotype" pitchFamily="18" charset="0"/>
                <a:ea typeface="PFAgoraSansPro-Regular"/>
              </a:rPr>
              <a:t>yetkilendirilmiştir.</a:t>
            </a:r>
          </a:p>
          <a:p>
            <a:pPr marL="285750" indent="-285750" algn="just">
              <a:buFont typeface="Arial" panose="020B0604020202020204" pitchFamily="34" charset="0"/>
              <a:buChar char="•"/>
            </a:pPr>
            <a:endParaRPr lang="tr-TR" dirty="0" smtClean="0">
              <a:solidFill>
                <a:srgbClr val="000000"/>
              </a:solidFill>
              <a:latin typeface="Palatino Linotype" pitchFamily="18" charset="0"/>
              <a:ea typeface="PFAgoraSansPro-Regular"/>
            </a:endParaRPr>
          </a:p>
          <a:p>
            <a:pPr marL="285750" indent="-285750" algn="just">
              <a:buFont typeface="Arial" panose="020B0604020202020204" pitchFamily="34" charset="0"/>
              <a:buChar char="•"/>
            </a:pPr>
            <a:r>
              <a:rPr lang="tr-TR" dirty="0" smtClean="0">
                <a:solidFill>
                  <a:srgbClr val="000000"/>
                </a:solidFill>
                <a:latin typeface="Palatino Linotype" pitchFamily="18" charset="0"/>
                <a:ea typeface="PFAgoraSansPro-Regular"/>
              </a:rPr>
              <a:t>Bu </a:t>
            </a:r>
            <a:r>
              <a:rPr lang="tr-TR" dirty="0">
                <a:solidFill>
                  <a:srgbClr val="000000"/>
                </a:solidFill>
                <a:latin typeface="Palatino Linotype" pitchFamily="18" charset="0"/>
                <a:ea typeface="PFAgoraSansPro-Regular"/>
              </a:rPr>
              <a:t>güne </a:t>
            </a:r>
            <a:r>
              <a:rPr lang="tr-TR" dirty="0" smtClean="0">
                <a:solidFill>
                  <a:srgbClr val="000000"/>
                </a:solidFill>
                <a:latin typeface="Palatino Linotype" pitchFamily="18" charset="0"/>
                <a:ea typeface="PFAgoraSansPro-Regular"/>
              </a:rPr>
              <a:t>kadar,  havacılık sektöründe faaliyet gösteren   24.393 kişiye eğitim verilmiştir.</a:t>
            </a:r>
          </a:p>
          <a:p>
            <a:pPr algn="just"/>
            <a:r>
              <a:rPr lang="tr-TR" b="1" dirty="0"/>
              <a:t/>
            </a:r>
            <a:br>
              <a:rPr lang="tr-TR" b="1" dirty="0"/>
            </a:br>
            <a:endParaRPr lang="tr-TR" dirty="0"/>
          </a:p>
        </p:txBody>
      </p:sp>
      <p:sp>
        <p:nvSpPr>
          <p:cNvPr id="3" name="2 Dikdörtgen"/>
          <p:cNvSpPr/>
          <p:nvPr/>
        </p:nvSpPr>
        <p:spPr>
          <a:xfrm>
            <a:off x="247135" y="256520"/>
            <a:ext cx="7672816" cy="523220"/>
          </a:xfrm>
          <a:prstGeom prst="rect">
            <a:avLst/>
          </a:prstGeom>
        </p:spPr>
        <p:txBody>
          <a:bodyPr wrap="square">
            <a:spAutoFit/>
          </a:bodyPr>
          <a:lstStyle/>
          <a:p>
            <a:pPr algn="ctr">
              <a:defRPr/>
            </a:pPr>
            <a:r>
              <a:rPr lang="tr-TR" sz="2800" b="1" dirty="0" smtClean="0">
                <a:solidFill>
                  <a:schemeClr val="bg1"/>
                </a:solidFill>
                <a:latin typeface="+mj-lt"/>
              </a:rPr>
              <a:t>DGR Eğitimleri-Havayolu</a:t>
            </a:r>
            <a:endParaRPr lang="tr-TR" sz="2800" b="1" dirty="0">
              <a:solidFill>
                <a:schemeClr val="bg1"/>
              </a:solidFill>
              <a:latin typeface="+mj-lt"/>
            </a:endParaRPr>
          </a:p>
        </p:txBody>
      </p:sp>
      <p:pic>
        <p:nvPicPr>
          <p:cNvPr id="4" name="Picture 7"/>
          <p:cNvPicPr>
            <a:picLocks noChangeAspect="1" noChangeArrowheads="1"/>
          </p:cNvPicPr>
          <p:nvPr/>
        </p:nvPicPr>
        <p:blipFill>
          <a:blip r:embed="rId3" cstate="print"/>
          <a:srcRect/>
          <a:stretch>
            <a:fillRect/>
          </a:stretch>
        </p:blipFill>
        <p:spPr bwMode="auto">
          <a:xfrm>
            <a:off x="7919951" y="256520"/>
            <a:ext cx="973138" cy="1295400"/>
          </a:xfrm>
          <a:prstGeom prst="rect">
            <a:avLst/>
          </a:prstGeom>
          <a:noFill/>
          <a:ln w="9525">
            <a:noFill/>
            <a:miter lim="800000"/>
            <a:headEnd/>
            <a:tailEnd/>
          </a:ln>
        </p:spPr>
      </p:pic>
    </p:spTree>
    <p:extLst>
      <p:ext uri="{BB962C8B-B14F-4D97-AF65-F5344CB8AC3E}">
        <p14:creationId xmlns:p14="http://schemas.microsoft.com/office/powerpoint/2010/main" val="716729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3001" y="1823522"/>
            <a:ext cx="8502079" cy="3970318"/>
          </a:xfrm>
          <a:prstGeom prst="rect">
            <a:avLst/>
          </a:prstGeom>
        </p:spPr>
        <p:txBody>
          <a:bodyPr wrap="square">
            <a:spAutoFit/>
          </a:bodyPr>
          <a:lstStyle/>
          <a:p>
            <a:pPr marL="285750" lvl="0" indent="-285750">
              <a:buFont typeface="Wingdings" pitchFamily="2" charset="2"/>
              <a:buChar char="q"/>
            </a:pPr>
            <a:r>
              <a:rPr lang="tr-TR" dirty="0">
                <a:solidFill>
                  <a:srgbClr val="FF0000"/>
                </a:solidFill>
                <a:ea typeface="PFAgoraSansPro-Regular"/>
              </a:rPr>
              <a:t>Demiryolu Taşımacılığı </a:t>
            </a:r>
            <a:r>
              <a:rPr lang="tr-TR" dirty="0" smtClean="0">
                <a:solidFill>
                  <a:srgbClr val="FF0000"/>
                </a:solidFill>
                <a:ea typeface="PFAgoraSansPro-Regular"/>
              </a:rPr>
              <a:t>Eğitimleri</a:t>
            </a:r>
          </a:p>
          <a:p>
            <a:endParaRPr lang="tr-TR" dirty="0" smtClean="0">
              <a:ea typeface="PFAgoraSansPro-Regular"/>
            </a:endParaRPr>
          </a:p>
          <a:p>
            <a:pPr lvl="1"/>
            <a:r>
              <a:rPr lang="tr-TR" dirty="0" smtClean="0"/>
              <a:t>Demiryoluyla tehlikeli </a:t>
            </a:r>
            <a:r>
              <a:rPr lang="tr-TR" dirty="0"/>
              <a:t>madde taşımacılığında görev </a:t>
            </a:r>
            <a:r>
              <a:rPr lang="tr-TR" dirty="0" smtClean="0"/>
              <a:t>yapan personele hizmet içi eğitim kapsamında TCDD İşletmeleri Genel Müdürlüğü tarafından;</a:t>
            </a:r>
          </a:p>
          <a:p>
            <a:pPr lvl="1"/>
            <a:endParaRPr lang="tr-TR" dirty="0" smtClean="0"/>
          </a:p>
          <a:p>
            <a:pPr marL="742950" lvl="1" indent="-285750">
              <a:buFont typeface="Wingdings" panose="05000000000000000000" pitchFamily="2" charset="2"/>
              <a:buChar char="§"/>
            </a:pPr>
            <a:r>
              <a:rPr lang="tr-TR" dirty="0" smtClean="0"/>
              <a:t>Genel </a:t>
            </a:r>
            <a:r>
              <a:rPr lang="tr-TR" dirty="0"/>
              <a:t>Bilgilendirme </a:t>
            </a:r>
            <a:r>
              <a:rPr lang="tr-TR" dirty="0" smtClean="0"/>
              <a:t>Eğitimi</a:t>
            </a:r>
          </a:p>
          <a:p>
            <a:pPr marL="742950" lvl="1" indent="-285750">
              <a:buFont typeface="Wingdings" panose="05000000000000000000" pitchFamily="2" charset="2"/>
              <a:buChar char="§"/>
            </a:pPr>
            <a:r>
              <a:rPr lang="tr-TR" dirty="0"/>
              <a:t>Göreve Özgü </a:t>
            </a:r>
            <a:r>
              <a:rPr lang="tr-TR" dirty="0" smtClean="0"/>
              <a:t>Eğitim</a:t>
            </a:r>
          </a:p>
          <a:p>
            <a:pPr marL="742950" lvl="1" indent="-285750">
              <a:buFont typeface="Wingdings" panose="05000000000000000000" pitchFamily="2" charset="2"/>
              <a:buChar char="§"/>
            </a:pPr>
            <a:r>
              <a:rPr lang="tr-TR" dirty="0"/>
              <a:t>Güvenlik Eğitimi </a:t>
            </a:r>
          </a:p>
          <a:p>
            <a:pPr lvl="1"/>
            <a:endParaRPr lang="tr-TR" dirty="0" smtClean="0"/>
          </a:p>
          <a:p>
            <a:pPr lvl="1"/>
            <a:r>
              <a:rPr lang="tr-TR" dirty="0" smtClean="0"/>
              <a:t>olmak </a:t>
            </a:r>
            <a:r>
              <a:rPr lang="tr-TR" dirty="0"/>
              <a:t>üzere üç farklı eğitim </a:t>
            </a:r>
            <a:r>
              <a:rPr lang="tr-TR" dirty="0" smtClean="0"/>
              <a:t>verilmektedir.</a:t>
            </a:r>
          </a:p>
          <a:p>
            <a:pPr lvl="1"/>
            <a:endParaRPr lang="tr-TR" b="1" dirty="0" smtClean="0">
              <a:solidFill>
                <a:srgbClr val="0070C0"/>
              </a:solidFill>
            </a:endParaRPr>
          </a:p>
          <a:p>
            <a:pPr lvl="1"/>
            <a:r>
              <a:rPr lang="tr-TR" b="1" dirty="0" smtClean="0">
                <a:solidFill>
                  <a:srgbClr val="0070C0"/>
                </a:solidFill>
              </a:rPr>
              <a:t>Bu güne kadar  toplam  2.912 personele eğitim verilmiştir.</a:t>
            </a:r>
            <a:endParaRPr lang="tr-TR" b="1" dirty="0">
              <a:solidFill>
                <a:srgbClr val="0070C0"/>
              </a:solidFill>
            </a:endParaRPr>
          </a:p>
          <a:p>
            <a:pPr marL="742950" lvl="1" indent="-285750" algn="just">
              <a:buFont typeface="Wingdings" pitchFamily="2" charset="2"/>
              <a:buChar char="ü"/>
            </a:pPr>
            <a:endParaRPr lang="tr-TR" b="1" dirty="0"/>
          </a:p>
          <a:p>
            <a:r>
              <a:rPr lang="tr-TR" b="1" dirty="0"/>
              <a:t>	</a:t>
            </a:r>
            <a:endParaRPr lang="tr-TR" dirty="0"/>
          </a:p>
        </p:txBody>
      </p:sp>
      <p:sp>
        <p:nvSpPr>
          <p:cNvPr id="3" name="2 Dikdörtgen"/>
          <p:cNvSpPr/>
          <p:nvPr/>
        </p:nvSpPr>
        <p:spPr>
          <a:xfrm>
            <a:off x="210064" y="219392"/>
            <a:ext cx="7521959" cy="523220"/>
          </a:xfrm>
          <a:prstGeom prst="rect">
            <a:avLst/>
          </a:prstGeom>
        </p:spPr>
        <p:txBody>
          <a:bodyPr wrap="square">
            <a:spAutoFit/>
          </a:bodyPr>
          <a:lstStyle/>
          <a:p>
            <a:pPr algn="ctr">
              <a:defRPr/>
            </a:pPr>
            <a:r>
              <a:rPr lang="tr-TR" sz="2800" b="1" dirty="0" smtClean="0">
                <a:solidFill>
                  <a:schemeClr val="bg1"/>
                </a:solidFill>
                <a:latin typeface="+mj-lt"/>
              </a:rPr>
              <a:t>RID Eğitimleri-Demiryolu</a:t>
            </a:r>
            <a:endParaRPr lang="tr-TR" sz="2800" b="1" dirty="0">
              <a:solidFill>
                <a:schemeClr val="bg1"/>
              </a:solidFill>
              <a:latin typeface="+mj-lt"/>
            </a:endParaRPr>
          </a:p>
        </p:txBody>
      </p:sp>
      <p:pic>
        <p:nvPicPr>
          <p:cNvPr id="5" name="Picture 4" descr="RID book"/>
          <p:cNvPicPr>
            <a:picLocks noChangeAspect="1" noChangeArrowheads="1"/>
          </p:cNvPicPr>
          <p:nvPr/>
        </p:nvPicPr>
        <p:blipFill>
          <a:blip r:embed="rId3" cstate="print"/>
          <a:srcRect/>
          <a:stretch>
            <a:fillRect/>
          </a:stretch>
        </p:blipFill>
        <p:spPr bwMode="auto">
          <a:xfrm>
            <a:off x="7732024" y="219392"/>
            <a:ext cx="1256410" cy="1827902"/>
          </a:xfrm>
          <a:prstGeom prst="rect">
            <a:avLst/>
          </a:prstGeom>
          <a:noFill/>
          <a:ln w="9525">
            <a:noFill/>
            <a:miter lim="800000"/>
            <a:headEnd/>
            <a:tailEnd/>
          </a:ln>
        </p:spPr>
      </p:pic>
    </p:spTree>
    <p:extLst>
      <p:ext uri="{BB962C8B-B14F-4D97-AF65-F5344CB8AC3E}">
        <p14:creationId xmlns:p14="http://schemas.microsoft.com/office/powerpoint/2010/main" val="1631648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UKale\Desktop\image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46577" y="2123024"/>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C:\Users\Cemalettin\Desktop\image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76490" y="5612476"/>
            <a:ext cx="17287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C:\Users\Cemalettin\Desktop\image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97682" y="5654395"/>
            <a:ext cx="12969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 İçerik Yer Tutucusu"/>
          <p:cNvSpPr txBox="1">
            <a:spLocks/>
          </p:cNvSpPr>
          <p:nvPr/>
        </p:nvSpPr>
        <p:spPr>
          <a:xfrm>
            <a:off x="0" y="1174009"/>
            <a:ext cx="9036050" cy="4480386"/>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PFAgoraSansPro-Regular"/>
                <a:ea typeface="+mn-ea"/>
                <a:cs typeface="PFAgoraSansPro-Regular"/>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PFAgoraSansPro-Regular"/>
                <a:ea typeface="+mn-ea"/>
                <a:cs typeface="PFAgoraSansPro-Regular"/>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PFAgoraSansPro-Regular"/>
                <a:ea typeface="+mn-ea"/>
                <a:cs typeface="PFAgoraSansPro-Regular"/>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PFAgoraSansPro-Regular"/>
                <a:ea typeface="+mn-ea"/>
                <a:cs typeface="PFAgoraSansPro-Regular"/>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PFAgoraSansPro-Regular"/>
                <a:ea typeface="+mn-ea"/>
                <a:cs typeface="PFAgoraSansPro-Regular"/>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ct val="0"/>
              </a:spcBef>
              <a:buNone/>
              <a:defRPr/>
            </a:pPr>
            <a:endParaRPr lang="tr-TR" altLang="tr-TR" sz="1800" dirty="0" smtClean="0">
              <a:latin typeface="Times New Roman" pitchFamily="18" charset="0"/>
              <a:cs typeface="Times New Roman" pitchFamily="18" charset="0"/>
            </a:endParaRPr>
          </a:p>
          <a:p>
            <a:pPr algn="just">
              <a:buFont typeface="Wingdings" pitchFamily="2" charset="2"/>
              <a:buChar char="Ø"/>
              <a:defRPr/>
            </a:pPr>
            <a:r>
              <a:rPr lang="tr-TR" altLang="tr-TR" sz="1800" dirty="0" smtClean="0">
                <a:solidFill>
                  <a:schemeClr val="tx1"/>
                </a:solidFill>
                <a:latin typeface="Times New Roman" pitchFamily="18" charset="0"/>
                <a:cs typeface="Times New Roman" pitchFamily="18" charset="0"/>
              </a:rPr>
              <a:t>Tehlikeli maddelerin karayolu ile taşınmasında; ADR Bölüm 6’da tarif edildiği şekilde yetkilendirilmiş kuruluş tarafından test edilip UN Numarası verilerek sertifikalandırılmış olan ambalajların kullanılması zorunludur.</a:t>
            </a:r>
          </a:p>
          <a:p>
            <a:pPr marL="0" indent="0" algn="just">
              <a:buNone/>
              <a:defRPr/>
            </a:pPr>
            <a:endParaRPr lang="tr-TR" altLang="tr-TR" sz="1800" dirty="0" smtClean="0">
              <a:solidFill>
                <a:schemeClr val="tx1"/>
              </a:solidFill>
              <a:latin typeface="Times New Roman" pitchFamily="18" charset="0"/>
              <a:cs typeface="Times New Roman" pitchFamily="18" charset="0"/>
            </a:endParaRPr>
          </a:p>
          <a:p>
            <a:pPr algn="just">
              <a:buFont typeface="Wingdings" pitchFamily="2" charset="2"/>
              <a:buChar char="Ø"/>
              <a:defRPr/>
            </a:pPr>
            <a:r>
              <a:rPr lang="tr-TR" altLang="tr-TR" sz="1800" dirty="0">
                <a:solidFill>
                  <a:schemeClr val="tx1"/>
                </a:solidFill>
                <a:latin typeface="Times New Roman" pitchFamily="18" charset="0"/>
                <a:cs typeface="Times New Roman" pitchFamily="18" charset="0"/>
              </a:rPr>
              <a:t>İlgili taraflar 1 Eylül 2014  tarihinden itibaren </a:t>
            </a:r>
            <a:r>
              <a:rPr lang="tr-TR" altLang="tr-TR" sz="1800" dirty="0" smtClean="0">
                <a:solidFill>
                  <a:schemeClr val="tx1"/>
                </a:solidFill>
                <a:latin typeface="Times New Roman" pitchFamily="18" charset="0"/>
                <a:cs typeface="Times New Roman" pitchFamily="18" charset="0"/>
              </a:rPr>
              <a:t>Tehlikeli Madde Güvenlik </a:t>
            </a:r>
          </a:p>
          <a:p>
            <a:pPr marL="0" indent="0" algn="just">
              <a:buNone/>
              <a:defRPr/>
            </a:pPr>
            <a:r>
              <a:rPr lang="tr-TR" altLang="tr-TR" sz="1800" dirty="0" smtClean="0">
                <a:solidFill>
                  <a:schemeClr val="tx1"/>
                </a:solidFill>
                <a:latin typeface="Times New Roman" pitchFamily="18" charset="0"/>
                <a:cs typeface="Times New Roman" pitchFamily="18" charset="0"/>
              </a:rPr>
              <a:t>     Danışmanı istihdam edecekler veya danışmanlık hizmeti alacaklar.</a:t>
            </a:r>
          </a:p>
          <a:p>
            <a:pPr marL="0" indent="0" algn="just">
              <a:buNone/>
              <a:defRPr/>
            </a:pPr>
            <a:endParaRPr lang="tr-TR" altLang="tr-TR" sz="1800" dirty="0">
              <a:solidFill>
                <a:schemeClr val="tx1"/>
              </a:solidFill>
              <a:latin typeface="Times New Roman" pitchFamily="18" charset="0"/>
              <a:cs typeface="Times New Roman" pitchFamily="18" charset="0"/>
            </a:endParaRPr>
          </a:p>
          <a:p>
            <a:pPr algn="just">
              <a:buFont typeface="Wingdings" pitchFamily="2" charset="2"/>
              <a:buChar char="Ø"/>
              <a:defRPr/>
            </a:pPr>
            <a:r>
              <a:rPr lang="tr-TR" altLang="tr-TR" sz="1800" dirty="0" smtClean="0">
                <a:solidFill>
                  <a:schemeClr val="tx1"/>
                </a:solidFill>
                <a:latin typeface="Times New Roman" pitchFamily="18" charset="0"/>
                <a:cs typeface="Times New Roman" pitchFamily="18" charset="0"/>
              </a:rPr>
              <a:t>Taşıtlar</a:t>
            </a:r>
            <a:r>
              <a:rPr lang="tr-TR" altLang="tr-TR" sz="1800" dirty="0">
                <a:solidFill>
                  <a:schemeClr val="tx1"/>
                </a:solidFill>
                <a:latin typeface="Times New Roman" pitchFamily="18" charset="0"/>
                <a:cs typeface="Times New Roman" pitchFamily="18" charset="0"/>
              </a:rPr>
              <a:t>,  kendileri için belirlenmiş yol güzergâhı, tüneller, park yerleri ve </a:t>
            </a:r>
            <a:r>
              <a:rPr lang="tr-TR" altLang="tr-TR" sz="1800" dirty="0" smtClean="0">
                <a:solidFill>
                  <a:schemeClr val="tx1"/>
                </a:solidFill>
                <a:latin typeface="Times New Roman" pitchFamily="18" charset="0"/>
                <a:cs typeface="Times New Roman" pitchFamily="18" charset="0"/>
              </a:rPr>
              <a:t>depoları </a:t>
            </a:r>
            <a:r>
              <a:rPr lang="tr-TR" altLang="tr-TR" sz="1800" dirty="0">
                <a:solidFill>
                  <a:schemeClr val="tx1"/>
                </a:solidFill>
                <a:latin typeface="Times New Roman" pitchFamily="18" charset="0"/>
                <a:cs typeface="Times New Roman" pitchFamily="18" charset="0"/>
              </a:rPr>
              <a:t>kullanacaktır</a:t>
            </a:r>
            <a:r>
              <a:rPr lang="tr-TR" altLang="tr-TR" sz="1800" dirty="0" smtClean="0">
                <a:solidFill>
                  <a:schemeClr val="tx1"/>
                </a:solidFill>
                <a:latin typeface="Times New Roman" pitchFamily="18" charset="0"/>
                <a:cs typeface="Times New Roman" pitchFamily="18" charset="0"/>
              </a:rPr>
              <a:t>.</a:t>
            </a:r>
          </a:p>
          <a:p>
            <a:pPr marL="0" indent="0" algn="just">
              <a:buNone/>
              <a:defRPr/>
            </a:pPr>
            <a:endParaRPr lang="tr-TR" altLang="tr-TR" sz="1800" dirty="0">
              <a:solidFill>
                <a:schemeClr val="tx1"/>
              </a:solidFill>
              <a:latin typeface="Times New Roman" pitchFamily="18" charset="0"/>
              <a:cs typeface="Times New Roman" pitchFamily="18" charset="0"/>
            </a:endParaRPr>
          </a:p>
          <a:p>
            <a:pPr algn="just">
              <a:buFont typeface="Wingdings" pitchFamily="2" charset="2"/>
              <a:buChar char="Ø"/>
              <a:defRPr/>
            </a:pPr>
            <a:r>
              <a:rPr lang="tr-TR" altLang="tr-TR" sz="1800" dirty="0" smtClean="0">
                <a:solidFill>
                  <a:schemeClr val="tx1"/>
                </a:solidFill>
                <a:latin typeface="Times New Roman" pitchFamily="18" charset="0"/>
                <a:cs typeface="Times New Roman" pitchFamily="18" charset="0"/>
              </a:rPr>
              <a:t>Tehlikeli </a:t>
            </a:r>
            <a:r>
              <a:rPr lang="tr-TR" altLang="tr-TR" sz="1800" dirty="0">
                <a:solidFill>
                  <a:schemeClr val="tx1"/>
                </a:solidFill>
                <a:latin typeface="Times New Roman" pitchFamily="18" charset="0"/>
                <a:cs typeface="Times New Roman" pitchFamily="18" charset="0"/>
              </a:rPr>
              <a:t>Madde Taşımacılık Zincirinde rol alan kişiler </a:t>
            </a:r>
            <a:r>
              <a:rPr lang="tr-TR" altLang="tr-TR" sz="1800" dirty="0" smtClean="0">
                <a:solidFill>
                  <a:schemeClr val="tx1"/>
                </a:solidFill>
                <a:latin typeface="Times New Roman" pitchFamily="18" charset="0"/>
                <a:cs typeface="Times New Roman" pitchFamily="18" charset="0"/>
              </a:rPr>
              <a:t>eğitim </a:t>
            </a:r>
            <a:r>
              <a:rPr lang="tr-TR" altLang="tr-TR" sz="1800" dirty="0">
                <a:solidFill>
                  <a:schemeClr val="tx1"/>
                </a:solidFill>
                <a:latin typeface="Times New Roman" pitchFamily="18" charset="0"/>
                <a:cs typeface="Times New Roman" pitchFamily="18" charset="0"/>
              </a:rPr>
              <a:t>alacaklardır</a:t>
            </a:r>
            <a:r>
              <a:rPr lang="tr-TR" altLang="tr-TR" sz="1800" dirty="0" smtClean="0">
                <a:solidFill>
                  <a:schemeClr val="tx1"/>
                </a:solidFill>
                <a:latin typeface="Times New Roman" pitchFamily="18" charset="0"/>
                <a:cs typeface="Times New Roman" pitchFamily="18" charset="0"/>
              </a:rPr>
              <a:t>.</a:t>
            </a:r>
          </a:p>
          <a:p>
            <a:pPr marL="0" indent="0" algn="just">
              <a:buNone/>
              <a:defRPr/>
            </a:pPr>
            <a:endParaRPr lang="tr-TR" altLang="tr-TR" sz="1800" dirty="0" smtClean="0">
              <a:solidFill>
                <a:schemeClr val="tx1"/>
              </a:solidFill>
              <a:latin typeface="Times New Roman" pitchFamily="18" charset="0"/>
              <a:cs typeface="Times New Roman" pitchFamily="18" charset="0"/>
            </a:endParaRPr>
          </a:p>
          <a:p>
            <a:pPr algn="just">
              <a:buFont typeface="Wingdings" pitchFamily="2" charset="2"/>
              <a:buChar char="Ø"/>
              <a:defRPr/>
            </a:pPr>
            <a:r>
              <a:rPr lang="tr-TR" altLang="tr-TR" sz="1800" dirty="0" smtClean="0">
                <a:solidFill>
                  <a:schemeClr val="tx1"/>
                </a:solidFill>
                <a:latin typeface="Times New Roman" pitchFamily="18" charset="0"/>
                <a:cs typeface="Times New Roman" pitchFamily="18" charset="0"/>
              </a:rPr>
              <a:t>Karayoluyla Tehlikeli madde taşımacılığında ADR’de tanımlanan etiket, işaret ve turuncu plakaların kullanılması zorunludur.</a:t>
            </a:r>
          </a:p>
          <a:p>
            <a:pPr algn="just">
              <a:buFont typeface="Arial" pitchFamily="34" charset="0"/>
              <a:buNone/>
              <a:defRPr/>
            </a:pPr>
            <a:endParaRPr lang="tr-TR" altLang="tr-TR" sz="1800" dirty="0" smtClean="0">
              <a:latin typeface="Times New Roman" pitchFamily="18" charset="0"/>
              <a:cs typeface="Times New Roman" pitchFamily="18" charset="0"/>
            </a:endParaRPr>
          </a:p>
          <a:p>
            <a:pPr>
              <a:spcBef>
                <a:spcPct val="0"/>
              </a:spcBef>
              <a:buFont typeface="Arial" pitchFamily="34" charset="0"/>
              <a:buNone/>
              <a:defRPr/>
            </a:pPr>
            <a:endParaRPr lang="tr-TR" altLang="tr-TR" sz="1400" dirty="0" smtClean="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12661" y="5654395"/>
            <a:ext cx="1322387" cy="1203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81913" y="263036"/>
            <a:ext cx="8393413" cy="1015663"/>
          </a:xfrm>
          <a:prstGeom prst="rect">
            <a:avLst/>
          </a:prstGeom>
          <a:noFill/>
        </p:spPr>
        <p:txBody>
          <a:bodyPr wrap="square" rtlCol="0">
            <a:spAutoFit/>
          </a:bodyPr>
          <a:lstStyle/>
          <a:p>
            <a:pPr algn="r"/>
            <a:r>
              <a:rPr lang="tr-TR" sz="2000" b="1" dirty="0" smtClean="0">
                <a:solidFill>
                  <a:schemeClr val="bg1"/>
                </a:solidFill>
              </a:rPr>
              <a:t>Tehlikeli Maddelerin Karayoluyla Taşınması Hakkında Yönetmeliğin </a:t>
            </a:r>
          </a:p>
          <a:p>
            <a:pPr algn="r"/>
            <a:endParaRPr lang="tr-TR" sz="2000" b="1" dirty="0">
              <a:solidFill>
                <a:schemeClr val="bg1"/>
              </a:solidFill>
            </a:endParaRPr>
          </a:p>
          <a:p>
            <a:pPr algn="r"/>
            <a:r>
              <a:rPr lang="tr-TR" sz="2000" b="1" dirty="0" smtClean="0">
                <a:solidFill>
                  <a:schemeClr val="bg1"/>
                </a:solidFill>
              </a:rPr>
              <a:t>Getirdikleri</a:t>
            </a:r>
            <a:endParaRPr lang="tr-TR" sz="2000" b="1" dirty="0">
              <a:solidFill>
                <a:schemeClr val="bg1"/>
              </a:solidFill>
            </a:endParaRPr>
          </a:p>
        </p:txBody>
      </p:sp>
    </p:spTree>
    <p:extLst>
      <p:ext uri="{BB962C8B-B14F-4D97-AF65-F5344CB8AC3E}">
        <p14:creationId xmlns:p14="http://schemas.microsoft.com/office/powerpoint/2010/main" val="3077304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İçerik Yer Tutucusu"/>
          <p:cNvSpPr txBox="1">
            <a:spLocks/>
          </p:cNvSpPr>
          <p:nvPr/>
        </p:nvSpPr>
        <p:spPr>
          <a:xfrm>
            <a:off x="142875" y="1125538"/>
            <a:ext cx="8605838" cy="5102267"/>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PFAgoraSansPro-Regular"/>
                <a:ea typeface="+mn-ea"/>
                <a:cs typeface="PFAgoraSansPro-Regular"/>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PFAgoraSansPro-Regular"/>
                <a:ea typeface="+mn-ea"/>
                <a:cs typeface="PFAgoraSansPro-Regular"/>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PFAgoraSansPro-Regular"/>
                <a:ea typeface="+mn-ea"/>
                <a:cs typeface="PFAgoraSansPro-Regular"/>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PFAgoraSansPro-Regular"/>
                <a:ea typeface="+mn-ea"/>
                <a:cs typeface="PFAgoraSansPro-Regular"/>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PFAgoraSansPro-Regular"/>
                <a:ea typeface="+mn-ea"/>
                <a:cs typeface="PFAgoraSansPro-Regular"/>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ct val="0"/>
              </a:spcBef>
              <a:buFont typeface="Arial" pitchFamily="34" charset="0"/>
              <a:buNone/>
            </a:pPr>
            <a:r>
              <a:rPr lang="tr-TR" altLang="tr-TR" sz="1800" b="1" dirty="0" smtClean="0">
                <a:latin typeface="Times New Roman" pitchFamily="18" charset="0"/>
                <a:cs typeface="Times New Roman" pitchFamily="18" charset="0"/>
              </a:rPr>
              <a:t> </a:t>
            </a:r>
            <a:endParaRPr lang="tr-TR" altLang="tr-TR" sz="1800" dirty="0" smtClean="0">
              <a:latin typeface="Times New Roman" pitchFamily="18" charset="0"/>
              <a:cs typeface="Times New Roman" pitchFamily="18" charset="0"/>
            </a:endParaRPr>
          </a:p>
          <a:p>
            <a:pPr algn="just">
              <a:buFont typeface="Wingdings" pitchFamily="2" charset="2"/>
              <a:buChar char="Ø"/>
            </a:pPr>
            <a:r>
              <a:rPr lang="tr-TR" altLang="tr-TR" sz="1800" dirty="0" smtClean="0">
                <a:solidFill>
                  <a:schemeClr val="tx1"/>
                </a:solidFill>
                <a:latin typeface="Times New Roman" pitchFamily="18" charset="0"/>
                <a:cs typeface="Times New Roman" pitchFamily="18" charset="0"/>
              </a:rPr>
              <a:t>Bu Yönetmelik kapsamında taşımacılık yapacak gerçek veya tüzel kişiler; Karayolu Taşıma Yönetmeliğine göre </a:t>
            </a:r>
            <a:r>
              <a:rPr lang="tr-TR" altLang="tr-TR" sz="1800" b="1" dirty="0" smtClean="0">
                <a:solidFill>
                  <a:srgbClr val="FF0000"/>
                </a:solidFill>
                <a:latin typeface="Times New Roman" pitchFamily="18" charset="0"/>
                <a:cs typeface="Times New Roman" pitchFamily="18" charset="0"/>
              </a:rPr>
              <a:t>C1, C2, K1, K2, L1, L2, R1, R2  </a:t>
            </a:r>
            <a:r>
              <a:rPr lang="tr-TR" altLang="tr-TR" sz="1800" dirty="0" smtClean="0">
                <a:solidFill>
                  <a:schemeClr val="tx1"/>
                </a:solidFill>
                <a:latin typeface="Times New Roman" pitchFamily="18" charset="0"/>
                <a:cs typeface="Times New Roman" pitchFamily="18" charset="0"/>
              </a:rPr>
              <a:t>yetki belgelerinden herhangi birine sahip olmak zorundadırlar.</a:t>
            </a:r>
          </a:p>
          <a:p>
            <a:pPr marL="0" indent="0" algn="just">
              <a:buNone/>
            </a:pPr>
            <a:r>
              <a:rPr lang="tr-TR" altLang="tr-TR" sz="1800" dirty="0" smtClean="0">
                <a:latin typeface="Times New Roman" pitchFamily="18" charset="0"/>
                <a:cs typeface="Times New Roman" pitchFamily="18" charset="0"/>
              </a:rPr>
              <a:t> </a:t>
            </a:r>
          </a:p>
          <a:p>
            <a:pPr algn="just">
              <a:buFont typeface="Wingdings" pitchFamily="2" charset="2"/>
              <a:buChar char="Ø"/>
            </a:pPr>
            <a:r>
              <a:rPr lang="tr-TR" altLang="tr-TR" sz="1800" dirty="0" smtClean="0">
                <a:solidFill>
                  <a:schemeClr val="tx1"/>
                </a:solidFill>
                <a:latin typeface="Times New Roman" pitchFamily="18" charset="0"/>
                <a:cs typeface="Times New Roman" pitchFamily="18" charset="0"/>
              </a:rPr>
              <a:t>Bu Yönetmelik kapsamında ve </a:t>
            </a:r>
            <a:r>
              <a:rPr lang="tr-TR" altLang="tr-TR" sz="1800" dirty="0" err="1" smtClean="0">
                <a:solidFill>
                  <a:schemeClr val="tx1"/>
                </a:solidFill>
                <a:latin typeface="Times New Roman" pitchFamily="18" charset="0"/>
                <a:cs typeface="Times New Roman" pitchFamily="18" charset="0"/>
              </a:rPr>
              <a:t>ADR’ye</a:t>
            </a:r>
            <a:r>
              <a:rPr lang="tr-TR" altLang="tr-TR" sz="1800" dirty="0" smtClean="0">
                <a:solidFill>
                  <a:schemeClr val="tx1"/>
                </a:solidFill>
                <a:latin typeface="Times New Roman" pitchFamily="18" charset="0"/>
                <a:cs typeface="Times New Roman" pitchFamily="18" charset="0"/>
              </a:rPr>
              <a:t> göre tehlikeli maddelerin karayoluyla taşımacılığı faaliyetinde yer alan </a:t>
            </a:r>
            <a:r>
              <a:rPr lang="tr-TR" altLang="tr-TR" sz="1800" dirty="0" smtClean="0">
                <a:latin typeface="Times New Roman" pitchFamily="18" charset="0"/>
                <a:cs typeface="Times New Roman" pitchFamily="18" charset="0"/>
              </a:rPr>
              <a:t>; </a:t>
            </a:r>
            <a:r>
              <a:rPr lang="tr-TR" altLang="tr-TR" sz="1800" b="1" dirty="0" smtClean="0">
                <a:solidFill>
                  <a:srgbClr val="FF0000"/>
                </a:solidFill>
                <a:latin typeface="Times New Roman" pitchFamily="18" charset="0"/>
                <a:cs typeface="Times New Roman" pitchFamily="18" charset="0"/>
              </a:rPr>
              <a:t>dolduran, paketleyen, yükleyen, gönderen, alıcı, boşaltan ve tank-konteyner/taşınabilir tank işletmecileri, </a:t>
            </a:r>
            <a:r>
              <a:rPr lang="tr-TR" altLang="tr-TR" sz="1800" dirty="0" smtClean="0">
                <a:solidFill>
                  <a:schemeClr val="tx1"/>
                </a:solidFill>
                <a:latin typeface="Times New Roman" pitchFamily="18" charset="0"/>
                <a:cs typeface="Times New Roman" pitchFamily="18" charset="0"/>
              </a:rPr>
              <a:t>bu faaliyet alanlarından biri veya birden fazlası için Bakanlığa başvurarak </a:t>
            </a:r>
            <a:r>
              <a:rPr lang="tr-TR" altLang="tr-TR" sz="1800" b="1" dirty="0" smtClean="0">
                <a:solidFill>
                  <a:srgbClr val="FF0000"/>
                </a:solidFill>
                <a:latin typeface="Times New Roman" pitchFamily="18" charset="0"/>
                <a:cs typeface="Times New Roman" pitchFamily="18" charset="0"/>
              </a:rPr>
              <a:t>“Tehlikeli Madde Faaliyet Belgesi” </a:t>
            </a:r>
            <a:r>
              <a:rPr lang="tr-TR" altLang="tr-TR" sz="1800" dirty="0" smtClean="0">
                <a:solidFill>
                  <a:schemeClr val="tx1"/>
                </a:solidFill>
                <a:latin typeface="Times New Roman" pitchFamily="18" charset="0"/>
                <a:cs typeface="Times New Roman" pitchFamily="18" charset="0"/>
              </a:rPr>
              <a:t>almaları zorunludur. Bu konudaki Yönerge, 10 Nisan 2014 tarihinde yayımlanmış olup, müracaatlar Bölge Müdürlüklerimiz tarafından alınmaya başlanmıştır.</a:t>
            </a:r>
          </a:p>
          <a:p>
            <a:pPr marL="0" indent="0" algn="just">
              <a:buNone/>
            </a:pPr>
            <a:endParaRPr lang="tr-TR" altLang="tr-TR" sz="1800" dirty="0" smtClean="0">
              <a:latin typeface="Times New Roman" pitchFamily="18" charset="0"/>
              <a:cs typeface="Times New Roman" pitchFamily="18" charset="0"/>
            </a:endParaRPr>
          </a:p>
          <a:p>
            <a:pPr algn="just">
              <a:buFont typeface="Wingdings" pitchFamily="2" charset="2"/>
              <a:buChar char="Ø"/>
            </a:pPr>
            <a:r>
              <a:rPr lang="tr-TR" altLang="tr-TR" sz="1800" dirty="0" smtClean="0">
                <a:solidFill>
                  <a:schemeClr val="tx1"/>
                </a:solidFill>
                <a:latin typeface="Times New Roman" pitchFamily="18" charset="0"/>
                <a:cs typeface="Times New Roman" pitchFamily="18" charset="0"/>
              </a:rPr>
              <a:t>Bu Yönetmelik kapsamında, ADR Bölüm 3.2 Tablo A’da yer alan bir kısım tehlikeli maddelerin taşınmasında kullanılacak </a:t>
            </a:r>
            <a:r>
              <a:rPr lang="tr-TR" altLang="tr-TR" sz="1800" b="1" dirty="0" smtClean="0">
                <a:solidFill>
                  <a:srgbClr val="FF0000"/>
                </a:solidFill>
                <a:latin typeface="Times New Roman" pitchFamily="18" charset="0"/>
                <a:cs typeface="Times New Roman" pitchFamily="18" charset="0"/>
              </a:rPr>
              <a:t>EX/II, EX/III, FL, OX, AT ve </a:t>
            </a:r>
            <a:r>
              <a:rPr lang="tr-TR" altLang="tr-TR" sz="1800" b="1" dirty="0" smtClean="0">
                <a:solidFill>
                  <a:schemeClr val="tx1"/>
                </a:solidFill>
                <a:latin typeface="Times New Roman" pitchFamily="18" charset="0"/>
                <a:cs typeface="Times New Roman" pitchFamily="18" charset="0"/>
              </a:rPr>
              <a:t>MEMU </a:t>
            </a:r>
            <a:r>
              <a:rPr lang="tr-TR" altLang="tr-TR" sz="1800" dirty="0" smtClean="0">
                <a:solidFill>
                  <a:schemeClr val="tx1"/>
                </a:solidFill>
                <a:latin typeface="Times New Roman" pitchFamily="18" charset="0"/>
                <a:cs typeface="Times New Roman" pitchFamily="18" charset="0"/>
              </a:rPr>
              <a:t>tipli</a:t>
            </a:r>
            <a:r>
              <a:rPr lang="tr-TR" altLang="tr-TR" sz="1800" b="1" dirty="0" smtClean="0">
                <a:solidFill>
                  <a:schemeClr val="tx1"/>
                </a:solidFill>
                <a:latin typeface="Times New Roman" pitchFamily="18" charset="0"/>
                <a:cs typeface="Times New Roman" pitchFamily="18" charset="0"/>
              </a:rPr>
              <a:t> </a:t>
            </a:r>
            <a:r>
              <a:rPr lang="tr-TR" altLang="tr-TR" sz="1800" dirty="0" smtClean="0">
                <a:solidFill>
                  <a:schemeClr val="tx1"/>
                </a:solidFill>
                <a:latin typeface="Times New Roman" pitchFamily="18" charset="0"/>
                <a:cs typeface="Times New Roman" pitchFamily="18" charset="0"/>
              </a:rPr>
              <a:t>taşıtlar; ADR Bölüm 9’da belirtilen hükümlere uygun olması gerekmekte olup,  söz konusu taşıtların, ülkemizdeki ilk muayenesinde, Bakanlık  veya Bakanlığın yetkilendirdiği kurum/kuruluşça verilmiş </a:t>
            </a:r>
            <a:r>
              <a:rPr lang="tr-TR" altLang="tr-TR" sz="1800" b="1" dirty="0" smtClean="0">
                <a:solidFill>
                  <a:srgbClr val="FF0000"/>
                </a:solidFill>
                <a:latin typeface="Times New Roman" pitchFamily="18" charset="0"/>
                <a:cs typeface="Times New Roman" pitchFamily="18" charset="0"/>
              </a:rPr>
              <a:t>Taşıt Uygunluk Belgesi/ADR Uygunluk Belgesi</a:t>
            </a:r>
            <a:r>
              <a:rPr lang="tr-TR" altLang="tr-TR" sz="1800" dirty="0" smtClean="0">
                <a:latin typeface="Times New Roman" pitchFamily="18" charset="0"/>
                <a:cs typeface="Times New Roman" pitchFamily="18" charset="0"/>
              </a:rPr>
              <a:t> </a:t>
            </a:r>
            <a:r>
              <a:rPr lang="tr-TR" altLang="tr-TR" sz="1800" dirty="0" smtClean="0">
                <a:solidFill>
                  <a:schemeClr val="tx1"/>
                </a:solidFill>
                <a:latin typeface="Times New Roman" pitchFamily="18" charset="0"/>
                <a:cs typeface="Times New Roman" pitchFamily="18" charset="0"/>
              </a:rPr>
              <a:t>almaları zorundadırlar.</a:t>
            </a:r>
          </a:p>
          <a:p>
            <a:pPr algn="just">
              <a:buFont typeface="Arial" pitchFamily="34" charset="0"/>
              <a:buNone/>
            </a:pPr>
            <a:endParaRPr lang="tr-TR" altLang="tr-TR" sz="1400" dirty="0" smtClean="0">
              <a:solidFill>
                <a:schemeClr val="tx1"/>
              </a:solidFill>
              <a:latin typeface="Times New Roman" pitchFamily="18" charset="0"/>
              <a:cs typeface="Times New Roman" pitchFamily="18" charset="0"/>
            </a:endParaRPr>
          </a:p>
          <a:p>
            <a:pPr>
              <a:spcBef>
                <a:spcPct val="0"/>
              </a:spcBef>
              <a:buFont typeface="Arial" pitchFamily="34" charset="0"/>
              <a:buNone/>
            </a:pPr>
            <a:endParaRPr lang="tr-TR" altLang="tr-TR" sz="1400" dirty="0" smtClean="0">
              <a:latin typeface="Times New Roman" pitchFamily="18" charset="0"/>
              <a:cs typeface="Times New Roman" pitchFamily="18" charset="0"/>
            </a:endParaRPr>
          </a:p>
        </p:txBody>
      </p:sp>
      <p:sp>
        <p:nvSpPr>
          <p:cNvPr id="3" name="Metin kutusu 2"/>
          <p:cNvSpPr txBox="1"/>
          <p:nvPr/>
        </p:nvSpPr>
        <p:spPr>
          <a:xfrm>
            <a:off x="481913" y="263036"/>
            <a:ext cx="8393413" cy="1015663"/>
          </a:xfrm>
          <a:prstGeom prst="rect">
            <a:avLst/>
          </a:prstGeom>
          <a:noFill/>
        </p:spPr>
        <p:txBody>
          <a:bodyPr wrap="square" rtlCol="0">
            <a:spAutoFit/>
          </a:bodyPr>
          <a:lstStyle/>
          <a:p>
            <a:pPr algn="r"/>
            <a:r>
              <a:rPr lang="tr-TR" sz="2000" b="1" dirty="0" smtClean="0">
                <a:solidFill>
                  <a:schemeClr val="bg1"/>
                </a:solidFill>
              </a:rPr>
              <a:t>Tehlikeli Maddelerin Karayoluyla Taşınması Hakkında Yönetmeliğin </a:t>
            </a:r>
          </a:p>
          <a:p>
            <a:pPr algn="r"/>
            <a:endParaRPr lang="tr-TR" sz="2000" b="1" dirty="0">
              <a:solidFill>
                <a:schemeClr val="bg1"/>
              </a:solidFill>
            </a:endParaRPr>
          </a:p>
          <a:p>
            <a:pPr algn="r"/>
            <a:r>
              <a:rPr lang="tr-TR" sz="2000" b="1" dirty="0" smtClean="0">
                <a:solidFill>
                  <a:schemeClr val="bg1"/>
                </a:solidFill>
              </a:rPr>
              <a:t>Getirdikleri</a:t>
            </a:r>
            <a:endParaRPr lang="tr-TR" sz="2000" b="1" dirty="0">
              <a:solidFill>
                <a:schemeClr val="bg1"/>
              </a:solidFill>
            </a:endParaRPr>
          </a:p>
        </p:txBody>
      </p:sp>
    </p:spTree>
    <p:extLst>
      <p:ext uri="{BB962C8B-B14F-4D97-AF65-F5344CB8AC3E}">
        <p14:creationId xmlns:p14="http://schemas.microsoft.com/office/powerpoint/2010/main" val="2453088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İçerik Yer Tutucusu"/>
          <p:cNvSpPr txBox="1">
            <a:spLocks/>
          </p:cNvSpPr>
          <p:nvPr/>
        </p:nvSpPr>
        <p:spPr>
          <a:xfrm>
            <a:off x="160338" y="1344311"/>
            <a:ext cx="8821737" cy="5000625"/>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PFAgoraSansPro-Regular"/>
                <a:ea typeface="+mn-ea"/>
                <a:cs typeface="PFAgoraSansPro-Regular"/>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PFAgoraSansPro-Regular"/>
                <a:ea typeface="+mn-ea"/>
                <a:cs typeface="PFAgoraSansPro-Regular"/>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PFAgoraSansPro-Regular"/>
                <a:ea typeface="+mn-ea"/>
                <a:cs typeface="PFAgoraSansPro-Regular"/>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PFAgoraSansPro-Regular"/>
                <a:ea typeface="+mn-ea"/>
                <a:cs typeface="PFAgoraSansPro-Regular"/>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PFAgoraSansPro-Regular"/>
                <a:ea typeface="+mn-ea"/>
                <a:cs typeface="PFAgoraSansPro-Regular"/>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ct val="0"/>
              </a:spcBef>
              <a:buFont typeface="Arial" pitchFamily="34" charset="0"/>
              <a:buNone/>
            </a:pPr>
            <a:r>
              <a:rPr lang="tr-TR" altLang="tr-TR" sz="1800" b="1" dirty="0" smtClean="0">
                <a:latin typeface="Times New Roman" pitchFamily="18" charset="0"/>
                <a:cs typeface="Times New Roman" pitchFamily="18" charset="0"/>
              </a:rPr>
              <a:t> </a:t>
            </a:r>
            <a:endParaRPr lang="tr-TR" altLang="tr-TR" sz="1800" dirty="0" smtClean="0">
              <a:latin typeface="Times New Roman" pitchFamily="18" charset="0"/>
              <a:cs typeface="Times New Roman" pitchFamily="18" charset="0"/>
            </a:endParaRPr>
          </a:p>
          <a:p>
            <a:pPr algn="just">
              <a:buFont typeface="Wingdings" pitchFamily="2" charset="2"/>
              <a:buChar char="Ø"/>
            </a:pPr>
            <a:r>
              <a:rPr lang="tr-TR" altLang="tr-TR" sz="1800" dirty="0" smtClean="0">
                <a:solidFill>
                  <a:schemeClr val="tx1"/>
                </a:solidFill>
                <a:latin typeface="Times New Roman" pitchFamily="18" charset="0"/>
                <a:cs typeface="Times New Roman" pitchFamily="18" charset="0"/>
              </a:rPr>
              <a:t>Bu Yönetmelik ve ADR hükümlerine uygun olarak ulusal ve uluslararası karayollarında tehlikeli yük taşımacılığı yapacak şoförlerin, Tehlikeli Mal Taşımacılığı </a:t>
            </a:r>
            <a:r>
              <a:rPr lang="tr-TR" altLang="tr-TR" sz="1800" b="1" dirty="0" smtClean="0">
                <a:solidFill>
                  <a:srgbClr val="FF0000"/>
                </a:solidFill>
                <a:latin typeface="Times New Roman" pitchFamily="18" charset="0"/>
                <a:cs typeface="Times New Roman" pitchFamily="18" charset="0"/>
              </a:rPr>
              <a:t>Sürücü Eğitim Sertifikası (SRC5)/ADR Şoför Eğitim Sertifikasına</a:t>
            </a:r>
            <a:r>
              <a:rPr lang="tr-TR" altLang="tr-TR" sz="1800" dirty="0" smtClean="0">
                <a:latin typeface="Times New Roman" pitchFamily="18" charset="0"/>
                <a:cs typeface="Times New Roman" pitchFamily="18" charset="0"/>
              </a:rPr>
              <a:t> </a:t>
            </a:r>
            <a:r>
              <a:rPr lang="tr-TR" altLang="tr-TR" sz="1800" dirty="0" smtClean="0">
                <a:solidFill>
                  <a:schemeClr val="tx1"/>
                </a:solidFill>
                <a:latin typeface="Times New Roman" pitchFamily="18" charset="0"/>
                <a:cs typeface="Times New Roman" pitchFamily="18" charset="0"/>
              </a:rPr>
              <a:t>sahip olmaları zorunludur</a:t>
            </a:r>
            <a:r>
              <a:rPr lang="tr-TR" altLang="tr-TR" sz="1800" dirty="0" smtClean="0">
                <a:latin typeface="Times New Roman" pitchFamily="18" charset="0"/>
                <a:cs typeface="Times New Roman" pitchFamily="18" charset="0"/>
              </a:rPr>
              <a:t>.    </a:t>
            </a:r>
            <a:r>
              <a:rPr lang="tr-TR" altLang="tr-TR" sz="1800" dirty="0" smtClean="0"/>
              <a:t> </a:t>
            </a:r>
          </a:p>
          <a:p>
            <a:pPr algn="just">
              <a:buFont typeface="Arial" pitchFamily="34" charset="0"/>
              <a:buNone/>
            </a:pPr>
            <a:endParaRPr lang="tr-TR" altLang="tr-TR" sz="1600" dirty="0" smtClean="0">
              <a:latin typeface="Times New Roman" pitchFamily="18" charset="0"/>
              <a:cs typeface="Times New Roman" pitchFamily="18" charset="0"/>
            </a:endParaRPr>
          </a:p>
          <a:p>
            <a:pPr>
              <a:spcBef>
                <a:spcPct val="0"/>
              </a:spcBef>
              <a:buFont typeface="Arial" pitchFamily="34" charset="0"/>
              <a:buNone/>
            </a:pPr>
            <a:endParaRPr lang="tr-TR" altLang="tr-TR" sz="1400" dirty="0" smtClean="0">
              <a:latin typeface="Times New Roman" pitchFamily="18" charset="0"/>
              <a:cs typeface="Times New Roman" pitchFamily="18" charset="0"/>
            </a:endParaRPr>
          </a:p>
        </p:txBody>
      </p:sp>
      <p:pic>
        <p:nvPicPr>
          <p:cNvPr id="3" name="5 Resim" descr="C:\Users\UKale\Desktop\karayolu taşıma\SRC 5 bakanlık için örnek 02 10 2013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 y="3115190"/>
            <a:ext cx="820896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81913" y="263036"/>
            <a:ext cx="8393413" cy="1015663"/>
          </a:xfrm>
          <a:prstGeom prst="rect">
            <a:avLst/>
          </a:prstGeom>
          <a:noFill/>
        </p:spPr>
        <p:txBody>
          <a:bodyPr wrap="square" rtlCol="0">
            <a:spAutoFit/>
          </a:bodyPr>
          <a:lstStyle/>
          <a:p>
            <a:pPr algn="r"/>
            <a:r>
              <a:rPr lang="tr-TR" sz="2000" b="1" dirty="0" smtClean="0">
                <a:solidFill>
                  <a:schemeClr val="bg1"/>
                </a:solidFill>
              </a:rPr>
              <a:t>Tehlikeli Maddelerin Karayoluyla Taşınması Hakkında Yönetmeliğin </a:t>
            </a:r>
          </a:p>
          <a:p>
            <a:pPr algn="r"/>
            <a:endParaRPr lang="tr-TR" sz="2000" b="1" dirty="0">
              <a:solidFill>
                <a:schemeClr val="bg1"/>
              </a:solidFill>
            </a:endParaRPr>
          </a:p>
          <a:p>
            <a:pPr algn="r"/>
            <a:r>
              <a:rPr lang="tr-TR" sz="2000" b="1" dirty="0" smtClean="0">
                <a:solidFill>
                  <a:schemeClr val="bg1"/>
                </a:solidFill>
              </a:rPr>
              <a:t>Getirdikleri</a:t>
            </a:r>
            <a:endParaRPr lang="tr-TR" sz="2000" b="1" dirty="0">
              <a:solidFill>
                <a:schemeClr val="bg1"/>
              </a:solidFill>
            </a:endParaRPr>
          </a:p>
        </p:txBody>
      </p:sp>
    </p:spTree>
    <p:extLst>
      <p:ext uri="{BB962C8B-B14F-4D97-AF65-F5344CB8AC3E}">
        <p14:creationId xmlns:p14="http://schemas.microsoft.com/office/powerpoint/2010/main" val="1570681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txBox="1">
            <a:spLocks/>
          </p:cNvSpPr>
          <p:nvPr/>
        </p:nvSpPr>
        <p:spPr>
          <a:xfrm>
            <a:off x="214312" y="1428365"/>
            <a:ext cx="8821737" cy="4824154"/>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PFAgoraSansPro-Regular"/>
                <a:ea typeface="+mn-ea"/>
                <a:cs typeface="PFAgoraSansPro-Regular"/>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PFAgoraSansPro-Regular"/>
                <a:ea typeface="+mn-ea"/>
                <a:cs typeface="PFAgoraSansPro-Regular"/>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PFAgoraSansPro-Regular"/>
                <a:ea typeface="+mn-ea"/>
                <a:cs typeface="PFAgoraSansPro-Regular"/>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PFAgoraSansPro-Regular"/>
                <a:ea typeface="+mn-ea"/>
                <a:cs typeface="PFAgoraSansPro-Regular"/>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PFAgoraSansPro-Regular"/>
                <a:ea typeface="+mn-ea"/>
                <a:cs typeface="PFAgoraSansPro-Regular"/>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ct val="150000"/>
              </a:lnSpc>
              <a:spcBef>
                <a:spcPct val="0"/>
              </a:spcBef>
              <a:buFont typeface="Wingdings" pitchFamily="2" charset="2"/>
              <a:buChar char="Ø"/>
              <a:defRPr/>
            </a:pPr>
            <a:r>
              <a:rPr lang="tr-TR" altLang="tr-TR" sz="1800" b="1" dirty="0" smtClean="0">
                <a:latin typeface="Times New Roman" pitchFamily="18" charset="0"/>
                <a:cs typeface="Times New Roman" pitchFamily="18" charset="0"/>
              </a:rPr>
              <a:t> </a:t>
            </a:r>
            <a:r>
              <a:rPr lang="tr-TR" altLang="tr-TR" sz="1800" dirty="0" smtClean="0">
                <a:solidFill>
                  <a:srgbClr val="FF0000"/>
                </a:solidFill>
                <a:latin typeface="Times New Roman" pitchFamily="18" charset="0"/>
                <a:cs typeface="Times New Roman" pitchFamily="18" charset="0"/>
              </a:rPr>
              <a:t>Taşıma evrakı</a:t>
            </a:r>
            <a:r>
              <a:rPr lang="tr-TR" altLang="tr-TR" sz="1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defRPr/>
            </a:pPr>
            <a:r>
              <a:rPr lang="tr-TR" altLang="tr-TR" sz="1800" dirty="0" smtClean="0">
                <a:solidFill>
                  <a:schemeClr val="tx1"/>
                </a:solidFill>
                <a:latin typeface="Times New Roman" pitchFamily="18" charset="0"/>
                <a:cs typeface="Times New Roman" pitchFamily="18" charset="0"/>
              </a:rPr>
              <a:t>Tehlikeli Madde Taşımacılığı Sürücü Eğitim Sertifikası (</a:t>
            </a:r>
            <a:r>
              <a:rPr lang="tr-TR" altLang="tr-TR" sz="1800" dirty="0" smtClean="0">
                <a:solidFill>
                  <a:srgbClr val="FF0000"/>
                </a:solidFill>
                <a:latin typeface="Times New Roman" pitchFamily="18" charset="0"/>
                <a:cs typeface="Times New Roman" pitchFamily="18" charset="0"/>
              </a:rPr>
              <a:t>SRC5</a:t>
            </a:r>
            <a:r>
              <a:rPr lang="tr-TR" altLang="tr-TR" sz="1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defRPr/>
            </a:pPr>
            <a:r>
              <a:rPr lang="tr-TR" altLang="tr-TR" sz="1800" dirty="0" smtClean="0">
                <a:solidFill>
                  <a:schemeClr val="tx1"/>
                </a:solidFill>
                <a:latin typeface="Times New Roman" pitchFamily="18" charset="0"/>
                <a:cs typeface="Times New Roman" pitchFamily="18" charset="0"/>
              </a:rPr>
              <a:t>Araçta görevli her personel için resimli kimlik belgesi (nüfus cüzdanı, sürücü belgesi veya  pasaport),</a:t>
            </a:r>
          </a:p>
          <a:p>
            <a:pPr algn="just">
              <a:lnSpc>
                <a:spcPct val="150000"/>
              </a:lnSpc>
              <a:buFont typeface="Wingdings" pitchFamily="2" charset="2"/>
              <a:buChar char="Ø"/>
              <a:defRPr/>
            </a:pPr>
            <a:r>
              <a:rPr lang="tr-TR" altLang="tr-TR" sz="1800" dirty="0" smtClean="0">
                <a:solidFill>
                  <a:schemeClr val="tx1"/>
                </a:solidFill>
                <a:latin typeface="Times New Roman" pitchFamily="18" charset="0"/>
                <a:cs typeface="Times New Roman" pitchFamily="18" charset="0"/>
              </a:rPr>
              <a:t>Taşımacı tarafından sürücüye verilmek üzere hazırlanan </a:t>
            </a:r>
            <a:r>
              <a:rPr lang="tr-TR" altLang="tr-TR" sz="1800" dirty="0" smtClean="0">
                <a:solidFill>
                  <a:srgbClr val="FF0000"/>
                </a:solidFill>
                <a:latin typeface="Times New Roman" pitchFamily="18" charset="0"/>
                <a:cs typeface="Times New Roman" pitchFamily="18" charset="0"/>
              </a:rPr>
              <a:t>yazılı talimat</a:t>
            </a:r>
            <a:r>
              <a:rPr lang="tr-TR" altLang="tr-TR" sz="1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defRPr/>
            </a:pPr>
            <a:r>
              <a:rPr lang="tr-TR" altLang="tr-TR" sz="1800" dirty="0" smtClean="0">
                <a:solidFill>
                  <a:schemeClr val="tx1"/>
                </a:solidFill>
                <a:latin typeface="Times New Roman" pitchFamily="18" charset="0"/>
                <a:cs typeface="Times New Roman" pitchFamily="18" charset="0"/>
              </a:rPr>
              <a:t>Birden fazla </a:t>
            </a:r>
            <a:r>
              <a:rPr lang="tr-TR" altLang="tr-TR" sz="1800" dirty="0" err="1" smtClean="0">
                <a:solidFill>
                  <a:schemeClr val="tx1"/>
                </a:solidFill>
                <a:latin typeface="Times New Roman" pitchFamily="18" charset="0"/>
                <a:cs typeface="Times New Roman" pitchFamily="18" charset="0"/>
              </a:rPr>
              <a:t>modla</a:t>
            </a:r>
            <a:r>
              <a:rPr lang="tr-TR" altLang="tr-TR" sz="1800" dirty="0" smtClean="0">
                <a:solidFill>
                  <a:schemeClr val="tx1"/>
                </a:solidFill>
                <a:latin typeface="Times New Roman" pitchFamily="18" charset="0"/>
                <a:cs typeface="Times New Roman" pitchFamily="18" charset="0"/>
              </a:rPr>
              <a:t> taşınan yükler için “</a:t>
            </a:r>
            <a:r>
              <a:rPr lang="tr-TR" altLang="tr-TR" sz="1800" dirty="0" smtClean="0">
                <a:solidFill>
                  <a:srgbClr val="FF0000"/>
                </a:solidFill>
                <a:latin typeface="Times New Roman" pitchFamily="18" charset="0"/>
                <a:cs typeface="Times New Roman" pitchFamily="18" charset="0"/>
              </a:rPr>
              <a:t>Çok </a:t>
            </a:r>
            <a:r>
              <a:rPr lang="tr-TR" altLang="tr-TR" sz="1800" dirty="0" err="1" smtClean="0">
                <a:solidFill>
                  <a:srgbClr val="FF0000"/>
                </a:solidFill>
                <a:latin typeface="Times New Roman" pitchFamily="18" charset="0"/>
                <a:cs typeface="Times New Roman" pitchFamily="18" charset="0"/>
              </a:rPr>
              <a:t>Modlu</a:t>
            </a:r>
            <a:r>
              <a:rPr lang="tr-TR" altLang="tr-TR" sz="1800" dirty="0" smtClean="0">
                <a:solidFill>
                  <a:srgbClr val="FF0000"/>
                </a:solidFill>
                <a:latin typeface="Times New Roman" pitchFamily="18" charset="0"/>
                <a:cs typeface="Times New Roman" pitchFamily="18" charset="0"/>
              </a:rPr>
              <a:t> Tehlikeli Mal Taşıma Formu</a:t>
            </a:r>
            <a:r>
              <a:rPr lang="tr-TR" altLang="tr-TR" sz="1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defRPr/>
            </a:pPr>
            <a:r>
              <a:rPr lang="tr-TR" altLang="tr-TR" sz="1800" dirty="0" smtClean="0">
                <a:solidFill>
                  <a:schemeClr val="tx1"/>
                </a:solidFill>
                <a:latin typeface="Times New Roman" pitchFamily="18" charset="0"/>
                <a:cs typeface="Times New Roman" pitchFamily="18" charset="0"/>
              </a:rPr>
              <a:t> Taşıtlar için geçerli </a:t>
            </a:r>
            <a:r>
              <a:rPr lang="tr-TR" altLang="tr-TR" sz="1800" dirty="0">
                <a:solidFill>
                  <a:srgbClr val="FF0000"/>
                </a:solidFill>
                <a:latin typeface="Times New Roman" pitchFamily="18" charset="0"/>
                <a:cs typeface="Times New Roman" pitchFamily="18" charset="0"/>
              </a:rPr>
              <a:t>ADR Uygunluk </a:t>
            </a:r>
            <a:r>
              <a:rPr lang="tr-TR" altLang="tr-TR" sz="1800" dirty="0" smtClean="0">
                <a:solidFill>
                  <a:srgbClr val="FF0000"/>
                </a:solidFill>
                <a:latin typeface="Times New Roman" pitchFamily="18" charset="0"/>
                <a:cs typeface="Times New Roman" pitchFamily="18" charset="0"/>
              </a:rPr>
              <a:t>Belgesi </a:t>
            </a:r>
            <a:r>
              <a:rPr lang="tr-TR" altLang="tr-TR" sz="1800" dirty="0" smtClean="0">
                <a:solidFill>
                  <a:schemeClr val="tx1"/>
                </a:solidFill>
                <a:latin typeface="Times New Roman" pitchFamily="18" charset="0"/>
                <a:cs typeface="Times New Roman" pitchFamily="18" charset="0"/>
              </a:rPr>
              <a:t>/ </a:t>
            </a:r>
            <a:r>
              <a:rPr lang="tr-TR" sz="1800" dirty="0" smtClean="0">
                <a:solidFill>
                  <a:schemeClr val="tx1"/>
                </a:solidFill>
                <a:latin typeface="Times New Roman" panose="02020603050405020304" pitchFamily="18" charset="0"/>
                <a:cs typeface="Times New Roman" panose="02020603050405020304" pitchFamily="18" charset="0"/>
              </a:rPr>
              <a:t>Taşıt Uygunluk Belgesi</a:t>
            </a:r>
            <a:r>
              <a:rPr lang="tr-TR" altLang="tr-TR" sz="1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defRPr/>
            </a:pPr>
            <a:r>
              <a:rPr lang="tr-TR" altLang="tr-TR" sz="1800" dirty="0" smtClean="0">
                <a:solidFill>
                  <a:schemeClr val="tx1"/>
                </a:solidFill>
                <a:latin typeface="Times New Roman" pitchFamily="18" charset="0"/>
                <a:cs typeface="Times New Roman" pitchFamily="18" charset="0"/>
              </a:rPr>
              <a:t>ADR’de tanımlanan Sınıf 1, Sınıf 6 ve Sınıf 7 tehlikeli yüklerin taşınmasında, ilgili mercilerden alınmış </a:t>
            </a:r>
            <a:r>
              <a:rPr lang="tr-TR" altLang="tr-TR" sz="1800" dirty="0" smtClean="0">
                <a:solidFill>
                  <a:srgbClr val="FF0000"/>
                </a:solidFill>
                <a:latin typeface="Times New Roman" pitchFamily="18" charset="0"/>
                <a:cs typeface="Times New Roman" pitchFamily="18" charset="0"/>
              </a:rPr>
              <a:t>taşıma izin belgesinin </a:t>
            </a:r>
            <a:r>
              <a:rPr lang="tr-TR" altLang="tr-TR" sz="1800" dirty="0" smtClean="0">
                <a:solidFill>
                  <a:schemeClr val="tx1"/>
                </a:solidFill>
                <a:latin typeface="Times New Roman" pitchFamily="18" charset="0"/>
                <a:cs typeface="Times New Roman" pitchFamily="18" charset="0"/>
              </a:rPr>
              <a:t>fotokopisi (yıllık izne çevrildi)</a:t>
            </a:r>
          </a:p>
          <a:p>
            <a:pPr algn="just">
              <a:lnSpc>
                <a:spcPct val="150000"/>
              </a:lnSpc>
              <a:buFont typeface="Wingdings" pitchFamily="2" charset="2"/>
              <a:buChar char="Ø"/>
              <a:defRPr/>
            </a:pPr>
            <a:r>
              <a:rPr lang="tr-TR" altLang="tr-TR" sz="1800" dirty="0" smtClean="0">
                <a:solidFill>
                  <a:schemeClr val="tx1"/>
                </a:solidFill>
                <a:latin typeface="Times New Roman" pitchFamily="18" charset="0"/>
                <a:cs typeface="Times New Roman" pitchFamily="18" charset="0"/>
              </a:rPr>
              <a:t>“Tehlikeli Maddeler ve Tehlikeli Atık Zorunlu Mali Sorumluluk Sigortası” </a:t>
            </a:r>
            <a:r>
              <a:rPr lang="tr-TR" altLang="tr-TR" sz="1800" dirty="0" smtClean="0">
                <a:solidFill>
                  <a:srgbClr val="FF0000"/>
                </a:solidFill>
                <a:latin typeface="Times New Roman" pitchFamily="18" charset="0"/>
                <a:cs typeface="Times New Roman" pitchFamily="18" charset="0"/>
              </a:rPr>
              <a:t>poliçe</a:t>
            </a:r>
            <a:r>
              <a:rPr lang="tr-TR" altLang="tr-TR" sz="1800" dirty="0" smtClean="0">
                <a:solidFill>
                  <a:schemeClr val="tx1"/>
                </a:solidFill>
                <a:latin typeface="Times New Roman" pitchFamily="18" charset="0"/>
                <a:cs typeface="Times New Roman" pitchFamily="18" charset="0"/>
              </a:rPr>
              <a:t>si.</a:t>
            </a:r>
          </a:p>
          <a:p>
            <a:pPr algn="just">
              <a:lnSpc>
                <a:spcPct val="150000"/>
              </a:lnSpc>
              <a:buFont typeface="Arial" pitchFamily="34" charset="0"/>
              <a:buNone/>
              <a:defRPr/>
            </a:pPr>
            <a:endParaRPr lang="tr-TR" altLang="tr-TR" sz="1600" dirty="0" smtClean="0">
              <a:latin typeface="Times New Roman" pitchFamily="18" charset="0"/>
              <a:cs typeface="Times New Roman" pitchFamily="18" charset="0"/>
            </a:endParaRPr>
          </a:p>
          <a:p>
            <a:pPr>
              <a:spcBef>
                <a:spcPct val="0"/>
              </a:spcBef>
              <a:buFont typeface="Arial" pitchFamily="34" charset="0"/>
              <a:buNone/>
              <a:defRPr/>
            </a:pPr>
            <a:endParaRPr lang="tr-TR" altLang="tr-TR" sz="1400" dirty="0" smtClean="0">
              <a:latin typeface="Times New Roman" pitchFamily="18" charset="0"/>
              <a:cs typeface="Times New Roman" pitchFamily="18" charset="0"/>
            </a:endParaRPr>
          </a:p>
        </p:txBody>
      </p:sp>
      <p:sp>
        <p:nvSpPr>
          <p:cNvPr id="5" name="5 Dikdörtgen"/>
          <p:cNvSpPr>
            <a:spLocks noChangeArrowheads="1"/>
          </p:cNvSpPr>
          <p:nvPr/>
        </p:nvSpPr>
        <p:spPr bwMode="auto">
          <a:xfrm>
            <a:off x="214312" y="142875"/>
            <a:ext cx="910268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Myriad Pro Cond"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Myriad Pro Cond"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Myriad Pro Cond"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Myriad Pro Cond"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Myriad Pro Cond"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Myriad Pro Cond"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Myriad Pro Cond"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Myriad Pro Cond"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Myriad Pro Cond" pitchFamily="34" charset="0"/>
                <a:cs typeface="Arial" pitchFamily="34" charset="0"/>
              </a:defRPr>
            </a:lvl9pPr>
          </a:lstStyle>
          <a:p>
            <a:pPr algn="ctr" eaLnBrk="1" hangingPunct="1">
              <a:spcBef>
                <a:spcPts val="1200"/>
              </a:spcBef>
              <a:buFontTx/>
              <a:buNone/>
            </a:pPr>
            <a:r>
              <a:rPr lang="tr-TR" altLang="tr-TR" sz="2400" b="1" dirty="0">
                <a:solidFill>
                  <a:schemeClr val="bg1"/>
                </a:solidFill>
                <a:latin typeface="Times New Roman" pitchFamily="18" charset="0"/>
                <a:cs typeface="Times New Roman" pitchFamily="18" charset="0"/>
              </a:rPr>
              <a:t>Tehlikeli Madde Taşıyan Araçlarda Bulunması Gerekli </a:t>
            </a:r>
            <a:r>
              <a:rPr lang="tr-TR" altLang="tr-TR" sz="2400" b="1" dirty="0" smtClean="0">
                <a:solidFill>
                  <a:schemeClr val="bg1"/>
                </a:solidFill>
                <a:latin typeface="Times New Roman" pitchFamily="18" charset="0"/>
                <a:cs typeface="Times New Roman" pitchFamily="18" charset="0"/>
              </a:rPr>
              <a:t>Belgeler</a:t>
            </a:r>
          </a:p>
          <a:p>
            <a:pPr algn="ctr" eaLnBrk="1" hangingPunct="1">
              <a:spcBef>
                <a:spcPts val="1200"/>
              </a:spcBef>
              <a:buFontTx/>
              <a:buNone/>
            </a:pPr>
            <a:r>
              <a:rPr lang="tr-TR" altLang="tr-TR" sz="2400" b="1" dirty="0" smtClean="0">
                <a:solidFill>
                  <a:schemeClr val="bg1"/>
                </a:solidFill>
                <a:latin typeface="Times New Roman" pitchFamily="18" charset="0"/>
                <a:cs typeface="Times New Roman" pitchFamily="18" charset="0"/>
              </a:rPr>
              <a:t>Yol Kenarı 		     </a:t>
            </a:r>
            <a:r>
              <a:rPr lang="tr-TR" altLang="tr-TR" sz="2000" b="1" dirty="0" smtClean="0">
                <a:solidFill>
                  <a:schemeClr val="bg1"/>
                </a:solidFill>
                <a:latin typeface="Times New Roman" pitchFamily="18" charset="0"/>
                <a:cs typeface="Times New Roman" pitchFamily="18" charset="0"/>
              </a:rPr>
              <a:t>Yol Kenarı Denetimlerinde Bakılan Hususlar</a:t>
            </a:r>
            <a:endParaRPr lang="tr-TR" altLang="tr-TR"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56075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9493" y="314752"/>
            <a:ext cx="8550876" cy="1015663"/>
          </a:xfrm>
          <a:prstGeom prst="rect">
            <a:avLst/>
          </a:prstGeom>
        </p:spPr>
        <p:txBody>
          <a:bodyPr wrap="square">
            <a:spAutoFit/>
          </a:bodyPr>
          <a:lstStyle/>
          <a:p>
            <a:pPr algn="r"/>
            <a:r>
              <a:rPr lang="tr-TR" sz="2000" b="1" dirty="0">
                <a:solidFill>
                  <a:schemeClr val="bg1"/>
                </a:solidFill>
              </a:rPr>
              <a:t>Tehlikeli Madde Faaliyet Belgesi Düzenlenmesine İlişkin </a:t>
            </a:r>
            <a:r>
              <a:rPr lang="tr-TR" sz="2000" b="1" dirty="0" smtClean="0">
                <a:solidFill>
                  <a:schemeClr val="bg1"/>
                </a:solidFill>
              </a:rPr>
              <a:t>Usul</a:t>
            </a:r>
          </a:p>
          <a:p>
            <a:pPr algn="r"/>
            <a:endParaRPr lang="tr-TR" sz="2000" b="1" dirty="0" smtClean="0">
              <a:solidFill>
                <a:schemeClr val="bg1"/>
              </a:solidFill>
            </a:endParaRPr>
          </a:p>
          <a:p>
            <a:pPr algn="r"/>
            <a:r>
              <a:rPr lang="tr-TR" sz="2000" b="1" dirty="0" smtClean="0">
                <a:solidFill>
                  <a:schemeClr val="bg1"/>
                </a:solidFill>
              </a:rPr>
              <a:t> ve </a:t>
            </a:r>
            <a:r>
              <a:rPr lang="tr-TR" sz="2000" b="1" dirty="0">
                <a:solidFill>
                  <a:schemeClr val="bg1"/>
                </a:solidFill>
              </a:rPr>
              <a:t>Esaslar Hakkında </a:t>
            </a:r>
            <a:r>
              <a:rPr lang="tr-TR" sz="2000" b="1" dirty="0" smtClean="0">
                <a:solidFill>
                  <a:schemeClr val="bg1"/>
                </a:solidFill>
              </a:rPr>
              <a:t>Yönerge</a:t>
            </a:r>
            <a:endParaRPr lang="tr-TR" sz="2000" b="1" dirty="0">
              <a:solidFill>
                <a:schemeClr val="bg1"/>
              </a:solidFill>
            </a:endParaRPr>
          </a:p>
        </p:txBody>
      </p:sp>
      <p:sp>
        <p:nvSpPr>
          <p:cNvPr id="3" name="Metin kutusu 2"/>
          <p:cNvSpPr txBox="1"/>
          <p:nvPr/>
        </p:nvSpPr>
        <p:spPr>
          <a:xfrm>
            <a:off x="630199" y="1927649"/>
            <a:ext cx="8068959" cy="4524315"/>
          </a:xfrm>
          <a:prstGeom prst="rect">
            <a:avLst/>
          </a:prstGeom>
          <a:noFill/>
        </p:spPr>
        <p:txBody>
          <a:bodyPr wrap="square" rtlCol="0">
            <a:spAutoFit/>
          </a:bodyPr>
          <a:lstStyle/>
          <a:p>
            <a:pPr algn="just"/>
            <a:r>
              <a:rPr lang="tr-TR" dirty="0" smtClean="0">
                <a:latin typeface="Times New Roman" panose="02020603050405020304" pitchFamily="18" charset="0"/>
                <a:cs typeface="Times New Roman" panose="02020603050405020304" pitchFamily="18" charset="0"/>
              </a:rPr>
              <a:t>Tehlikeli Maddelerin Karayoluyla Taşınması Hakkında Yönetmeliğin  6 </a:t>
            </a:r>
            <a:r>
              <a:rPr lang="tr-TR" dirty="0" err="1" smtClean="0">
                <a:latin typeface="Times New Roman" panose="02020603050405020304" pitchFamily="18" charset="0"/>
                <a:cs typeface="Times New Roman" panose="02020603050405020304" pitchFamily="18" charset="0"/>
              </a:rPr>
              <a:t>ncı</a:t>
            </a:r>
            <a:r>
              <a:rPr lang="tr-TR" dirty="0" smtClean="0">
                <a:latin typeface="Times New Roman" panose="02020603050405020304" pitchFamily="18" charset="0"/>
                <a:cs typeface="Times New Roman" panose="02020603050405020304" pitchFamily="18" charset="0"/>
              </a:rPr>
              <a:t> maddesinin 3 üncü fıkrasında:</a:t>
            </a:r>
          </a:p>
          <a:p>
            <a:pPr algn="just"/>
            <a:endParaRPr lang="tr-TR" dirty="0" smtClean="0">
              <a:latin typeface="Times New Roman" panose="02020603050405020304" pitchFamily="18" charset="0"/>
              <a:cs typeface="Times New Roman" panose="02020603050405020304" pitchFamily="18" charset="0"/>
            </a:endParaRPr>
          </a:p>
          <a:p>
            <a:pPr algn="just"/>
            <a:r>
              <a:rPr lang="tr-TR" i="1" dirty="0" smtClean="0">
                <a:latin typeface="Times New Roman" panose="02020603050405020304" pitchFamily="18" charset="0"/>
                <a:cs typeface="Times New Roman" panose="02020603050405020304" pitchFamily="18" charset="0"/>
              </a:rPr>
              <a:t>Bu </a:t>
            </a:r>
            <a:r>
              <a:rPr lang="tr-TR" i="1" dirty="0">
                <a:latin typeface="Times New Roman" panose="02020603050405020304" pitchFamily="18" charset="0"/>
                <a:cs typeface="Times New Roman" panose="02020603050405020304" pitchFamily="18" charset="0"/>
              </a:rPr>
              <a:t>Yönetmelik ve </a:t>
            </a:r>
            <a:r>
              <a:rPr lang="tr-TR" i="1" dirty="0" err="1">
                <a:latin typeface="Times New Roman" panose="02020603050405020304" pitchFamily="18" charset="0"/>
                <a:cs typeface="Times New Roman" panose="02020603050405020304" pitchFamily="18" charset="0"/>
              </a:rPr>
              <a:t>ADR’ye</a:t>
            </a:r>
            <a:r>
              <a:rPr lang="tr-TR" i="1" dirty="0">
                <a:latin typeface="Times New Roman" panose="02020603050405020304" pitchFamily="18" charset="0"/>
                <a:cs typeface="Times New Roman" panose="02020603050405020304" pitchFamily="18" charset="0"/>
              </a:rPr>
              <a:t> göre tehlikeli maddelerin karayoluyla taşımacılığı alanında faaliyet gösteren; </a:t>
            </a:r>
            <a:r>
              <a:rPr lang="tr-TR" b="1" i="1" dirty="0">
                <a:solidFill>
                  <a:srgbClr val="00B0F0"/>
                </a:solidFill>
                <a:latin typeface="Times New Roman" panose="02020603050405020304" pitchFamily="18" charset="0"/>
                <a:cs typeface="Times New Roman" panose="02020603050405020304" pitchFamily="18" charset="0"/>
              </a:rPr>
              <a:t>dolduran, paketleyen, yükleyen, gönderen, alıcı, boşaltan ve tank-konteyner/taşınabilir tank işletmecileri</a:t>
            </a:r>
            <a:r>
              <a:rPr lang="tr-TR" i="1" dirty="0">
                <a:latin typeface="Times New Roman" panose="02020603050405020304" pitchFamily="18" charset="0"/>
                <a:cs typeface="Times New Roman" panose="02020603050405020304" pitchFamily="18" charset="0"/>
              </a:rPr>
              <a:t>, bu faaliyet alanlarından biri veya birden fazlası için Bakanlığa başvurarak Tehlikeli Madde Faaliyet Belgesi almaları zorunludur. Faaliyet Belgesinin düzenlenmesine ilişkin hususlar Bakanlıkça </a:t>
            </a:r>
            <a:r>
              <a:rPr lang="tr-TR" i="1" dirty="0" smtClean="0">
                <a:latin typeface="Times New Roman" panose="02020603050405020304" pitchFamily="18" charset="0"/>
                <a:cs typeface="Times New Roman" panose="02020603050405020304" pitchFamily="18" charset="0"/>
              </a:rPr>
              <a:t>belirlenir</a:t>
            </a:r>
            <a:r>
              <a:rPr lang="tr-TR" dirty="0">
                <a:latin typeface="Times New Roman" panose="02020603050405020304" pitchFamily="18" charset="0"/>
                <a:cs typeface="Times New Roman" panose="02020603050405020304" pitchFamily="18" charset="0"/>
              </a:rPr>
              <a:t> </a:t>
            </a:r>
            <a:r>
              <a:rPr lang="tr-TR" i="1"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denilmektedir.</a:t>
            </a:r>
          </a:p>
          <a:p>
            <a:pPr algn="just"/>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Söz konusu işletmeler 1 Eylül 2014 tarihine kadar en yakın Bakanlığımız Bölge Müdürlüğüne başvurarak </a:t>
            </a:r>
            <a:r>
              <a:rPr lang="tr-TR" dirty="0" smtClean="0">
                <a:solidFill>
                  <a:srgbClr val="00B0F0"/>
                </a:solidFill>
                <a:latin typeface="Times New Roman" panose="02020603050405020304" pitchFamily="18" charset="0"/>
                <a:cs typeface="Times New Roman" panose="02020603050405020304" pitchFamily="18" charset="0"/>
              </a:rPr>
              <a:t>Tehlikeli Madde Faaliyet Belgelerini </a:t>
            </a:r>
            <a:r>
              <a:rPr lang="tr-TR" dirty="0" smtClean="0">
                <a:latin typeface="Times New Roman" panose="02020603050405020304" pitchFamily="18" charset="0"/>
                <a:cs typeface="Times New Roman" panose="02020603050405020304" pitchFamily="18" charset="0"/>
              </a:rPr>
              <a:t>almaları gerekmektedir.</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019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1914" y="270183"/>
            <a:ext cx="8680622" cy="357158"/>
          </a:xfrm>
          <a:prstGeom prst="rect">
            <a:avLst/>
          </a:prstGeom>
          <a:noFill/>
          <a:ln w="0">
            <a:solidFill>
              <a:schemeClr val="accent1"/>
            </a:solidFill>
          </a:ln>
          <a:effectLst>
            <a:softEdge rad="63500"/>
          </a:effectLst>
        </p:spPr>
        <p:txBody>
          <a:bodyPr/>
          <a:lstStyle/>
          <a:p>
            <a:pPr algn="ctr" fontAlgn="auto">
              <a:spcAft>
                <a:spcPts val="0"/>
              </a:spcAft>
              <a:defRPr/>
            </a:pPr>
            <a:r>
              <a:rPr lang="tr-TR" sz="2000" b="1" dirty="0" smtClean="0">
                <a:solidFill>
                  <a:schemeClr val="bg1"/>
                </a:solidFill>
                <a:latin typeface="Arial" panose="020B0604020202020204" pitchFamily="34" charset="0"/>
                <a:ea typeface="+mj-ea"/>
                <a:cs typeface="Arial" panose="020B0604020202020204" pitchFamily="34" charset="0"/>
              </a:rPr>
              <a:t>GENEL  MÜDÜRLÜĞÜN  KURULUŞU</a:t>
            </a:r>
            <a:endParaRPr lang="tr-TR" sz="2000" b="1" dirty="0">
              <a:solidFill>
                <a:schemeClr val="bg1"/>
              </a:solidFill>
              <a:latin typeface="Arial" panose="020B0604020202020204" pitchFamily="34" charset="0"/>
              <a:ea typeface="+mj-ea"/>
              <a:cs typeface="Arial" panose="020B0604020202020204" pitchFamily="34" charset="0"/>
            </a:endParaRPr>
          </a:p>
        </p:txBody>
      </p:sp>
      <p:pic>
        <p:nvPicPr>
          <p:cNvPr id="7" name="Picture 2" descr="C:\Users\Admin\Desktop\Pano çalışması\tmkt 160x280 baski.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5844" y="4070474"/>
            <a:ext cx="4658707" cy="2362251"/>
          </a:xfrm>
          <a:prstGeom prst="rect">
            <a:avLst/>
          </a:prstGeom>
          <a:noFill/>
          <a:extLst>
            <a:ext uri="{909E8E84-426E-40DD-AFC4-6F175D3DCCD1}">
              <a14:hiddenFill xmlns:a14="http://schemas.microsoft.com/office/drawing/2010/main">
                <a:solidFill>
                  <a:srgbClr val="FFFFFF"/>
                </a:solidFill>
              </a14:hiddenFill>
            </a:ext>
          </a:extLst>
        </p:spPr>
      </p:pic>
      <p:sp>
        <p:nvSpPr>
          <p:cNvPr id="8" name="4 Dikdörtgen"/>
          <p:cNvSpPr/>
          <p:nvPr/>
        </p:nvSpPr>
        <p:spPr>
          <a:xfrm>
            <a:off x="323124" y="1441106"/>
            <a:ext cx="8569411" cy="2308324"/>
          </a:xfrm>
          <a:prstGeom prst="rect">
            <a:avLst/>
          </a:prstGeom>
        </p:spPr>
        <p:txBody>
          <a:bodyPr wrap="square">
            <a:spAutoFit/>
          </a:bodyPr>
          <a:lstStyle/>
          <a:p>
            <a:pPr algn="just"/>
            <a:endParaRPr lang="tr-TR" b="1" dirty="0" smtClean="0">
              <a:solidFill>
                <a:srgbClr val="0070C0"/>
              </a:solidFill>
              <a:latin typeface="Arial" pitchFamily="34" charset="0"/>
              <a:cs typeface="Arial" pitchFamily="34" charset="0"/>
            </a:endParaRPr>
          </a:p>
          <a:p>
            <a:pPr marL="0" lvl="1">
              <a:defRPr/>
            </a:pPr>
            <a:r>
              <a:rPr lang="tr-TR" b="1" dirty="0">
                <a:solidFill>
                  <a:schemeClr val="accent1"/>
                </a:solidFill>
              </a:rPr>
              <a:t>TEHLİKELİ  MAL  VE  KOMBİNE  TAŞIMACILIK </a:t>
            </a:r>
            <a:r>
              <a:rPr lang="tr-TR" b="1" dirty="0" smtClean="0">
                <a:solidFill>
                  <a:schemeClr val="accent1"/>
                </a:solidFill>
              </a:rPr>
              <a:t> </a:t>
            </a:r>
          </a:p>
          <a:p>
            <a:pPr marL="0" lvl="1">
              <a:defRPr/>
            </a:pPr>
            <a:r>
              <a:rPr lang="tr-TR" b="1" dirty="0" smtClean="0">
                <a:solidFill>
                  <a:schemeClr val="accent1"/>
                </a:solidFill>
              </a:rPr>
              <a:t>DÜZENLEME  </a:t>
            </a:r>
            <a:r>
              <a:rPr lang="tr-TR" b="1" dirty="0">
                <a:solidFill>
                  <a:schemeClr val="accent1"/>
                </a:solidFill>
              </a:rPr>
              <a:t>GENEL  MÜDÜRLÜĞÜ </a:t>
            </a:r>
            <a:endParaRPr lang="tr-TR" b="1" dirty="0" smtClean="0">
              <a:solidFill>
                <a:schemeClr val="accent1"/>
              </a:solidFill>
            </a:endParaRPr>
          </a:p>
          <a:p>
            <a:pPr marL="0" lvl="1">
              <a:defRPr/>
            </a:pPr>
            <a:endParaRPr lang="tr-TR" b="1" dirty="0"/>
          </a:p>
          <a:p>
            <a:pPr marL="0" lvl="1">
              <a:defRPr/>
            </a:pPr>
            <a:r>
              <a:rPr lang="tr-TR" dirty="0" smtClean="0"/>
              <a:t>01 </a:t>
            </a:r>
            <a:r>
              <a:rPr lang="tr-TR" dirty="0"/>
              <a:t>Kasım 2011 tarih ve 28102 </a:t>
            </a:r>
            <a:r>
              <a:rPr lang="tr-TR" dirty="0" smtClean="0"/>
              <a:t> sayılı </a:t>
            </a:r>
            <a:r>
              <a:rPr lang="tr-TR" dirty="0"/>
              <a:t>Resmi </a:t>
            </a:r>
            <a:r>
              <a:rPr lang="tr-TR" dirty="0" smtClean="0"/>
              <a:t>Gazete ’de yayımlanan, </a:t>
            </a:r>
            <a:r>
              <a:rPr lang="tr-TR" b="1" dirty="0"/>
              <a:t>655 Sayılı Ulaştırma, Denizcilik </a:t>
            </a:r>
            <a:r>
              <a:rPr lang="tr-TR" b="1" dirty="0" smtClean="0"/>
              <a:t>ve </a:t>
            </a:r>
            <a:r>
              <a:rPr lang="tr-TR" b="1" dirty="0"/>
              <a:t>Haberleşme Bakanlığının Teşkilat </a:t>
            </a:r>
            <a:r>
              <a:rPr lang="tr-TR" b="1" dirty="0" smtClean="0"/>
              <a:t>ve </a:t>
            </a:r>
            <a:r>
              <a:rPr lang="tr-TR" b="1" dirty="0"/>
              <a:t>Görevleri Hakkında Kanun Hükmünde Kararname </a:t>
            </a:r>
            <a:r>
              <a:rPr lang="tr-TR" dirty="0"/>
              <a:t>ile </a:t>
            </a:r>
            <a:r>
              <a:rPr lang="tr-TR" dirty="0" smtClean="0"/>
              <a:t>Bakanlığımızın ana hizmet birimlerinden biri olarak kurulmuştur</a:t>
            </a:r>
            <a:r>
              <a:rPr lang="tr-TR" dirty="0"/>
              <a:t>. </a:t>
            </a:r>
          </a:p>
        </p:txBody>
      </p:sp>
      <p:sp>
        <p:nvSpPr>
          <p:cNvPr id="2" name="Dikdörtgen 1"/>
          <p:cNvSpPr/>
          <p:nvPr/>
        </p:nvSpPr>
        <p:spPr>
          <a:xfrm>
            <a:off x="211914" y="4094694"/>
            <a:ext cx="4248875" cy="1569660"/>
          </a:xfrm>
          <a:prstGeom prst="rect">
            <a:avLst/>
          </a:prstGeom>
        </p:spPr>
        <p:txBody>
          <a:bodyPr wrap="square">
            <a:spAutoFit/>
          </a:bodyPr>
          <a:lstStyle/>
          <a:p>
            <a:pPr marL="285750" indent="-285750">
              <a:buFont typeface="Wingdings" panose="05000000000000000000" pitchFamily="2" charset="2"/>
              <a:buChar char="ü"/>
            </a:pPr>
            <a:r>
              <a:rPr lang="tr-TR" sz="1600" dirty="0" smtClean="0"/>
              <a:t>Genel Müdürlük, 14 Haziran 2012 tarihi itibariyle   fiilen faaliyetlerine başlamıştır.</a:t>
            </a:r>
          </a:p>
          <a:p>
            <a:endParaRPr lang="tr-TR" sz="1600" dirty="0" smtClean="0"/>
          </a:p>
          <a:p>
            <a:endParaRPr lang="tr-TR" sz="1600" dirty="0" smtClean="0"/>
          </a:p>
          <a:p>
            <a:pPr marL="285750" indent="-285750">
              <a:buFont typeface="Wingdings" panose="05000000000000000000" pitchFamily="2" charset="2"/>
              <a:buChar char="ü"/>
            </a:pPr>
            <a:r>
              <a:rPr lang="tr-TR" sz="1600" dirty="0" smtClean="0"/>
              <a:t>Bakanlık Ek Hizmet Binası 7. Katta,        42 kişilik ekiple hizmet verilmektedir.</a:t>
            </a:r>
            <a:endParaRPr lang="tr-TR" sz="1600" dirty="0"/>
          </a:p>
        </p:txBody>
      </p:sp>
    </p:spTree>
    <p:extLst>
      <p:ext uri="{BB962C8B-B14F-4D97-AF65-F5344CB8AC3E}">
        <p14:creationId xmlns:p14="http://schemas.microsoft.com/office/powerpoint/2010/main" val="1735562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9493" y="314752"/>
            <a:ext cx="8550876" cy="1015663"/>
          </a:xfrm>
          <a:prstGeom prst="rect">
            <a:avLst/>
          </a:prstGeom>
        </p:spPr>
        <p:txBody>
          <a:bodyPr wrap="square">
            <a:spAutoFit/>
          </a:bodyPr>
          <a:lstStyle/>
          <a:p>
            <a:pPr algn="r"/>
            <a:r>
              <a:rPr lang="tr-TR" sz="2000" b="1" dirty="0">
                <a:solidFill>
                  <a:schemeClr val="bg1"/>
                </a:solidFill>
              </a:rPr>
              <a:t>Tehlikeli Madde Faaliyet Belgesi Düzenlenmesine İlişkin </a:t>
            </a:r>
            <a:r>
              <a:rPr lang="tr-TR" sz="2000" b="1" dirty="0" smtClean="0">
                <a:solidFill>
                  <a:schemeClr val="bg1"/>
                </a:solidFill>
              </a:rPr>
              <a:t>Usul</a:t>
            </a:r>
          </a:p>
          <a:p>
            <a:pPr algn="r"/>
            <a:endParaRPr lang="tr-TR" sz="2000" b="1" dirty="0" smtClean="0">
              <a:solidFill>
                <a:schemeClr val="bg1"/>
              </a:solidFill>
            </a:endParaRPr>
          </a:p>
          <a:p>
            <a:pPr algn="r"/>
            <a:r>
              <a:rPr lang="tr-TR" sz="2000" b="1" dirty="0" smtClean="0">
                <a:solidFill>
                  <a:schemeClr val="bg1"/>
                </a:solidFill>
              </a:rPr>
              <a:t> ve </a:t>
            </a:r>
            <a:r>
              <a:rPr lang="tr-TR" sz="2000" b="1" dirty="0">
                <a:solidFill>
                  <a:schemeClr val="bg1"/>
                </a:solidFill>
              </a:rPr>
              <a:t>Esaslar Hakkında </a:t>
            </a:r>
            <a:r>
              <a:rPr lang="tr-TR" sz="2000" b="1" dirty="0" smtClean="0">
                <a:solidFill>
                  <a:schemeClr val="bg1"/>
                </a:solidFill>
              </a:rPr>
              <a:t>Yönerge</a:t>
            </a:r>
            <a:endParaRPr lang="tr-TR" sz="2000" b="1" dirty="0">
              <a:solidFill>
                <a:schemeClr val="bg1"/>
              </a:solidFill>
            </a:endParaRPr>
          </a:p>
        </p:txBody>
      </p:sp>
      <p:sp>
        <p:nvSpPr>
          <p:cNvPr id="3" name="Metin kutusu 2"/>
          <p:cNvSpPr txBox="1"/>
          <p:nvPr/>
        </p:nvSpPr>
        <p:spPr>
          <a:xfrm>
            <a:off x="259493" y="1606375"/>
            <a:ext cx="8550876" cy="4447371"/>
          </a:xfrm>
          <a:prstGeom prst="rect">
            <a:avLst/>
          </a:prstGeom>
          <a:noFill/>
        </p:spPr>
        <p:txBody>
          <a:bodyPr wrap="square" rtlCol="0">
            <a:spAutoFit/>
          </a:bodyPr>
          <a:lstStyle/>
          <a:p>
            <a:pPr algn="just"/>
            <a:endParaRPr lang="tr-TR" dirty="0">
              <a:latin typeface="Times New Roman" panose="02020603050405020304" pitchFamily="18" charset="0"/>
              <a:cs typeface="Times New Roman" panose="02020603050405020304" pitchFamily="18" charset="0"/>
            </a:endParaRPr>
          </a:p>
          <a:p>
            <a:pPr algn="just"/>
            <a:endParaRPr lang="tr-TR" dirty="0" smtClean="0">
              <a:latin typeface="Times New Roman" panose="02020603050405020304" pitchFamily="18" charset="0"/>
              <a:cs typeface="Times New Roman" panose="02020603050405020304" pitchFamily="18" charset="0"/>
            </a:endParaRPr>
          </a:p>
          <a:p>
            <a:pPr algn="just"/>
            <a:r>
              <a:rPr lang="tr-TR" i="1" dirty="0">
                <a:latin typeface="Times New Roman" panose="02020603050405020304" pitchFamily="18" charset="0"/>
                <a:cs typeface="Times New Roman" panose="02020603050405020304" pitchFamily="18" charset="0"/>
              </a:rPr>
              <a:t>Aynı ticari unvan altında faaliyet gösteren işletmelere ait temsilcilikler, adreslerinin bulunduğu Bölge Müdürlüklerinden her bir temsilcilik için Tehlikeli Madde Faaliyet Belgesi almaları gerekir</a:t>
            </a:r>
            <a:r>
              <a:rPr lang="tr-TR" i="1" dirty="0" smtClean="0">
                <a:latin typeface="Times New Roman" panose="02020603050405020304" pitchFamily="18" charset="0"/>
                <a:cs typeface="Times New Roman" panose="02020603050405020304" pitchFamily="18" charset="0"/>
              </a:rPr>
              <a:t>.</a:t>
            </a:r>
          </a:p>
          <a:p>
            <a:pPr algn="just"/>
            <a:endParaRPr lang="tr-TR" i="1" dirty="0" smtClean="0">
              <a:latin typeface="Times New Roman" panose="02020603050405020304" pitchFamily="18" charset="0"/>
              <a:cs typeface="Times New Roman" panose="02020603050405020304" pitchFamily="18" charset="0"/>
            </a:endParaRPr>
          </a:p>
          <a:p>
            <a:pPr algn="just"/>
            <a:r>
              <a:rPr lang="tr-TR" i="1" dirty="0">
                <a:latin typeface="Times New Roman" panose="02020603050405020304" pitchFamily="18" charset="0"/>
                <a:cs typeface="Times New Roman" panose="02020603050405020304" pitchFamily="18" charset="0"/>
              </a:rPr>
              <a:t>Söz konusu belge 5 yıl geçerliliği bulunmakta olup, ücreti 500 TL </a:t>
            </a:r>
            <a:r>
              <a:rPr lang="tr-TR" i="1" dirty="0" err="1">
                <a:latin typeface="Times New Roman" panose="02020603050405020304" pitchFamily="18" charset="0"/>
                <a:cs typeface="Times New Roman" panose="02020603050405020304" pitchFamily="18" charset="0"/>
              </a:rPr>
              <a:t>dir</a:t>
            </a:r>
            <a:r>
              <a:rPr lang="tr-TR" i="1" dirty="0">
                <a:latin typeface="Times New Roman" panose="02020603050405020304" pitchFamily="18" charset="0"/>
                <a:cs typeface="Times New Roman" panose="02020603050405020304" pitchFamily="18" charset="0"/>
              </a:rPr>
              <a:t>.</a:t>
            </a:r>
          </a:p>
          <a:p>
            <a:pPr algn="just"/>
            <a:endParaRPr lang="tr-TR" i="1" dirty="0" smtClean="0">
              <a:latin typeface="Times New Roman" panose="02020603050405020304" pitchFamily="18" charset="0"/>
              <a:cs typeface="Times New Roman" panose="02020603050405020304" pitchFamily="18" charset="0"/>
            </a:endParaRPr>
          </a:p>
          <a:p>
            <a:pPr algn="just"/>
            <a:r>
              <a:rPr lang="tr-TR" i="1" dirty="0" smtClean="0">
                <a:latin typeface="Times New Roman" panose="02020603050405020304" pitchFamily="18" charset="0"/>
                <a:cs typeface="Times New Roman" panose="02020603050405020304" pitchFamily="18" charset="0"/>
              </a:rPr>
              <a:t>Başvurular aşağıdaki belgelerle yapılır:</a:t>
            </a:r>
          </a:p>
          <a:p>
            <a:pPr algn="just"/>
            <a:endParaRPr lang="tr-TR" dirty="0">
              <a:latin typeface="Times New Roman" panose="02020603050405020304" pitchFamily="18" charset="0"/>
              <a:cs typeface="Times New Roman" panose="02020603050405020304" pitchFamily="18" charset="0"/>
            </a:endParaRPr>
          </a:p>
          <a:p>
            <a:pPr marL="342900" lvl="0" indent="-342900" algn="just">
              <a:buFont typeface="Times New Roman"/>
              <a:buChar char="-"/>
            </a:pPr>
            <a:r>
              <a:rPr lang="tr-TR" sz="1700" dirty="0">
                <a:solidFill>
                  <a:prstClr val="black"/>
                </a:solidFill>
                <a:latin typeface="Cambria"/>
                <a:ea typeface="Calibri"/>
              </a:rPr>
              <a:t>Başvuru Dilekçesi,</a:t>
            </a:r>
            <a:endParaRPr lang="tr-TR" sz="1700" dirty="0">
              <a:solidFill>
                <a:prstClr val="black"/>
              </a:solidFill>
              <a:ea typeface="Calibri"/>
            </a:endParaRPr>
          </a:p>
          <a:p>
            <a:pPr marL="342900" lvl="0" indent="-342900" algn="just">
              <a:buFont typeface="Times New Roman"/>
              <a:buChar char="-"/>
            </a:pPr>
            <a:r>
              <a:rPr lang="tr-TR" sz="1700" dirty="0">
                <a:solidFill>
                  <a:prstClr val="black"/>
                </a:solidFill>
                <a:latin typeface="Cambria"/>
                <a:ea typeface="Calibri"/>
              </a:rPr>
              <a:t>Ticaret Sicil Gazetesi,</a:t>
            </a:r>
            <a:endParaRPr lang="tr-TR" sz="1700" dirty="0">
              <a:solidFill>
                <a:prstClr val="black"/>
              </a:solidFill>
              <a:ea typeface="Calibri"/>
            </a:endParaRPr>
          </a:p>
          <a:p>
            <a:pPr marL="342900" lvl="0" indent="-342900" algn="just">
              <a:buFont typeface="Times New Roman"/>
              <a:buChar char="-"/>
            </a:pPr>
            <a:r>
              <a:rPr lang="tr-TR" sz="1700" dirty="0">
                <a:solidFill>
                  <a:prstClr val="black"/>
                </a:solidFill>
                <a:latin typeface="Cambria"/>
                <a:ea typeface="Calibri"/>
              </a:rPr>
              <a:t>Ticaret Odası Faaliyet Belgesi,</a:t>
            </a:r>
            <a:endParaRPr lang="tr-TR" sz="1700" dirty="0">
              <a:solidFill>
                <a:prstClr val="black"/>
              </a:solidFill>
              <a:ea typeface="Calibri"/>
            </a:endParaRPr>
          </a:p>
          <a:p>
            <a:pPr marL="342900" lvl="0" indent="-342900" algn="just">
              <a:buFont typeface="Times New Roman"/>
              <a:buChar char="-"/>
            </a:pPr>
            <a:r>
              <a:rPr lang="tr-TR" sz="1700" dirty="0">
                <a:solidFill>
                  <a:prstClr val="black"/>
                </a:solidFill>
                <a:latin typeface="Cambria"/>
                <a:ea typeface="Calibri"/>
              </a:rPr>
              <a:t>İmza sirküleri,</a:t>
            </a:r>
            <a:endParaRPr lang="tr-TR" sz="1700" dirty="0">
              <a:solidFill>
                <a:prstClr val="black"/>
              </a:solidFill>
              <a:ea typeface="Calibri"/>
            </a:endParaRPr>
          </a:p>
          <a:p>
            <a:pPr marL="342900" lvl="0" indent="-342900" algn="just">
              <a:buFont typeface="Times New Roman"/>
              <a:buChar char="-"/>
            </a:pPr>
            <a:r>
              <a:rPr lang="tr-TR" sz="1700" dirty="0">
                <a:solidFill>
                  <a:prstClr val="black"/>
                </a:solidFill>
                <a:latin typeface="Cambria"/>
                <a:ea typeface="Calibri"/>
              </a:rPr>
              <a:t>Adli sicil belgesi</a:t>
            </a:r>
            <a:endParaRPr lang="tr-TR" sz="1700" dirty="0">
              <a:solidFill>
                <a:prstClr val="black"/>
              </a:solidFill>
              <a:ea typeface="Calibri"/>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521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bwMode="auto">
          <a:xfrm>
            <a:off x="358346" y="1149159"/>
            <a:ext cx="8328454" cy="31880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lgn="just" fontAlgn="base">
              <a:spcBef>
                <a:spcPct val="0"/>
              </a:spcBef>
              <a:spcAft>
                <a:spcPts val="600"/>
              </a:spcAft>
              <a:buFont typeface="Arial" panose="020B0604020202020204" pitchFamily="34" charset="0"/>
              <a:buChar char="•"/>
              <a:defRPr/>
            </a:pPr>
            <a:endParaRPr lang="tr-TR" dirty="0" smtClean="0">
              <a:latin typeface="Palatino Linotype" panose="02040502050505030304" pitchFamily="18" charset="0"/>
            </a:endParaRPr>
          </a:p>
          <a:p>
            <a:pPr marL="285750" indent="-285750" algn="just" fontAlgn="base">
              <a:spcBef>
                <a:spcPct val="0"/>
              </a:spcBef>
              <a:spcAft>
                <a:spcPts val="600"/>
              </a:spcAft>
              <a:buFont typeface="Wingdings" panose="05000000000000000000" pitchFamily="2" charset="2"/>
              <a:buChar char="q"/>
              <a:defRPr/>
            </a:pPr>
            <a:r>
              <a:rPr lang="tr-TR" dirty="0" smtClean="0">
                <a:latin typeface="Palatino Linotype" panose="02040502050505030304" pitchFamily="18" charset="0"/>
              </a:rPr>
              <a:t>Tehlikeli </a:t>
            </a:r>
            <a:r>
              <a:rPr lang="tr-TR" dirty="0">
                <a:latin typeface="Palatino Linotype" panose="02040502050505030304" pitchFamily="18" charset="0"/>
              </a:rPr>
              <a:t>maddelerin  taşınmasında kullanılan Araçlar ile  Tank, Ambalaj ve  </a:t>
            </a:r>
            <a:r>
              <a:rPr lang="tr-TR" dirty="0" smtClean="0">
                <a:latin typeface="Palatino Linotype" panose="02040502050505030304" pitchFamily="18" charset="0"/>
              </a:rPr>
              <a:t>Kapların; </a:t>
            </a:r>
            <a:r>
              <a:rPr lang="tr-TR" dirty="0">
                <a:latin typeface="Palatino Linotype" panose="02040502050505030304" pitchFamily="18" charset="0"/>
              </a:rPr>
              <a:t>test, muayene ve belgelendirme </a:t>
            </a:r>
            <a:r>
              <a:rPr lang="tr-TR" dirty="0" smtClean="0">
                <a:latin typeface="Palatino Linotype" panose="02040502050505030304" pitchFamily="18" charset="0"/>
              </a:rPr>
              <a:t>işlemleri </a:t>
            </a:r>
            <a:r>
              <a:rPr lang="tr-TR" dirty="0" smtClean="0">
                <a:solidFill>
                  <a:srgbClr val="FF0000"/>
                </a:solidFill>
                <a:latin typeface="Palatino Linotype" panose="02040502050505030304" pitchFamily="18" charset="0"/>
              </a:rPr>
              <a:t>1 </a:t>
            </a:r>
            <a:r>
              <a:rPr lang="tr-TR" dirty="0">
                <a:solidFill>
                  <a:srgbClr val="FF0000"/>
                </a:solidFill>
                <a:latin typeface="Palatino Linotype" panose="02040502050505030304" pitchFamily="18" charset="0"/>
              </a:rPr>
              <a:t>Temmuz  2013 tarihinden itibaren </a:t>
            </a:r>
            <a:r>
              <a:rPr lang="tr-TR" dirty="0">
                <a:latin typeface="Palatino Linotype" panose="02040502050505030304" pitchFamily="18" charset="0"/>
              </a:rPr>
              <a:t>artık Türkiye’de yapılmaktadır. </a:t>
            </a:r>
            <a:endParaRPr lang="tr-TR" sz="1600" dirty="0">
              <a:latin typeface="Palatino Linotype" panose="02040502050505030304" pitchFamily="18" charset="0"/>
            </a:endParaRPr>
          </a:p>
          <a:p>
            <a:pPr algn="just" fontAlgn="base">
              <a:spcBef>
                <a:spcPct val="0"/>
              </a:spcBef>
              <a:spcAft>
                <a:spcPts val="600"/>
              </a:spcAft>
              <a:defRPr/>
            </a:pPr>
            <a:r>
              <a:rPr lang="tr-TR" dirty="0" smtClean="0">
                <a:latin typeface="Palatino Linotype" panose="02040502050505030304" pitchFamily="18" charset="0"/>
              </a:rPr>
              <a:t>     Bu Kapsamda;</a:t>
            </a:r>
          </a:p>
          <a:p>
            <a:pPr marL="285750" indent="-285750" algn="just" fontAlgn="base">
              <a:spcBef>
                <a:spcPct val="0"/>
              </a:spcBef>
              <a:spcAft>
                <a:spcPts val="600"/>
              </a:spcAft>
              <a:buFont typeface="Wingdings" panose="05000000000000000000" pitchFamily="2" charset="2"/>
              <a:buChar char="ü"/>
              <a:defRPr/>
            </a:pPr>
            <a:r>
              <a:rPr lang="tr-TR" dirty="0" smtClean="0">
                <a:latin typeface="Palatino Linotype" panose="02040502050505030304" pitchFamily="18" charset="0"/>
              </a:rPr>
              <a:t>Bakanlığımız ile </a:t>
            </a:r>
            <a:r>
              <a:rPr lang="tr-TR" b="1" dirty="0" smtClean="0">
                <a:latin typeface="Palatino Linotype" panose="02040502050505030304" pitchFamily="18" charset="0"/>
              </a:rPr>
              <a:t>Türk </a:t>
            </a:r>
            <a:r>
              <a:rPr lang="tr-TR" b="1" dirty="0">
                <a:latin typeface="Palatino Linotype" panose="02040502050505030304" pitchFamily="18" charset="0"/>
              </a:rPr>
              <a:t>Standartları Enstitüsü  </a:t>
            </a:r>
            <a:r>
              <a:rPr lang="tr-TR" b="1" dirty="0" smtClean="0">
                <a:latin typeface="Palatino Linotype" panose="02040502050505030304" pitchFamily="18" charset="0"/>
              </a:rPr>
              <a:t>(TSE)</a:t>
            </a:r>
            <a:r>
              <a:rPr lang="tr-TR" dirty="0" smtClean="0">
                <a:latin typeface="Palatino Linotype" panose="02040502050505030304" pitchFamily="18" charset="0"/>
              </a:rPr>
              <a:t> arasında Yetkilendirme Protokolü imzalanmıştır (Mart 2013). </a:t>
            </a:r>
          </a:p>
          <a:p>
            <a:pPr marL="285750" indent="-285750" algn="just" fontAlgn="base">
              <a:spcBef>
                <a:spcPct val="0"/>
              </a:spcBef>
              <a:spcAft>
                <a:spcPts val="600"/>
              </a:spcAft>
              <a:buFont typeface="Wingdings" panose="05000000000000000000" pitchFamily="2" charset="2"/>
              <a:buChar char="ü"/>
              <a:defRPr/>
            </a:pPr>
            <a:r>
              <a:rPr lang="tr-TR" dirty="0" smtClean="0">
                <a:latin typeface="Palatino Linotype" panose="02040502050505030304" pitchFamily="18" charset="0"/>
              </a:rPr>
              <a:t>Ayrıca, konteyner ve taşınabilir basınçlı kapların test, muayene ve belgelendirilmesi hususunda </a:t>
            </a:r>
            <a:r>
              <a:rPr lang="tr-TR" b="1" dirty="0" smtClean="0">
                <a:latin typeface="Palatino Linotype" panose="02040502050505030304" pitchFamily="18" charset="0"/>
              </a:rPr>
              <a:t>Türk </a:t>
            </a:r>
            <a:r>
              <a:rPr lang="tr-TR" b="1" dirty="0" err="1" smtClean="0">
                <a:latin typeface="Palatino Linotype" panose="02040502050505030304" pitchFamily="18" charset="0"/>
              </a:rPr>
              <a:t>Loydu</a:t>
            </a:r>
            <a:r>
              <a:rPr lang="tr-TR" b="1" dirty="0" smtClean="0">
                <a:latin typeface="Palatino Linotype" panose="02040502050505030304" pitchFamily="18" charset="0"/>
              </a:rPr>
              <a:t>  Vakfı İktisadi İşletmesi</a:t>
            </a:r>
            <a:r>
              <a:rPr lang="tr-TR" dirty="0" smtClean="0">
                <a:latin typeface="Palatino Linotype" panose="02040502050505030304" pitchFamily="18" charset="0"/>
              </a:rPr>
              <a:t> yetkilendirilmiştir (Aralık 2013).</a:t>
            </a:r>
            <a:endParaRPr lang="tr-TR" dirty="0">
              <a:latin typeface="Palatino Linotype" panose="02040502050505030304" pitchFamily="18" charset="0"/>
            </a:endParaRPr>
          </a:p>
          <a:p>
            <a:endParaRPr lang="tr-TR" dirty="0"/>
          </a:p>
        </p:txBody>
      </p:sp>
      <p:sp>
        <p:nvSpPr>
          <p:cNvPr id="3" name="5 Dikdörtgen"/>
          <p:cNvSpPr>
            <a:spLocks noChangeArrowheads="1"/>
          </p:cNvSpPr>
          <p:nvPr/>
        </p:nvSpPr>
        <p:spPr bwMode="auto">
          <a:xfrm>
            <a:off x="251619" y="214870"/>
            <a:ext cx="86205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2800" b="1" dirty="0" smtClean="0">
                <a:solidFill>
                  <a:schemeClr val="bg1"/>
                </a:solidFill>
                <a:latin typeface="+mj-lt"/>
              </a:rPr>
              <a:t>Araçlar,  Ambalaj  ve  Tanklar (1)</a:t>
            </a:r>
            <a:endParaRPr lang="tr-TR" sz="2800" b="1" dirty="0">
              <a:solidFill>
                <a:schemeClr val="bg1"/>
              </a:solidFill>
              <a:latin typeface="+mj-lt"/>
            </a:endParaRPr>
          </a:p>
        </p:txBody>
      </p:sp>
      <p:pic>
        <p:nvPicPr>
          <p:cNvPr id="4" name="2 Resim" descr="Resim2.png"/>
          <p:cNvPicPr>
            <a:picLocks noChangeAspect="1"/>
          </p:cNvPicPr>
          <p:nvPr/>
        </p:nvPicPr>
        <p:blipFill>
          <a:blip r:embed="rId3" cstate="print"/>
          <a:stretch>
            <a:fillRect/>
          </a:stretch>
        </p:blipFill>
        <p:spPr>
          <a:xfrm>
            <a:off x="6104757" y="5481912"/>
            <a:ext cx="1778854" cy="1214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costruzione1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8779" y="5497107"/>
            <a:ext cx="18002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0"/>
          <p:cNvGrpSpPr/>
          <p:nvPr/>
        </p:nvGrpSpPr>
        <p:grpSpPr>
          <a:xfrm>
            <a:off x="612940" y="4348455"/>
            <a:ext cx="7819265" cy="1454702"/>
            <a:chOff x="1265367" y="2819680"/>
            <a:chExt cx="5189517" cy="1112358"/>
          </a:xfrm>
        </p:grpSpPr>
        <p:grpSp>
          <p:nvGrpSpPr>
            <p:cNvPr id="8" name="Group 51"/>
            <p:cNvGrpSpPr/>
            <p:nvPr/>
          </p:nvGrpSpPr>
          <p:grpSpPr>
            <a:xfrm>
              <a:off x="1265367" y="2819680"/>
              <a:ext cx="5189517" cy="1112358"/>
              <a:chOff x="1265367" y="2819680"/>
              <a:chExt cx="5189517" cy="1112358"/>
            </a:xfrm>
            <a:gradFill flip="none" rotWithShape="1">
              <a:gsLst>
                <a:gs pos="0">
                  <a:srgbClr val="2476CE"/>
                </a:gs>
                <a:gs pos="34000">
                  <a:srgbClr val="267CDE"/>
                </a:gs>
                <a:gs pos="100000">
                  <a:srgbClr val="53A3FF"/>
                </a:gs>
              </a:gsLst>
              <a:lin ang="16200000" scaled="0"/>
              <a:tileRect/>
            </a:gradFill>
            <a:effectLst>
              <a:outerShdw blurRad="57150" dist="25400" dir="5400000" algn="tl" rotWithShape="0">
                <a:srgbClr val="000000">
                  <a:alpha val="30000"/>
                </a:srgbClr>
              </a:outerShdw>
            </a:effectLst>
          </p:grpSpPr>
          <p:sp>
            <p:nvSpPr>
              <p:cNvPr id="11" name="Right Triangle 54"/>
              <p:cNvSpPr/>
              <p:nvPr/>
            </p:nvSpPr>
            <p:spPr>
              <a:xfrm rot="10800000">
                <a:off x="2180860" y="3590538"/>
                <a:ext cx="320186" cy="341500"/>
              </a:xfrm>
              <a:prstGeom prst="rtTriangle">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2" name="Rounded Rectangle 55"/>
              <p:cNvSpPr/>
              <p:nvPr/>
            </p:nvSpPr>
            <p:spPr>
              <a:xfrm>
                <a:off x="1554791" y="2819680"/>
                <a:ext cx="4900093" cy="756238"/>
              </a:xfrm>
              <a:prstGeom prst="round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3" name="Oval 56"/>
              <p:cNvSpPr/>
              <p:nvPr/>
            </p:nvSpPr>
            <p:spPr>
              <a:xfrm>
                <a:off x="1265367" y="2881976"/>
                <a:ext cx="755764" cy="755764"/>
              </a:xfrm>
              <a:prstGeom prst="ellipse">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pic>
          <p:nvPicPr>
            <p:cNvPr id="9" name="Picture 52" descr="amblem daire_buyu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11423" y="2929535"/>
              <a:ext cx="816140" cy="646383"/>
            </a:xfrm>
            <a:prstGeom prst="rect">
              <a:avLst/>
            </a:prstGeom>
          </p:spPr>
        </p:pic>
        <p:sp>
          <p:nvSpPr>
            <p:cNvPr id="10" name="TextBox 53"/>
            <p:cNvSpPr txBox="1"/>
            <p:nvPr/>
          </p:nvSpPr>
          <p:spPr>
            <a:xfrm>
              <a:off x="2081144" y="2881976"/>
              <a:ext cx="4297808" cy="654344"/>
            </a:xfrm>
            <a:prstGeom prst="rect">
              <a:avLst/>
            </a:prstGeom>
            <a:noFill/>
          </p:spPr>
          <p:txBody>
            <a:bodyPr wrap="square" rtlCol="0">
              <a:spAutoFit/>
            </a:bodyPr>
            <a:lstStyle/>
            <a:p>
              <a:pPr lvl="0" algn="just" fontAlgn="base">
                <a:spcBef>
                  <a:spcPct val="0"/>
                </a:spcBef>
                <a:spcAft>
                  <a:spcPts val="600"/>
                </a:spcAft>
                <a:defRPr/>
              </a:pPr>
              <a:r>
                <a:rPr lang="tr-TR" sz="1600" b="1" dirty="0">
                  <a:solidFill>
                    <a:schemeClr val="bg1"/>
                  </a:solidFill>
                  <a:latin typeface="Palatino Linotype" panose="02040502050505030304" pitchFamily="18" charset="0"/>
                </a:rPr>
                <a:t>Üretici firmalarımız, </a:t>
              </a:r>
              <a:r>
                <a:rPr lang="tr-TR" sz="1600" b="1" dirty="0" smtClean="0">
                  <a:solidFill>
                    <a:schemeClr val="bg1"/>
                  </a:solidFill>
                  <a:latin typeface="Palatino Linotype" panose="02040502050505030304" pitchFamily="18" charset="0"/>
                </a:rPr>
                <a:t>test, onay </a:t>
              </a:r>
              <a:r>
                <a:rPr lang="tr-TR" sz="1600" b="1" dirty="0">
                  <a:solidFill>
                    <a:schemeClr val="bg1"/>
                  </a:solidFill>
                  <a:latin typeface="Palatino Linotype" panose="02040502050505030304" pitchFamily="18" charset="0"/>
                </a:rPr>
                <a:t>ve sertifikalandırma işlemlerini yaptırmak için yurt dışındaki onay </a:t>
              </a:r>
              <a:r>
                <a:rPr lang="tr-TR" sz="1600" b="1" dirty="0" smtClean="0">
                  <a:solidFill>
                    <a:schemeClr val="bg1"/>
                  </a:solidFill>
                  <a:latin typeface="Palatino Linotype" panose="02040502050505030304" pitchFamily="18" charset="0"/>
                </a:rPr>
                <a:t>kuruluşlarına yüksek  ücret </a:t>
              </a:r>
              <a:r>
                <a:rPr lang="tr-TR" sz="1600" b="1" dirty="0">
                  <a:solidFill>
                    <a:schemeClr val="bg1"/>
                  </a:solidFill>
                  <a:latin typeface="Palatino Linotype" panose="02040502050505030304" pitchFamily="18" charset="0"/>
                </a:rPr>
                <a:t>ödemekten kurtulmuşlardır.  </a:t>
              </a:r>
            </a:p>
          </p:txBody>
        </p:sp>
      </p:grpSp>
    </p:spTree>
    <p:extLst>
      <p:ext uri="{BB962C8B-B14F-4D97-AF65-F5344CB8AC3E}">
        <p14:creationId xmlns:p14="http://schemas.microsoft.com/office/powerpoint/2010/main" val="36870310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199071" y="1491199"/>
            <a:ext cx="8648045" cy="4363027"/>
          </a:xfrm>
          <a:prstGeom prst="rect">
            <a:avLst/>
          </a:prstGeom>
        </p:spPr>
        <p:txBody>
          <a:bodyPr/>
          <a:lstStyle/>
          <a:p>
            <a:pPr>
              <a:defRPr/>
            </a:pPr>
            <a:r>
              <a:rPr lang="tr-TR" b="1" u="sng" dirty="0" smtClean="0"/>
              <a:t>Araçlar</a:t>
            </a:r>
            <a:endParaRPr lang="tr-TR" b="1" u="sng" dirty="0"/>
          </a:p>
          <a:p>
            <a:pPr>
              <a:defRPr/>
            </a:pPr>
            <a:endParaRPr lang="tr-TR" b="1" u="sng" dirty="0"/>
          </a:p>
          <a:p>
            <a:pPr>
              <a:buFont typeface="Wingdings" pitchFamily="2" charset="2"/>
              <a:buChar char="q"/>
              <a:defRPr/>
            </a:pPr>
            <a:r>
              <a:rPr lang="tr-TR" dirty="0" smtClean="0"/>
              <a:t> Araçların </a:t>
            </a:r>
            <a:r>
              <a:rPr lang="tr-TR" dirty="0"/>
              <a:t>ADR normlarına uygun olarak üretilmesi ve  </a:t>
            </a:r>
            <a:r>
              <a:rPr lang="tr-TR" dirty="0" smtClean="0"/>
              <a:t>ADR/Taşıt Uygunluk </a:t>
            </a:r>
            <a:r>
              <a:rPr lang="tr-TR" dirty="0"/>
              <a:t>B</a:t>
            </a:r>
            <a:r>
              <a:rPr lang="tr-TR" dirty="0" smtClean="0"/>
              <a:t>elgesine sahip </a:t>
            </a:r>
            <a:r>
              <a:rPr lang="tr-TR" dirty="0"/>
              <a:t>olması </a:t>
            </a:r>
            <a:r>
              <a:rPr lang="tr-TR" dirty="0" smtClean="0"/>
              <a:t>gerekir. </a:t>
            </a:r>
          </a:p>
          <a:p>
            <a:pPr>
              <a:defRPr/>
            </a:pPr>
            <a:endParaRPr lang="tr-TR" dirty="0"/>
          </a:p>
          <a:p>
            <a:pPr>
              <a:buFont typeface="Wingdings" pitchFamily="2" charset="2"/>
              <a:buChar char="q"/>
              <a:defRPr/>
            </a:pPr>
            <a:r>
              <a:rPr lang="tr-TR" dirty="0" smtClean="0"/>
              <a:t> Bugün</a:t>
            </a:r>
            <a:r>
              <a:rPr lang="tr-TR" dirty="0"/>
              <a:t>, ADR normlarına göre üretilmeyip </a:t>
            </a:r>
            <a:r>
              <a:rPr lang="tr-TR" dirty="0" smtClean="0"/>
              <a:t>de  </a:t>
            </a:r>
            <a:r>
              <a:rPr lang="tr-TR" dirty="0"/>
              <a:t>piyasada </a:t>
            </a:r>
            <a:r>
              <a:rPr lang="tr-TR" dirty="0" smtClean="0"/>
              <a:t>ticari </a:t>
            </a:r>
            <a:r>
              <a:rPr lang="tr-TR" dirty="0"/>
              <a:t>faaliyet gösteren </a:t>
            </a:r>
            <a:r>
              <a:rPr lang="tr-TR" dirty="0" smtClean="0"/>
              <a:t>   </a:t>
            </a:r>
          </a:p>
          <a:p>
            <a:pPr>
              <a:defRPr/>
            </a:pPr>
            <a:r>
              <a:rPr lang="tr-TR" dirty="0"/>
              <a:t> </a:t>
            </a:r>
            <a:r>
              <a:rPr lang="tr-TR" dirty="0" smtClean="0"/>
              <a:t>    çok </a:t>
            </a:r>
            <a:r>
              <a:rPr lang="tr-TR" dirty="0"/>
              <a:t>sayıda tanker ve araç bulunmaktadır. </a:t>
            </a:r>
          </a:p>
          <a:p>
            <a:pPr>
              <a:defRPr/>
            </a:pPr>
            <a:endParaRPr lang="tr-TR" dirty="0"/>
          </a:p>
          <a:p>
            <a:pPr>
              <a:defRPr/>
            </a:pPr>
            <a:endParaRPr lang="tr-TR" dirty="0"/>
          </a:p>
          <a:p>
            <a:pPr>
              <a:buFont typeface="Wingdings" pitchFamily="2" charset="2"/>
              <a:buChar char="q"/>
              <a:defRPr/>
            </a:pPr>
            <a:r>
              <a:rPr lang="tr-TR" dirty="0" smtClean="0"/>
              <a:t> Bunların </a:t>
            </a:r>
            <a:r>
              <a:rPr lang="tr-TR" dirty="0"/>
              <a:t>ADR’ ye uygunluğunun yeniden </a:t>
            </a:r>
            <a:r>
              <a:rPr lang="tr-TR" dirty="0" smtClean="0"/>
              <a:t>                            </a:t>
            </a:r>
            <a:endParaRPr lang="tr-TR" dirty="0"/>
          </a:p>
          <a:p>
            <a:pPr>
              <a:defRPr/>
            </a:pPr>
            <a:r>
              <a:rPr lang="tr-TR" dirty="0" smtClean="0"/>
              <a:t>    değerlendirilmesine </a:t>
            </a:r>
            <a:r>
              <a:rPr lang="tr-TR" dirty="0"/>
              <a:t>ihtiyaç duyulmaktadır</a:t>
            </a:r>
            <a:r>
              <a:rPr lang="tr-TR" dirty="0" smtClean="0"/>
              <a:t>.</a:t>
            </a:r>
          </a:p>
          <a:p>
            <a:pPr>
              <a:defRPr/>
            </a:pPr>
            <a:endParaRPr lang="tr-TR" dirty="0"/>
          </a:p>
          <a:p>
            <a:pPr>
              <a:buFont typeface="Wingdings" pitchFamily="2" charset="2"/>
              <a:buChar char="q"/>
              <a:defRPr/>
            </a:pPr>
            <a:endParaRPr lang="tr-TR" dirty="0"/>
          </a:p>
          <a:p>
            <a:pPr>
              <a:buFont typeface="Wingdings" pitchFamily="2" charset="2"/>
              <a:buChar char="q"/>
              <a:defRPr/>
            </a:pPr>
            <a:r>
              <a:rPr lang="tr-TR" dirty="0" smtClean="0"/>
              <a:t> Mevcut araçlarla daha güvenli taşımacılık yapmak için bu araçlardan istenecek asgari kriterler konusunda çalışmalar devam etmektedir. </a:t>
            </a:r>
            <a:endParaRPr lang="tr-TR" dirty="0"/>
          </a:p>
        </p:txBody>
      </p:sp>
      <p:pic>
        <p:nvPicPr>
          <p:cNvPr id="4" name="13 Resim" descr="Resim4.png"/>
          <p:cNvPicPr>
            <a:picLocks noChangeAspect="1"/>
          </p:cNvPicPr>
          <p:nvPr/>
        </p:nvPicPr>
        <p:blipFill>
          <a:blip r:embed="rId3" cstate="print"/>
          <a:stretch>
            <a:fillRect/>
          </a:stretch>
        </p:blipFill>
        <p:spPr>
          <a:xfrm>
            <a:off x="6513187" y="3533209"/>
            <a:ext cx="2116126" cy="1410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5 Dikdörtgen"/>
          <p:cNvSpPr>
            <a:spLocks noChangeArrowheads="1"/>
          </p:cNvSpPr>
          <p:nvPr/>
        </p:nvSpPr>
        <p:spPr bwMode="auto">
          <a:xfrm>
            <a:off x="199071" y="239583"/>
            <a:ext cx="87348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2800" b="1" dirty="0" smtClean="0">
                <a:solidFill>
                  <a:schemeClr val="bg1"/>
                </a:solidFill>
                <a:latin typeface="+mj-lt"/>
              </a:rPr>
              <a:t>Araçlar, Ambalaj ve Tanklar (2)</a:t>
            </a:r>
            <a:endParaRPr lang="tr-TR" sz="2800" b="1" dirty="0">
              <a:solidFill>
                <a:schemeClr val="bg1"/>
              </a:solidFill>
              <a:latin typeface="+mj-lt"/>
            </a:endParaRPr>
          </a:p>
        </p:txBody>
      </p:sp>
    </p:spTree>
    <p:extLst>
      <p:ext uri="{BB962C8B-B14F-4D97-AF65-F5344CB8AC3E}">
        <p14:creationId xmlns:p14="http://schemas.microsoft.com/office/powerpoint/2010/main" val="1574344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05480" y="1964725"/>
            <a:ext cx="8414951" cy="2862322"/>
          </a:xfrm>
          <a:prstGeom prst="rect">
            <a:avLst/>
          </a:prstGeom>
        </p:spPr>
        <p:txBody>
          <a:bodyPr wrap="square">
            <a:spAutoFit/>
          </a:bodyPr>
          <a:lstStyle/>
          <a:p>
            <a:r>
              <a:rPr lang="tr-TR" dirty="0" smtClean="0"/>
              <a:t>Tehlikeli </a:t>
            </a:r>
            <a:r>
              <a:rPr lang="tr-TR" dirty="0"/>
              <a:t>maddelerin yurt </a:t>
            </a:r>
            <a:r>
              <a:rPr lang="tr-TR" dirty="0" smtClean="0"/>
              <a:t>içinde </a:t>
            </a:r>
            <a:r>
              <a:rPr lang="tr-TR" dirty="0"/>
              <a:t>taşınmasında kullanılan ve </a:t>
            </a:r>
            <a:r>
              <a:rPr lang="tr-TR" dirty="0" smtClean="0"/>
              <a:t> ADR </a:t>
            </a:r>
            <a:r>
              <a:rPr lang="tr-TR" dirty="0"/>
              <a:t>Uygunluk Belgesi olmadan faaliyette </a:t>
            </a:r>
            <a:r>
              <a:rPr lang="tr-TR" dirty="0" smtClean="0"/>
              <a:t>bulunan eski  taşıtların dört yıllık bir süre içerisinde; </a:t>
            </a:r>
          </a:p>
          <a:p>
            <a:endParaRPr lang="tr-TR" dirty="0"/>
          </a:p>
          <a:p>
            <a:pPr marL="285750" lvl="0" indent="-285750">
              <a:buFont typeface="Arial" panose="020B0604020202020204" pitchFamily="34" charset="0"/>
              <a:buChar char="•"/>
            </a:pPr>
            <a:r>
              <a:rPr lang="tr-TR" dirty="0"/>
              <a:t>2006-2013 </a:t>
            </a:r>
            <a:r>
              <a:rPr lang="tr-TR" dirty="0" smtClean="0"/>
              <a:t> model </a:t>
            </a:r>
            <a:r>
              <a:rPr lang="tr-TR" dirty="0"/>
              <a:t>taşıtlar </a:t>
            </a:r>
            <a:r>
              <a:rPr lang="tr-TR" dirty="0" smtClean="0"/>
              <a:t>31/12/2014  </a:t>
            </a:r>
            <a:r>
              <a:rPr lang="tr-TR" dirty="0"/>
              <a:t>tarihine kadar,</a:t>
            </a:r>
          </a:p>
          <a:p>
            <a:pPr marL="285750" lvl="0" indent="-285750">
              <a:buFont typeface="Arial" panose="020B0604020202020204" pitchFamily="34" charset="0"/>
              <a:buChar char="•"/>
            </a:pPr>
            <a:r>
              <a:rPr lang="tr-TR" dirty="0"/>
              <a:t>1996-2005 </a:t>
            </a:r>
            <a:r>
              <a:rPr lang="tr-TR" dirty="0" smtClean="0"/>
              <a:t> model </a:t>
            </a:r>
            <a:r>
              <a:rPr lang="tr-TR" dirty="0"/>
              <a:t>ve taşıtlar 31/12/2015 </a:t>
            </a:r>
            <a:r>
              <a:rPr lang="tr-TR" dirty="0" smtClean="0"/>
              <a:t> tarihine </a:t>
            </a:r>
            <a:r>
              <a:rPr lang="tr-TR" dirty="0"/>
              <a:t>kadar,</a:t>
            </a:r>
          </a:p>
          <a:p>
            <a:pPr marL="285750" lvl="0" indent="-285750">
              <a:buFont typeface="Arial" panose="020B0604020202020204" pitchFamily="34" charset="0"/>
              <a:buChar char="•"/>
            </a:pPr>
            <a:r>
              <a:rPr lang="tr-TR" dirty="0" smtClean="0"/>
              <a:t>1986-1995  </a:t>
            </a:r>
            <a:r>
              <a:rPr lang="tr-TR" dirty="0"/>
              <a:t>model taşıtlar 31/12/2016 </a:t>
            </a:r>
            <a:r>
              <a:rPr lang="tr-TR" dirty="0" smtClean="0"/>
              <a:t> tarihine </a:t>
            </a:r>
            <a:r>
              <a:rPr lang="tr-TR" dirty="0"/>
              <a:t>kadar,</a:t>
            </a:r>
          </a:p>
          <a:p>
            <a:pPr marL="285750" lvl="0" indent="-285750">
              <a:buFont typeface="Arial" panose="020B0604020202020204" pitchFamily="34" charset="0"/>
              <a:buChar char="•"/>
            </a:pPr>
            <a:r>
              <a:rPr lang="tr-TR" dirty="0"/>
              <a:t>1985 </a:t>
            </a:r>
            <a:r>
              <a:rPr lang="tr-TR" dirty="0" smtClean="0"/>
              <a:t> model </a:t>
            </a:r>
            <a:r>
              <a:rPr lang="tr-TR" dirty="0"/>
              <a:t>ve öncesi taşıtlar </a:t>
            </a:r>
            <a:r>
              <a:rPr lang="tr-TR" dirty="0" smtClean="0"/>
              <a:t>31/12/2017  </a:t>
            </a:r>
            <a:r>
              <a:rPr lang="tr-TR" dirty="0"/>
              <a:t>tarihine kadar,</a:t>
            </a:r>
          </a:p>
          <a:p>
            <a:endParaRPr lang="tr-TR" dirty="0" smtClean="0"/>
          </a:p>
          <a:p>
            <a:pPr algn="just"/>
            <a:r>
              <a:rPr lang="tr-TR" dirty="0" smtClean="0"/>
              <a:t>Bakanlığın </a:t>
            </a:r>
            <a:r>
              <a:rPr lang="tr-TR" dirty="0"/>
              <a:t>belirleyeceği usul ve esaslara göre </a:t>
            </a:r>
            <a:r>
              <a:rPr lang="tr-TR" dirty="0" smtClean="0"/>
              <a:t>taşıt </a:t>
            </a:r>
            <a:r>
              <a:rPr lang="tr-TR" dirty="0"/>
              <a:t>uygunluk </a:t>
            </a:r>
            <a:r>
              <a:rPr lang="tr-TR" dirty="0" smtClean="0"/>
              <a:t>belgesi almaları sağlanacaktır.  </a:t>
            </a:r>
            <a:endParaRPr lang="tr-TR" dirty="0"/>
          </a:p>
        </p:txBody>
      </p:sp>
      <p:sp>
        <p:nvSpPr>
          <p:cNvPr id="4" name="5 Dikdörtgen"/>
          <p:cNvSpPr>
            <a:spLocks noChangeArrowheads="1"/>
          </p:cNvSpPr>
          <p:nvPr/>
        </p:nvSpPr>
        <p:spPr bwMode="auto">
          <a:xfrm>
            <a:off x="247135" y="232033"/>
            <a:ext cx="8662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2800" b="1" dirty="0" smtClean="0">
                <a:solidFill>
                  <a:schemeClr val="bg1"/>
                </a:solidFill>
                <a:latin typeface="+mj-lt"/>
              </a:rPr>
              <a:t>Araçlar, Ambalaj ve Tanklar (3)</a:t>
            </a:r>
            <a:endParaRPr lang="tr-TR" sz="2800" b="1" dirty="0">
              <a:solidFill>
                <a:schemeClr val="bg1"/>
              </a:solidFill>
              <a:latin typeface="+mj-lt"/>
            </a:endParaRPr>
          </a:p>
        </p:txBody>
      </p:sp>
      <p:pic>
        <p:nvPicPr>
          <p:cNvPr id="5" name="Picture 4" descr="costruzione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6068" y="4827047"/>
            <a:ext cx="18430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ostruzione1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26757" y="5201769"/>
            <a:ext cx="18002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8 Resim" descr="nebezpecne-zbozi.gif"/>
          <p:cNvPicPr>
            <a:picLocks noChangeAspect="1"/>
          </p:cNvPicPr>
          <p:nvPr/>
        </p:nvPicPr>
        <p:blipFill>
          <a:blip r:embed="rId5" cstate="print"/>
          <a:stretch>
            <a:fillRect/>
          </a:stretch>
        </p:blipFill>
        <p:spPr>
          <a:xfrm>
            <a:off x="3526505" y="5018259"/>
            <a:ext cx="2214555" cy="1576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734803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6"/>
          <p:cNvSpPr txBox="1">
            <a:spLocks/>
          </p:cNvSpPr>
          <p:nvPr/>
        </p:nvSpPr>
        <p:spPr bwMode="auto">
          <a:xfrm>
            <a:off x="271849" y="1282917"/>
            <a:ext cx="8675816" cy="525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tr-TR" dirty="0" smtClean="0"/>
          </a:p>
          <a:p>
            <a:pPr algn="just" eaLnBrk="1" hangingPunct="1">
              <a:defRPr/>
            </a:pPr>
            <a:r>
              <a:rPr lang="tr-TR" dirty="0" smtClean="0">
                <a:latin typeface="+mn-lt"/>
                <a:cs typeface="+mn-cs"/>
              </a:rPr>
              <a:t>Tehlikeli </a:t>
            </a:r>
            <a:r>
              <a:rPr lang="tr-TR" dirty="0">
                <a:latin typeface="+mn-lt"/>
                <a:cs typeface="+mn-cs"/>
              </a:rPr>
              <a:t>madde taşıyan taşıtların </a:t>
            </a:r>
            <a:r>
              <a:rPr lang="tr-TR" dirty="0" smtClean="0">
                <a:latin typeface="+mn-lt"/>
                <a:cs typeface="+mn-cs"/>
              </a:rPr>
              <a:t>denetimlerinin, Bakanlığımızca kurulan yol kenarı denetim istasyonlarında yapılması için </a:t>
            </a:r>
            <a:r>
              <a:rPr lang="tr-TR" dirty="0">
                <a:latin typeface="+mn-lt"/>
                <a:cs typeface="+mn-cs"/>
              </a:rPr>
              <a:t>gerekli </a:t>
            </a:r>
            <a:r>
              <a:rPr lang="tr-TR" dirty="0" smtClean="0">
                <a:latin typeface="+mn-lt"/>
                <a:cs typeface="+mn-cs"/>
              </a:rPr>
              <a:t>düzenlemeler yapılmıştır</a:t>
            </a:r>
            <a:r>
              <a:rPr lang="tr-TR" dirty="0">
                <a:latin typeface="+mn-lt"/>
                <a:cs typeface="+mn-cs"/>
              </a:rPr>
              <a:t>.  </a:t>
            </a:r>
          </a:p>
          <a:p>
            <a:pPr eaLnBrk="1" hangingPunct="1">
              <a:defRPr/>
            </a:pPr>
            <a:endParaRPr lang="tr-TR" dirty="0" smtClean="0">
              <a:latin typeface="+mn-lt"/>
              <a:cs typeface="+mn-cs"/>
            </a:endParaRPr>
          </a:p>
          <a:p>
            <a:pPr eaLnBrk="1" hangingPunct="1">
              <a:defRPr/>
            </a:pPr>
            <a:endParaRPr lang="tr-TR" dirty="0">
              <a:latin typeface="+mn-lt"/>
              <a:cs typeface="+mn-cs"/>
            </a:endParaRPr>
          </a:p>
          <a:p>
            <a:pPr eaLnBrk="1" hangingPunct="1">
              <a:defRPr/>
            </a:pPr>
            <a:r>
              <a:rPr lang="tr-TR" dirty="0" smtClean="0">
                <a:latin typeface="+mn-lt"/>
                <a:cs typeface="+mn-cs"/>
              </a:rPr>
              <a:t>Denetim </a:t>
            </a:r>
            <a:r>
              <a:rPr lang="tr-TR" dirty="0">
                <a:latin typeface="+mn-lt"/>
                <a:cs typeface="+mn-cs"/>
              </a:rPr>
              <a:t>faaliyetinde yer </a:t>
            </a:r>
            <a:r>
              <a:rPr lang="tr-TR" dirty="0" smtClean="0">
                <a:latin typeface="+mn-lt"/>
                <a:cs typeface="+mn-cs"/>
              </a:rPr>
              <a:t>alacak olan;</a:t>
            </a:r>
            <a:endParaRPr lang="tr-TR" dirty="0">
              <a:latin typeface="+mn-lt"/>
              <a:cs typeface="+mn-cs"/>
            </a:endParaRPr>
          </a:p>
          <a:p>
            <a:pPr marL="0" lvl="1" eaLnBrk="1" hangingPunct="1">
              <a:buFont typeface="Wingdings" pitchFamily="2" charset="2"/>
              <a:buChar char="ü"/>
              <a:defRPr/>
            </a:pPr>
            <a:r>
              <a:rPr lang="tr-TR" dirty="0">
                <a:latin typeface="+mn-lt"/>
                <a:cs typeface="+mn-cs"/>
              </a:rPr>
              <a:t> </a:t>
            </a:r>
            <a:r>
              <a:rPr lang="tr-TR" dirty="0" smtClean="0">
                <a:latin typeface="+mn-lt"/>
                <a:cs typeface="+mn-cs"/>
              </a:rPr>
              <a:t>Bakanlığımızın </a:t>
            </a:r>
            <a:r>
              <a:rPr lang="tr-TR" dirty="0">
                <a:latin typeface="+mn-lt"/>
                <a:cs typeface="+mn-cs"/>
              </a:rPr>
              <a:t>ilgili </a:t>
            </a:r>
            <a:r>
              <a:rPr lang="tr-TR" dirty="0" smtClean="0">
                <a:latin typeface="+mn-lt"/>
                <a:cs typeface="+mn-cs"/>
              </a:rPr>
              <a:t>personeli ile</a:t>
            </a:r>
          </a:p>
          <a:p>
            <a:pPr marL="285750" lvl="1" indent="-285750" eaLnBrk="1" hangingPunct="1">
              <a:buFont typeface="Wingdings" panose="05000000000000000000" pitchFamily="2" charset="2"/>
              <a:buChar char="ü"/>
              <a:defRPr/>
            </a:pPr>
            <a:r>
              <a:rPr lang="tr-TR" dirty="0" smtClean="0">
                <a:latin typeface="+mn-lt"/>
                <a:cs typeface="+mn-cs"/>
              </a:rPr>
              <a:t>Emniyet </a:t>
            </a:r>
            <a:r>
              <a:rPr lang="tr-TR" dirty="0">
                <a:latin typeface="+mn-lt"/>
                <a:cs typeface="+mn-cs"/>
              </a:rPr>
              <a:t>Genel Müdürlüğü, </a:t>
            </a:r>
          </a:p>
          <a:p>
            <a:pPr marL="0" lvl="1" eaLnBrk="1" hangingPunct="1">
              <a:buFont typeface="Wingdings" pitchFamily="2" charset="2"/>
              <a:buChar char="ü"/>
              <a:defRPr/>
            </a:pPr>
            <a:r>
              <a:rPr lang="tr-TR" dirty="0" smtClean="0">
                <a:latin typeface="+mn-lt"/>
                <a:cs typeface="+mn-cs"/>
              </a:rPr>
              <a:t> Jandarma </a:t>
            </a:r>
            <a:r>
              <a:rPr lang="tr-TR" dirty="0">
                <a:latin typeface="+mn-lt"/>
                <a:cs typeface="+mn-cs"/>
              </a:rPr>
              <a:t>Genel Komutanlığı, </a:t>
            </a:r>
          </a:p>
          <a:p>
            <a:pPr marL="0" lvl="1" eaLnBrk="1" hangingPunct="1">
              <a:buFont typeface="Wingdings" pitchFamily="2" charset="2"/>
              <a:buChar char="ü"/>
              <a:defRPr/>
            </a:pPr>
            <a:r>
              <a:rPr lang="tr-TR" dirty="0" smtClean="0">
                <a:latin typeface="+mn-lt"/>
                <a:cs typeface="+mn-cs"/>
              </a:rPr>
              <a:t> Gümrük </a:t>
            </a:r>
            <a:r>
              <a:rPr lang="tr-TR" dirty="0">
                <a:latin typeface="+mn-lt"/>
                <a:cs typeface="+mn-cs"/>
              </a:rPr>
              <a:t>ve Ticaret Bakanlığı’nın sınır kapılarındaki birimleri,</a:t>
            </a:r>
          </a:p>
          <a:p>
            <a:pPr marL="0" lvl="1" eaLnBrk="1" hangingPunct="1">
              <a:buFont typeface="Wingdings" pitchFamily="2" charset="2"/>
              <a:buChar char="ü"/>
              <a:defRPr/>
            </a:pPr>
            <a:r>
              <a:rPr lang="tr-TR" dirty="0" smtClean="0">
                <a:latin typeface="+mn-lt"/>
                <a:cs typeface="+mn-cs"/>
              </a:rPr>
              <a:t> Belediyelerin </a:t>
            </a:r>
            <a:r>
              <a:rPr lang="tr-TR" dirty="0">
                <a:latin typeface="+mn-lt"/>
                <a:cs typeface="+mn-cs"/>
              </a:rPr>
              <a:t>denetim </a:t>
            </a:r>
            <a:r>
              <a:rPr lang="tr-TR" dirty="0" smtClean="0">
                <a:latin typeface="+mn-lt"/>
                <a:cs typeface="+mn-cs"/>
              </a:rPr>
              <a:t>birimlerinde </a:t>
            </a:r>
          </a:p>
          <a:p>
            <a:pPr marL="0" lvl="1" eaLnBrk="1" hangingPunct="1">
              <a:defRPr/>
            </a:pPr>
            <a:endParaRPr lang="tr-TR" dirty="0">
              <a:latin typeface="+mn-lt"/>
              <a:cs typeface="+mn-cs"/>
            </a:endParaRPr>
          </a:p>
          <a:p>
            <a:pPr marL="0" lvl="1" eaLnBrk="1" hangingPunct="1">
              <a:defRPr/>
            </a:pPr>
            <a:r>
              <a:rPr lang="tr-TR" dirty="0" smtClean="0">
                <a:latin typeface="+mn-lt"/>
                <a:cs typeface="+mn-cs"/>
              </a:rPr>
              <a:t>görev yapan personelin, tehlikeli </a:t>
            </a:r>
            <a:r>
              <a:rPr lang="tr-TR" dirty="0">
                <a:latin typeface="+mn-lt"/>
                <a:cs typeface="+mn-cs"/>
              </a:rPr>
              <a:t>madde taşımacılığının denetlenmesi  </a:t>
            </a:r>
            <a:r>
              <a:rPr lang="tr-TR" dirty="0" smtClean="0">
                <a:latin typeface="+mn-lt"/>
                <a:cs typeface="+mn-cs"/>
              </a:rPr>
              <a:t>konusunda </a:t>
            </a:r>
            <a:r>
              <a:rPr lang="tr-TR" dirty="0">
                <a:latin typeface="+mn-lt"/>
                <a:cs typeface="+mn-cs"/>
              </a:rPr>
              <a:t>eğitim  </a:t>
            </a:r>
            <a:r>
              <a:rPr lang="tr-TR" dirty="0" smtClean="0">
                <a:latin typeface="+mn-lt"/>
                <a:cs typeface="+mn-cs"/>
              </a:rPr>
              <a:t>almalarını sağlamak üzere AB fonlarından bir proje başlatılmıştır. </a:t>
            </a:r>
            <a:r>
              <a:rPr lang="tr-TR" dirty="0"/>
              <a:t> </a:t>
            </a:r>
          </a:p>
          <a:p>
            <a:pPr eaLnBrk="1" hangingPunct="1"/>
            <a:r>
              <a:rPr lang="tr-TR" dirty="0"/>
              <a:t> </a:t>
            </a:r>
            <a:endParaRPr lang="tr-TR" dirty="0" smtClean="0"/>
          </a:p>
          <a:p>
            <a:pPr algn="just" eaLnBrk="1" hangingPunct="1"/>
            <a:r>
              <a:rPr lang="tr-TR" dirty="0" smtClean="0">
                <a:latin typeface="+mn-lt"/>
                <a:cs typeface="+mn-cs"/>
              </a:rPr>
              <a:t>Projenin açılış toplantısı 19.06.2014 tarihinde yapılmıştır. Eşleştirme projesini Polonya </a:t>
            </a:r>
            <a:r>
              <a:rPr lang="tr-TR" dirty="0">
                <a:latin typeface="+mn-lt"/>
                <a:cs typeface="+mn-cs"/>
              </a:rPr>
              <a:t>ve Litvanya  </a:t>
            </a:r>
            <a:r>
              <a:rPr lang="tr-TR" dirty="0" smtClean="0">
                <a:latin typeface="+mn-lt"/>
                <a:cs typeface="+mn-cs"/>
              </a:rPr>
              <a:t>konsorsiyumu yapmaktadır.</a:t>
            </a:r>
            <a:endParaRPr lang="tr-TR" dirty="0">
              <a:latin typeface="+mn-lt"/>
              <a:cs typeface="+mn-cs"/>
            </a:endParaRPr>
          </a:p>
          <a:p>
            <a:pPr eaLnBrk="1" hangingPunct="1"/>
            <a:endParaRPr lang="tr-TR" dirty="0"/>
          </a:p>
          <a:p>
            <a:pPr eaLnBrk="1" hangingPunct="1"/>
            <a:endParaRPr lang="tr-TR" dirty="0"/>
          </a:p>
        </p:txBody>
      </p:sp>
      <p:pic>
        <p:nvPicPr>
          <p:cNvPr id="26629" name="4 Resim" descr="111116X6V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1810" y="2202635"/>
            <a:ext cx="26257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271849" y="246745"/>
            <a:ext cx="8675815" cy="400110"/>
          </a:xfrm>
          <a:prstGeom prst="rect">
            <a:avLst/>
          </a:prstGeom>
        </p:spPr>
        <p:txBody>
          <a:bodyPr wrap="square">
            <a:spAutoFit/>
          </a:bodyPr>
          <a:lstStyle/>
          <a:p>
            <a:pPr algn="ctr"/>
            <a:r>
              <a:rPr lang="tr-TR" sz="2000" b="1" dirty="0">
                <a:solidFill>
                  <a:schemeClr val="bg1"/>
                </a:solidFill>
                <a:latin typeface="Arial" pitchFamily="34" charset="0"/>
                <a:cs typeface="Arial" pitchFamily="34" charset="0"/>
              </a:rPr>
              <a:t>DENETİMLER</a:t>
            </a:r>
          </a:p>
        </p:txBody>
      </p:sp>
    </p:spTree>
    <p:extLst>
      <p:ext uri="{BB962C8B-B14F-4D97-AF65-F5344CB8AC3E}">
        <p14:creationId xmlns:p14="http://schemas.microsoft.com/office/powerpoint/2010/main" val="1950308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9493" y="314752"/>
            <a:ext cx="8550876" cy="954107"/>
          </a:xfrm>
          <a:prstGeom prst="rect">
            <a:avLst/>
          </a:prstGeom>
        </p:spPr>
        <p:txBody>
          <a:bodyPr wrap="square">
            <a:spAutoFit/>
          </a:bodyPr>
          <a:lstStyle/>
          <a:p>
            <a:pPr lvl="0" algn="r"/>
            <a:r>
              <a:rPr lang="tr-TR" sz="2800" b="1" dirty="0" smtClean="0">
                <a:solidFill>
                  <a:schemeClr val="bg1"/>
                </a:solidFill>
                <a:latin typeface="Times New Roman" panose="02020603050405020304" pitchFamily="18" charset="0"/>
                <a:cs typeface="Times New Roman" panose="02020603050405020304" pitchFamily="18" charset="0"/>
              </a:rPr>
              <a:t>Tehlikeli Madde Güvenlik Danışmanlığı Hakkında Tebliğ</a:t>
            </a:r>
            <a:endParaRPr lang="tr-TR" sz="2800" dirty="0">
              <a:solidFill>
                <a:schemeClr val="bg1"/>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593123" y="2323067"/>
            <a:ext cx="8007179" cy="3662541"/>
          </a:xfrm>
          <a:prstGeom prst="rect">
            <a:avLst/>
          </a:prstGeom>
          <a:noFill/>
        </p:spPr>
        <p:txBody>
          <a:bodyPr wrap="square" rtlCol="0">
            <a:spAutoFit/>
          </a:bodyPr>
          <a:lstStyle/>
          <a:p>
            <a:pPr algn="just"/>
            <a:r>
              <a:rPr lang="tr-TR" i="1" dirty="0" smtClean="0">
                <a:latin typeface="Times New Roman" panose="02020603050405020304" pitchFamily="18" charset="0"/>
                <a:cs typeface="Times New Roman" panose="02020603050405020304" pitchFamily="18" charset="0"/>
              </a:rPr>
              <a:t>Tehlikeli </a:t>
            </a:r>
            <a:r>
              <a:rPr lang="tr-TR" i="1" dirty="0">
                <a:latin typeface="Times New Roman" panose="02020603050405020304" pitchFamily="18" charset="0"/>
                <a:cs typeface="Times New Roman" panose="02020603050405020304" pitchFamily="18" charset="0"/>
              </a:rPr>
              <a:t>Maddelerin Karayoluyla Taşınması Hakkında Yönetmeliğin 33 üncü maddesi kapsamında 22.05.2014 tarih ve 29007 sayılı Resmi Gazetede yayımlanan Tebliğ; Tehlikeli madde taşımacılığı sürecinde yer alan ve bir takvim yılı içerisinde elli ton ve üstü miktarlarda işlem yapan; </a:t>
            </a:r>
            <a:r>
              <a:rPr lang="tr-TR" b="1" i="1" dirty="0">
                <a:latin typeface="Times New Roman" panose="02020603050405020304" pitchFamily="18" charset="0"/>
                <a:cs typeface="Times New Roman" panose="02020603050405020304" pitchFamily="18" charset="0"/>
              </a:rPr>
              <a:t>taşıyan, gönderen, paketleyen, yükleyen, dolduran ve boşaltan</a:t>
            </a:r>
            <a:r>
              <a:rPr lang="tr-TR" i="1" dirty="0">
                <a:latin typeface="Times New Roman" panose="02020603050405020304" pitchFamily="18" charset="0"/>
                <a:cs typeface="Times New Roman" panose="02020603050405020304" pitchFamily="18" charset="0"/>
              </a:rPr>
              <a:t> işletmelerin yaptıkları işlemleri, insan sağlığına, diğer canlı varlıklara ve çevreye zarar vermeden, güvenli bir şekilde taraf olduğumuz uluslararası anlaşmalar ve ilgili mevzuat hükümleri kapsamında yapmaları için işletmelere yardımcı olmak amacıyla istihdam edilecek veya hizmet alınacak Tehlikeli Madde Güvenlik Danışmanlarıyla ilgili hususları ihtiva etmektedir. </a:t>
            </a:r>
          </a:p>
          <a:p>
            <a:pPr algn="just">
              <a:spcAft>
                <a:spcPts val="0"/>
              </a:spcAft>
            </a:pPr>
            <a:r>
              <a:rPr lang="tr-TR" b="1" i="1" dirty="0">
                <a:latin typeface="Times New Roman" panose="02020603050405020304" pitchFamily="18" charset="0"/>
                <a:ea typeface="Times New Roman"/>
                <a:cs typeface="Times New Roman" panose="02020603050405020304" pitchFamily="18" charset="0"/>
              </a:rPr>
              <a:t> </a:t>
            </a:r>
            <a:endParaRPr lang="tr-TR" i="1" dirty="0">
              <a:latin typeface="Times New Roman" panose="02020603050405020304" pitchFamily="18" charset="0"/>
              <a:ea typeface="Times New Roman"/>
              <a:cs typeface="Times New Roman" panose="02020603050405020304" pitchFamily="18" charset="0"/>
            </a:endParaRPr>
          </a:p>
          <a:p>
            <a:pPr marL="228600" algn="just">
              <a:spcAft>
                <a:spcPts val="0"/>
              </a:spcAft>
            </a:pPr>
            <a:r>
              <a:rPr lang="tr-TR" sz="1600" b="1" dirty="0">
                <a:latin typeface="Times New Roman" panose="02020603050405020304" pitchFamily="18" charset="0"/>
                <a:ea typeface="Times New Roman"/>
                <a:cs typeface="Times New Roman" panose="02020603050405020304" pitchFamily="18" charset="0"/>
              </a:rPr>
              <a:t> </a:t>
            </a:r>
            <a:endParaRPr lang="tr-TR" sz="1600" dirty="0">
              <a:latin typeface="Times New Roman" panose="02020603050405020304" pitchFamily="18" charset="0"/>
              <a:ea typeface="Times New Roman"/>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4340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9493" y="314752"/>
            <a:ext cx="8550876" cy="954107"/>
          </a:xfrm>
          <a:prstGeom prst="rect">
            <a:avLst/>
          </a:prstGeom>
        </p:spPr>
        <p:txBody>
          <a:bodyPr wrap="square">
            <a:spAutoFit/>
          </a:bodyPr>
          <a:lstStyle/>
          <a:p>
            <a:pPr lvl="0" algn="r"/>
            <a:r>
              <a:rPr lang="tr-TR" sz="2800" b="1" dirty="0" smtClean="0">
                <a:solidFill>
                  <a:schemeClr val="bg1"/>
                </a:solidFill>
                <a:latin typeface="Times New Roman" panose="02020603050405020304" pitchFamily="18" charset="0"/>
                <a:cs typeface="Times New Roman" panose="02020603050405020304" pitchFamily="18" charset="0"/>
              </a:rPr>
              <a:t>Tehlikeli Madde Güvenlik Danışmanlığı Hakkında Tebliğ</a:t>
            </a:r>
            <a:endParaRPr lang="tr-TR" sz="2800" dirty="0">
              <a:solidFill>
                <a:schemeClr val="bg1"/>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259493" y="1606375"/>
            <a:ext cx="8550876" cy="5878532"/>
          </a:xfrm>
          <a:prstGeom prst="rect">
            <a:avLst/>
          </a:prstGeom>
          <a:noFill/>
        </p:spPr>
        <p:txBody>
          <a:bodyPr wrap="square" rtlCol="0">
            <a:spAutoFit/>
          </a:bodyPr>
          <a:lstStyle/>
          <a:p>
            <a:pPr algn="just">
              <a:spcAft>
                <a:spcPts val="0"/>
              </a:spcAft>
            </a:pPr>
            <a:r>
              <a:rPr lang="tr-TR" sz="1600" b="1" i="1" dirty="0" smtClean="0">
                <a:latin typeface="Times New Roman" panose="02020603050405020304" pitchFamily="18" charset="0"/>
                <a:ea typeface="Times New Roman"/>
                <a:cs typeface="Times New Roman" panose="02020603050405020304" pitchFamily="18" charset="0"/>
              </a:rPr>
              <a:t>Tebliğ </a:t>
            </a:r>
            <a:r>
              <a:rPr lang="tr-TR" sz="1600" b="1" i="1" dirty="0">
                <a:latin typeface="Times New Roman" panose="02020603050405020304" pitchFamily="18" charset="0"/>
                <a:ea typeface="Times New Roman"/>
                <a:cs typeface="Times New Roman" panose="02020603050405020304" pitchFamily="18" charset="0"/>
              </a:rPr>
              <a:t>aşağıda tadat edilen konuları ihtiva etmektedir;</a:t>
            </a:r>
            <a:endParaRPr lang="tr-TR" sz="1600" b="1" dirty="0">
              <a:latin typeface="Times New Roman" panose="02020603050405020304" pitchFamily="18" charset="0"/>
              <a:ea typeface="Times New Roman"/>
              <a:cs typeface="Times New Roman" panose="02020603050405020304" pitchFamily="18" charset="0"/>
            </a:endParaRPr>
          </a:p>
          <a:p>
            <a:pPr algn="just">
              <a:spcAft>
                <a:spcPts val="0"/>
              </a:spcAft>
            </a:pPr>
            <a:r>
              <a:rPr lang="tr-TR" sz="1600" dirty="0">
                <a:latin typeface="Times New Roman" panose="02020603050405020304" pitchFamily="18" charset="0"/>
                <a:ea typeface="Times New Roman"/>
                <a:cs typeface="Times New Roman" panose="02020603050405020304" pitchFamily="18" charset="0"/>
              </a:rPr>
              <a:t> </a:t>
            </a:r>
          </a:p>
          <a:p>
            <a:pPr marL="342900" lvl="0" indent="-342900" algn="just">
              <a:spcAft>
                <a:spcPts val="0"/>
              </a:spcAft>
              <a:buFont typeface="Wingdings" panose="05000000000000000000" pitchFamily="2" charset="2"/>
              <a:buChar char="Ø"/>
            </a:pPr>
            <a:r>
              <a:rPr lang="tr-TR" sz="1600" dirty="0">
                <a:latin typeface="Times New Roman" panose="02020603050405020304" pitchFamily="18" charset="0"/>
                <a:ea typeface="Calibri"/>
                <a:cs typeface="Times New Roman" panose="02020603050405020304" pitchFamily="18" charset="0"/>
              </a:rPr>
              <a:t>Tehlikeli madde güvenlik danışmanı eğitimi verecek eğitim kuruluşlarının yetkilendirilmesini ve bu eğitim kuruluşlarının sorumluklarını,</a:t>
            </a:r>
          </a:p>
          <a:p>
            <a:pPr marL="342900" lvl="0" indent="-342900" algn="just">
              <a:spcAft>
                <a:spcPts val="0"/>
              </a:spcAft>
              <a:buFont typeface="Wingdings" panose="05000000000000000000" pitchFamily="2" charset="2"/>
              <a:buChar char="Ø"/>
            </a:pPr>
            <a:r>
              <a:rPr lang="tr-TR" sz="1600" dirty="0">
                <a:latin typeface="Times New Roman" panose="02020603050405020304" pitchFamily="18" charset="0"/>
                <a:ea typeface="Calibri"/>
                <a:cs typeface="Times New Roman" panose="02020603050405020304" pitchFamily="18" charset="0"/>
              </a:rPr>
              <a:t>Tehlikeli madde güvenlik danışmanı eğiticisi olmayla ilgili hükümleri,</a:t>
            </a:r>
          </a:p>
          <a:p>
            <a:pPr marL="342900" lvl="0" indent="-342900" algn="just">
              <a:spcAft>
                <a:spcPts val="0"/>
              </a:spcAft>
              <a:buFont typeface="Wingdings" panose="05000000000000000000" pitchFamily="2" charset="2"/>
              <a:buChar char="Ø"/>
            </a:pPr>
            <a:r>
              <a:rPr lang="tr-TR" sz="1600" dirty="0">
                <a:latin typeface="Times New Roman" panose="02020603050405020304" pitchFamily="18" charset="0"/>
                <a:ea typeface="Calibri"/>
                <a:cs typeface="Times New Roman" panose="02020603050405020304" pitchFamily="18" charset="0"/>
              </a:rPr>
              <a:t>Tehlikeli madde güvenlik danışmanı eğitimlerini,</a:t>
            </a:r>
          </a:p>
          <a:p>
            <a:pPr marL="342900" lvl="0" indent="-342900" algn="just">
              <a:spcAft>
                <a:spcPts val="0"/>
              </a:spcAft>
              <a:buFont typeface="Wingdings" panose="05000000000000000000" pitchFamily="2" charset="2"/>
              <a:buChar char="Ø"/>
            </a:pPr>
            <a:r>
              <a:rPr lang="tr-TR" sz="1600" dirty="0">
                <a:latin typeface="Times New Roman" panose="02020603050405020304" pitchFamily="18" charset="0"/>
                <a:ea typeface="Calibri"/>
                <a:cs typeface="Times New Roman" panose="02020603050405020304" pitchFamily="18" charset="0"/>
              </a:rPr>
              <a:t>Tehlikeli madde güvenlik danışmanlarının yetkilendirilmeleri ve sorumluluklarını,</a:t>
            </a:r>
          </a:p>
          <a:p>
            <a:pPr marL="342900" lvl="0" indent="-342900" algn="just">
              <a:spcAft>
                <a:spcPts val="0"/>
              </a:spcAft>
              <a:buFont typeface="Wingdings" panose="05000000000000000000" pitchFamily="2" charset="2"/>
              <a:buChar char="Ø"/>
            </a:pPr>
            <a:r>
              <a:rPr lang="tr-TR" sz="1600" dirty="0">
                <a:latin typeface="Times New Roman" panose="02020603050405020304" pitchFamily="18" charset="0"/>
                <a:ea typeface="Calibri"/>
                <a:cs typeface="Times New Roman" panose="02020603050405020304" pitchFamily="18" charset="0"/>
              </a:rPr>
              <a:t>Tehlikeli madde güvenlik danışmanı istihdam edecek veya danışmanlık hizmeti alan firmaların sorumluluklarını.</a:t>
            </a:r>
          </a:p>
          <a:p>
            <a:pPr marL="228600" algn="just">
              <a:spcAft>
                <a:spcPts val="0"/>
              </a:spcAft>
            </a:pPr>
            <a:endParaRPr lang="tr-TR" sz="1600" b="1" dirty="0" smtClean="0">
              <a:latin typeface="Cambria"/>
              <a:ea typeface="Times New Roman"/>
            </a:endParaRPr>
          </a:p>
          <a:p>
            <a:pPr marL="228600" algn="just">
              <a:spcAft>
                <a:spcPts val="0"/>
              </a:spcAft>
            </a:pPr>
            <a:r>
              <a:rPr lang="tr-TR" sz="1600" b="1" i="1" dirty="0" smtClean="0">
                <a:latin typeface="Cambria"/>
                <a:ea typeface="Times New Roman"/>
              </a:rPr>
              <a:t>Geçici </a:t>
            </a:r>
            <a:r>
              <a:rPr lang="tr-TR" sz="1600" b="1" i="1" dirty="0">
                <a:latin typeface="Cambria"/>
                <a:ea typeface="Times New Roman"/>
              </a:rPr>
              <a:t>Muafiyetler;</a:t>
            </a:r>
            <a:r>
              <a:rPr lang="tr-TR" sz="2000" b="1" i="1" dirty="0">
                <a:solidFill>
                  <a:srgbClr val="000000"/>
                </a:solidFill>
                <a:latin typeface="Calibri"/>
                <a:ea typeface="Times New Roman"/>
              </a:rPr>
              <a:t> </a:t>
            </a:r>
            <a:endParaRPr lang="tr-TR" sz="2000" b="1" i="1" dirty="0" smtClean="0">
              <a:solidFill>
                <a:srgbClr val="000000"/>
              </a:solidFill>
              <a:latin typeface="Calibri"/>
              <a:ea typeface="Times New Roman"/>
            </a:endParaRPr>
          </a:p>
          <a:p>
            <a:pPr marL="228600" algn="just">
              <a:spcAft>
                <a:spcPts val="0"/>
              </a:spcAft>
            </a:pPr>
            <a:endParaRPr lang="tr-TR" sz="1600" dirty="0">
              <a:latin typeface="Times New Roman"/>
              <a:ea typeface="Times New Roman"/>
            </a:endParaRPr>
          </a:p>
          <a:p>
            <a:pPr marL="285750" lvl="0" indent="-285750" algn="just">
              <a:spcAft>
                <a:spcPts val="0"/>
              </a:spcAft>
              <a:buFont typeface="Wingdings" panose="05000000000000000000" pitchFamily="2" charset="2"/>
              <a:buChar char="ü"/>
            </a:pPr>
            <a:r>
              <a:rPr lang="tr-TR" sz="1600" dirty="0" smtClean="0">
                <a:latin typeface="Cambria"/>
                <a:ea typeface="Times New Roman"/>
              </a:rPr>
              <a:t>Perakende </a:t>
            </a:r>
            <a:r>
              <a:rPr lang="tr-TR" sz="1600" dirty="0">
                <a:latin typeface="Cambria"/>
                <a:ea typeface="Times New Roman"/>
              </a:rPr>
              <a:t>satış yapan akaryakıt, LPG, CNG ve LNG istasyon işletmeleri ile LPG, CNG tüp satışı yapan işletmeler </a:t>
            </a:r>
            <a:endParaRPr lang="tr-TR" sz="1600" dirty="0">
              <a:latin typeface="Times New Roman"/>
              <a:ea typeface="Times New Roman"/>
            </a:endParaRPr>
          </a:p>
          <a:p>
            <a:pPr marL="342900" lvl="0" indent="-342900" algn="just">
              <a:spcAft>
                <a:spcPts val="0"/>
              </a:spcAft>
              <a:buFont typeface="Wingdings" panose="05000000000000000000" pitchFamily="2" charset="2"/>
              <a:buChar char="ü"/>
              <a:tabLst>
                <a:tab pos="457200" algn="l"/>
              </a:tabLst>
            </a:pPr>
            <a:r>
              <a:rPr lang="tr-TR" sz="1600" dirty="0">
                <a:latin typeface="Cambria"/>
                <a:ea typeface="Times New Roman"/>
                <a:cs typeface="Times New Roman"/>
              </a:rPr>
              <a:t>Liman tesisleri ile hava yolu kargo terminalleri, </a:t>
            </a:r>
            <a:endParaRPr lang="tr-TR" sz="1600" dirty="0">
              <a:latin typeface="Times New Roman"/>
              <a:ea typeface="Times New Roman"/>
              <a:cs typeface="Times New Roman"/>
            </a:endParaRPr>
          </a:p>
          <a:p>
            <a:pPr marL="342900" lvl="0" indent="-342900" algn="just">
              <a:spcAft>
                <a:spcPts val="0"/>
              </a:spcAft>
              <a:buFont typeface="Wingdings" panose="05000000000000000000" pitchFamily="2" charset="2"/>
              <a:buChar char="ü"/>
              <a:tabLst>
                <a:tab pos="457200" algn="l"/>
              </a:tabLst>
            </a:pPr>
            <a:r>
              <a:rPr lang="tr-TR" sz="1600" dirty="0">
                <a:latin typeface="Cambria"/>
                <a:ea typeface="Times New Roman"/>
                <a:cs typeface="Times New Roman"/>
              </a:rPr>
              <a:t>Karayolu Taşıma Yönetmeliğine göre K1, K2, C1, C2, L1, L2, R1, R2 Yetki belgesi sahipleri</a:t>
            </a:r>
            <a:endParaRPr lang="tr-TR" sz="1600" dirty="0">
              <a:latin typeface="Times New Roman"/>
              <a:ea typeface="Times New Roman"/>
              <a:cs typeface="Times New Roman"/>
            </a:endParaRPr>
          </a:p>
          <a:p>
            <a:pPr marL="342900" lvl="0" indent="-342900" algn="just">
              <a:spcAft>
                <a:spcPts val="0"/>
              </a:spcAft>
              <a:buFont typeface="Wingdings" panose="05000000000000000000" pitchFamily="2" charset="2"/>
              <a:buChar char="ü"/>
              <a:tabLst>
                <a:tab pos="457200" algn="l"/>
              </a:tabLst>
            </a:pPr>
            <a:r>
              <a:rPr lang="tr-TR" sz="1600" dirty="0">
                <a:latin typeface="Cambria"/>
                <a:ea typeface="Times New Roman"/>
                <a:cs typeface="Times New Roman"/>
              </a:rPr>
              <a:t>Kamu kurum ve kuruluşları, </a:t>
            </a:r>
            <a:endParaRPr lang="tr-TR" sz="1600" dirty="0">
              <a:latin typeface="Times New Roman"/>
              <a:ea typeface="Times New Roman"/>
              <a:cs typeface="Times New Roman"/>
            </a:endParaRPr>
          </a:p>
          <a:p>
            <a:pPr marL="285750" indent="-285750" algn="just">
              <a:spcAft>
                <a:spcPts val="0"/>
              </a:spcAft>
              <a:buFont typeface="Wingdings" panose="05000000000000000000" pitchFamily="2" charset="2"/>
              <a:buChar char="ü"/>
            </a:pPr>
            <a:r>
              <a:rPr lang="tr-TR" sz="1600" dirty="0">
                <a:latin typeface="Cambria"/>
                <a:ea typeface="Times New Roman"/>
              </a:rPr>
              <a:t>       TMGD istihdam etmek veya TMGD’ den hizmet alma zorunluluğu 1/1/2018 tarihine kadar aranmaz.</a:t>
            </a:r>
            <a:endParaRPr lang="tr-TR" sz="1600" dirty="0">
              <a:latin typeface="Times New Roman"/>
              <a:ea typeface="Times New Roman"/>
            </a:endParaRPr>
          </a:p>
          <a:p>
            <a:pPr marL="228600" algn="just">
              <a:spcAft>
                <a:spcPts val="0"/>
              </a:spcAft>
            </a:pPr>
            <a:r>
              <a:rPr lang="tr-TR" sz="1600" b="1" dirty="0">
                <a:latin typeface="Times New Roman" panose="02020603050405020304" pitchFamily="18" charset="0"/>
                <a:ea typeface="Times New Roman"/>
                <a:cs typeface="Times New Roman" panose="02020603050405020304" pitchFamily="18" charset="0"/>
              </a:rPr>
              <a:t> </a:t>
            </a:r>
            <a:endParaRPr lang="tr-TR" sz="1600" b="1" dirty="0" smtClean="0">
              <a:latin typeface="Times New Roman" panose="02020603050405020304" pitchFamily="18" charset="0"/>
              <a:ea typeface="Times New Roman"/>
              <a:cs typeface="Times New Roman" panose="02020603050405020304" pitchFamily="18" charset="0"/>
            </a:endParaRPr>
          </a:p>
          <a:p>
            <a:pPr marL="228600" algn="just">
              <a:spcAft>
                <a:spcPts val="0"/>
              </a:spcAft>
            </a:pPr>
            <a:endParaRPr lang="tr-TR" sz="1600" dirty="0">
              <a:latin typeface="Times New Roman" panose="02020603050405020304" pitchFamily="18" charset="0"/>
              <a:ea typeface="Times New Roman"/>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586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5677929"/>
            <a:ext cx="7908324" cy="858795"/>
          </a:xfrm>
        </p:spPr>
        <p:txBody>
          <a:bodyPr>
            <a:normAutofit/>
          </a:bodyPr>
          <a:lstStyle/>
          <a:p>
            <a:r>
              <a:rPr lang="tr-TR" sz="3600" dirty="0" smtClean="0">
                <a:solidFill>
                  <a:srgbClr val="C00000"/>
                </a:solidFill>
                <a:latin typeface="Monotype Corsiva" pitchFamily="66" charset="0"/>
              </a:rPr>
              <a:t>Teşekkür ederim</a:t>
            </a:r>
            <a:endParaRPr lang="tr-TR" sz="3600" dirty="0">
              <a:solidFill>
                <a:srgbClr val="C00000"/>
              </a:solidFill>
              <a:latin typeface="Monotype Corsiva" pitchFamily="66" charset="0"/>
            </a:endParaRPr>
          </a:p>
        </p:txBody>
      </p:sp>
      <p:sp>
        <p:nvSpPr>
          <p:cNvPr id="3" name="2 Alt Başlık"/>
          <p:cNvSpPr>
            <a:spLocks noGrp="1"/>
          </p:cNvSpPr>
          <p:nvPr>
            <p:ph type="subTitle" idx="1"/>
          </p:nvPr>
        </p:nvSpPr>
        <p:spPr>
          <a:xfrm>
            <a:off x="172995" y="5267412"/>
            <a:ext cx="6462583" cy="608225"/>
          </a:xfrm>
        </p:spPr>
        <p:txBody>
          <a:bodyPr>
            <a:normAutofit/>
          </a:bodyPr>
          <a:lstStyle/>
          <a:p>
            <a:r>
              <a:rPr lang="tr-TR" sz="2400" b="1" dirty="0" smtClean="0">
                <a:solidFill>
                  <a:schemeClr val="tx1"/>
                </a:solidFill>
                <a:latin typeface="+mn-lt"/>
                <a:cs typeface="+mn-cs"/>
              </a:rPr>
              <a:t>        Kadir   ERKAN          Daire Başkanı</a:t>
            </a:r>
            <a:endParaRPr lang="tr-TR" sz="2400" b="1" dirty="0">
              <a:solidFill>
                <a:schemeClr val="tx1"/>
              </a:solidFill>
              <a:latin typeface="+mn-lt"/>
              <a:cs typeface="+mn-cs"/>
            </a:endParaRPr>
          </a:p>
        </p:txBody>
      </p:sp>
    </p:spTree>
    <p:extLst>
      <p:ext uri="{BB962C8B-B14F-4D97-AF65-F5344CB8AC3E}">
        <p14:creationId xmlns:p14="http://schemas.microsoft.com/office/powerpoint/2010/main" val="3872353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Dikdörtgen"/>
          <p:cNvSpPr>
            <a:spLocks noChangeArrowheads="1"/>
          </p:cNvSpPr>
          <p:nvPr/>
        </p:nvSpPr>
        <p:spPr bwMode="auto">
          <a:xfrm>
            <a:off x="350838" y="317500"/>
            <a:ext cx="85832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2000" b="1" dirty="0" smtClean="0">
                <a:solidFill>
                  <a:schemeClr val="bg1"/>
                </a:solidFill>
                <a:latin typeface="Arial" panose="020B0604020202020204" pitchFamily="34" charset="0"/>
                <a:cs typeface="Arial" panose="020B0604020202020204" pitchFamily="34" charset="0"/>
              </a:rPr>
              <a:t>TEŞKİLAT ŞEMASI</a:t>
            </a:r>
            <a:endParaRPr lang="tr-TR" sz="2000" b="1" dirty="0">
              <a:solidFill>
                <a:schemeClr val="bg1"/>
              </a:solidFill>
              <a:latin typeface="Arial" panose="020B0604020202020204" pitchFamily="34" charset="0"/>
              <a:cs typeface="Arial" panose="020B0604020202020204" pitchFamily="34" charset="0"/>
            </a:endParaRPr>
          </a:p>
        </p:txBody>
      </p:sp>
      <p:graphicFrame>
        <p:nvGraphicFramePr>
          <p:cNvPr id="7" name="6 Diyagram"/>
          <p:cNvGraphicFramePr/>
          <p:nvPr>
            <p:extLst>
              <p:ext uri="{D42A27DB-BD31-4B8C-83A1-F6EECF244321}">
                <p14:modId xmlns:p14="http://schemas.microsoft.com/office/powerpoint/2010/main" val="706474542"/>
              </p:ext>
            </p:extLst>
          </p:nvPr>
        </p:nvGraphicFramePr>
        <p:xfrm>
          <a:off x="570521" y="1660912"/>
          <a:ext cx="8143875" cy="508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46099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220362" y="1493450"/>
            <a:ext cx="8572500" cy="3165047"/>
          </a:xfrm>
          <a:prstGeom prst="rect">
            <a:avLst/>
          </a:prstGeom>
        </p:spPr>
        <p:txBody>
          <a:bodyPr/>
          <a:lstStyle/>
          <a:p>
            <a:pPr marL="0" lvl="1" algn="just" eaLnBrk="0" hangingPunct="0">
              <a:spcBef>
                <a:spcPct val="20000"/>
              </a:spcBef>
              <a:buClr>
                <a:schemeClr val="accent1"/>
              </a:buClr>
              <a:buSzPct val="100000"/>
              <a:defRPr/>
            </a:pPr>
            <a:endParaRPr lang="tr-TR" dirty="0">
              <a:latin typeface="+mn-lt"/>
              <a:cs typeface="+mn-cs"/>
            </a:endParaRPr>
          </a:p>
          <a:p>
            <a:pPr marL="742950" lvl="2" indent="-285750" algn="just" eaLnBrk="0" hangingPunct="0">
              <a:spcBef>
                <a:spcPct val="20000"/>
              </a:spcBef>
              <a:buClr>
                <a:schemeClr val="accent1"/>
              </a:buClr>
              <a:buSzPct val="100000"/>
              <a:buFont typeface="Wingdings" pitchFamily="2" charset="2"/>
              <a:buChar char="q"/>
              <a:defRPr/>
            </a:pPr>
            <a:r>
              <a:rPr lang="tr-TR" dirty="0">
                <a:latin typeface="+mn-lt"/>
                <a:cs typeface="+mn-cs"/>
              </a:rPr>
              <a:t>Tehlikeli yüklerin </a:t>
            </a:r>
            <a:r>
              <a:rPr lang="tr-TR" dirty="0" smtClean="0">
                <a:latin typeface="+mn-lt"/>
                <a:cs typeface="+mn-cs"/>
              </a:rPr>
              <a:t>karayolu, </a:t>
            </a:r>
            <a:r>
              <a:rPr lang="tr-TR" dirty="0" smtClean="0"/>
              <a:t>denizyolu, demiryolu</a:t>
            </a:r>
            <a:r>
              <a:rPr lang="tr-TR" dirty="0"/>
              <a:t>, </a:t>
            </a:r>
            <a:r>
              <a:rPr lang="tr-TR" dirty="0" smtClean="0"/>
              <a:t>havayolu ve </a:t>
            </a:r>
            <a:r>
              <a:rPr lang="tr-TR" dirty="0" err="1" smtClean="0"/>
              <a:t>içsuyoluyla</a:t>
            </a:r>
            <a:r>
              <a:rPr lang="tr-TR" dirty="0" smtClean="0"/>
              <a:t> </a:t>
            </a:r>
            <a:r>
              <a:rPr lang="tr-TR" dirty="0" smtClean="0">
                <a:latin typeface="+mn-lt"/>
                <a:cs typeface="+mn-cs"/>
              </a:rPr>
              <a:t>uluslararası </a:t>
            </a:r>
            <a:r>
              <a:rPr lang="tr-TR" dirty="0">
                <a:latin typeface="+mn-lt"/>
                <a:cs typeface="+mn-cs"/>
              </a:rPr>
              <a:t>taşınması beş farklı </a:t>
            </a:r>
            <a:r>
              <a:rPr lang="tr-TR" dirty="0" smtClean="0">
                <a:latin typeface="+mn-lt"/>
                <a:cs typeface="+mn-cs"/>
              </a:rPr>
              <a:t>uluslararası </a:t>
            </a:r>
            <a:r>
              <a:rPr lang="tr-TR" dirty="0">
                <a:latin typeface="+mn-lt"/>
                <a:cs typeface="+mn-cs"/>
              </a:rPr>
              <a:t>sözleşme ile </a:t>
            </a:r>
            <a:r>
              <a:rPr lang="tr-TR" dirty="0" smtClean="0">
                <a:latin typeface="+mn-lt"/>
                <a:cs typeface="+mn-cs"/>
              </a:rPr>
              <a:t>düzenlenmiştir. Ülkemiz bunlardan 4 tanesine taraftır.</a:t>
            </a:r>
            <a:endParaRPr lang="tr-TR" dirty="0">
              <a:latin typeface="+mn-lt"/>
              <a:cs typeface="+mn-cs"/>
            </a:endParaRPr>
          </a:p>
          <a:p>
            <a:pPr marL="457200" lvl="2" algn="just" eaLnBrk="0" hangingPunct="0">
              <a:spcBef>
                <a:spcPct val="20000"/>
              </a:spcBef>
              <a:buClr>
                <a:schemeClr val="accent1"/>
              </a:buClr>
              <a:buSzPct val="100000"/>
              <a:defRPr/>
            </a:pPr>
            <a:endParaRPr lang="tr-TR" dirty="0">
              <a:latin typeface="+mn-lt"/>
              <a:cs typeface="+mn-cs"/>
            </a:endParaRPr>
          </a:p>
          <a:p>
            <a:pPr marL="742950" lvl="2" indent="-285750" algn="just" eaLnBrk="0" hangingPunct="0">
              <a:spcBef>
                <a:spcPct val="20000"/>
              </a:spcBef>
              <a:buClr>
                <a:schemeClr val="accent1"/>
              </a:buClr>
              <a:buSzPct val="100000"/>
              <a:buFont typeface="Wingdings" pitchFamily="2" charset="2"/>
              <a:buChar char="q"/>
              <a:defRPr/>
            </a:pPr>
            <a:r>
              <a:rPr lang="tr-TR" dirty="0" smtClean="0"/>
              <a:t>Daha önce ayrı Genel Müdürlükler uhdesinde yürütülen; </a:t>
            </a:r>
            <a:r>
              <a:rPr lang="tr-TR" dirty="0" smtClean="0">
                <a:latin typeface="+mn-lt"/>
                <a:cs typeface="+mn-cs"/>
              </a:rPr>
              <a:t>tehlikeli </a:t>
            </a:r>
            <a:r>
              <a:rPr lang="tr-TR" dirty="0">
                <a:latin typeface="+mn-lt"/>
                <a:cs typeface="+mn-cs"/>
              </a:rPr>
              <a:t>maddelerin </a:t>
            </a:r>
            <a:r>
              <a:rPr lang="tr-TR" dirty="0" smtClean="0">
                <a:latin typeface="+mn-lt"/>
                <a:cs typeface="+mn-cs"/>
              </a:rPr>
              <a:t>karayolu, </a:t>
            </a:r>
            <a:r>
              <a:rPr lang="tr-TR" dirty="0" smtClean="0"/>
              <a:t>denizyolu, demiryolu ve </a:t>
            </a:r>
            <a:r>
              <a:rPr lang="tr-TR" dirty="0">
                <a:latin typeface="+mn-lt"/>
                <a:cs typeface="+mn-cs"/>
              </a:rPr>
              <a:t>havayoluyla taşınmasına ilişkin </a:t>
            </a:r>
            <a:r>
              <a:rPr lang="tr-TR" dirty="0" smtClean="0"/>
              <a:t>düzenleme ve denetimler,</a:t>
            </a:r>
            <a:r>
              <a:rPr lang="tr-TR" dirty="0" smtClean="0">
                <a:latin typeface="+mn-lt"/>
                <a:cs typeface="+mn-cs"/>
              </a:rPr>
              <a:t> </a:t>
            </a:r>
            <a:r>
              <a:rPr lang="tr-TR" dirty="0"/>
              <a:t>Genel Müdürlüğümüzün kurulmasıyla</a:t>
            </a:r>
            <a:r>
              <a:rPr lang="tr-TR" dirty="0" smtClean="0">
                <a:latin typeface="+mn-lt"/>
                <a:cs typeface="+mn-cs"/>
              </a:rPr>
              <a:t> </a:t>
            </a:r>
            <a:r>
              <a:rPr lang="tr-TR" dirty="0">
                <a:latin typeface="+mn-lt"/>
                <a:cs typeface="+mn-cs"/>
              </a:rPr>
              <a:t>tek </a:t>
            </a:r>
            <a:r>
              <a:rPr lang="tr-TR" dirty="0" smtClean="0">
                <a:latin typeface="+mn-lt"/>
                <a:cs typeface="+mn-cs"/>
              </a:rPr>
              <a:t>bir çatı </a:t>
            </a:r>
            <a:r>
              <a:rPr lang="tr-TR" dirty="0">
                <a:latin typeface="+mn-lt"/>
                <a:cs typeface="+mn-cs"/>
              </a:rPr>
              <a:t>altında toplanmıştır. </a:t>
            </a:r>
          </a:p>
          <a:p>
            <a:pPr lvl="1" algn="just" eaLnBrk="0" hangingPunct="0">
              <a:spcBef>
                <a:spcPct val="20000"/>
              </a:spcBef>
              <a:buClr>
                <a:schemeClr val="accent1"/>
              </a:buClr>
              <a:buSzPct val="100000"/>
              <a:defRPr/>
            </a:pPr>
            <a:endParaRPr lang="tr-TR" dirty="0">
              <a:latin typeface="+mn-lt"/>
              <a:cs typeface="+mn-cs"/>
            </a:endParaRPr>
          </a:p>
          <a:p>
            <a:pPr marL="742950" lvl="1" indent="-285750" algn="just" eaLnBrk="0" hangingPunct="0">
              <a:spcBef>
                <a:spcPct val="20000"/>
              </a:spcBef>
              <a:buClr>
                <a:schemeClr val="accent1"/>
              </a:buClr>
              <a:buSzPct val="100000"/>
              <a:buFont typeface="Wingdings" pitchFamily="2" charset="2"/>
              <a:buChar char="q"/>
              <a:defRPr/>
            </a:pPr>
            <a:endParaRPr lang="tr-TR" dirty="0">
              <a:latin typeface="+mn-lt"/>
              <a:cs typeface="+mn-cs"/>
            </a:endParaRPr>
          </a:p>
          <a:p>
            <a:pPr lvl="1" algn="just" eaLnBrk="0" hangingPunct="0">
              <a:spcBef>
                <a:spcPct val="20000"/>
              </a:spcBef>
              <a:buClr>
                <a:schemeClr val="accent1"/>
              </a:buClr>
              <a:buSzPct val="100000"/>
              <a:defRPr/>
            </a:pPr>
            <a:endParaRPr lang="tr-TR" dirty="0">
              <a:latin typeface="+mn-lt"/>
              <a:cs typeface="+mn-cs"/>
            </a:endParaRPr>
          </a:p>
        </p:txBody>
      </p:sp>
      <p:sp>
        <p:nvSpPr>
          <p:cNvPr id="16387" name="6 Dikdörtgen"/>
          <p:cNvSpPr>
            <a:spLocks noChangeArrowheads="1"/>
          </p:cNvSpPr>
          <p:nvPr/>
        </p:nvSpPr>
        <p:spPr bwMode="auto">
          <a:xfrm>
            <a:off x="220362" y="243962"/>
            <a:ext cx="868886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altLang="tr-TR" sz="2000" b="1" dirty="0">
                <a:solidFill>
                  <a:schemeClr val="bg1"/>
                </a:solidFill>
              </a:rPr>
              <a:t>TEHLİKELİ MADDE TAŞIMACILIĞI</a:t>
            </a:r>
          </a:p>
        </p:txBody>
      </p:sp>
      <p:pic>
        <p:nvPicPr>
          <p:cNvPr id="16388" name="3 Resim" descr="20121218_103614_64574_1_6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58899" y="4756665"/>
            <a:ext cx="686117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462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7 Resim" descr="ADR2005.jpg"/>
          <p:cNvPicPr>
            <a:picLocks noChangeAspect="1"/>
          </p:cNvPicPr>
          <p:nvPr/>
        </p:nvPicPr>
        <p:blipFill>
          <a:blip r:embed="rId3" cstate="print"/>
          <a:srcRect l="5531" t="2083" b="2083"/>
          <a:stretch>
            <a:fillRect/>
          </a:stretch>
        </p:blipFill>
        <p:spPr bwMode="auto">
          <a:xfrm>
            <a:off x="2018935" y="1502805"/>
            <a:ext cx="996950" cy="1371600"/>
          </a:xfrm>
          <a:prstGeom prst="rect">
            <a:avLst/>
          </a:prstGeom>
          <a:noFill/>
          <a:ln w="9525">
            <a:noFill/>
            <a:miter lim="800000"/>
            <a:headEnd/>
            <a:tailEnd/>
          </a:ln>
        </p:spPr>
      </p:pic>
      <p:sp>
        <p:nvSpPr>
          <p:cNvPr id="6" name="Text Box 13"/>
          <p:cNvSpPr txBox="1">
            <a:spLocks noChangeArrowheads="1"/>
          </p:cNvSpPr>
          <p:nvPr/>
        </p:nvSpPr>
        <p:spPr bwMode="auto">
          <a:xfrm>
            <a:off x="228600" y="2133600"/>
            <a:ext cx="1905000" cy="336550"/>
          </a:xfrm>
          <a:prstGeom prst="rect">
            <a:avLst/>
          </a:prstGeom>
          <a:noFill/>
          <a:ln w="9525">
            <a:noFill/>
            <a:miter lim="800000"/>
            <a:headEnd/>
            <a:tailEnd/>
          </a:ln>
        </p:spPr>
        <p:txBody>
          <a:bodyPr>
            <a:spAutoFit/>
          </a:bodyPr>
          <a:lstStyle/>
          <a:p>
            <a:r>
              <a:rPr lang="tr-TR" sz="1600" b="1" dirty="0">
                <a:solidFill>
                  <a:srgbClr val="FF0000"/>
                </a:solidFill>
                <a:latin typeface="Candara" pitchFamily="34" charset="0"/>
              </a:rPr>
              <a:t>Yasal Düzenleme</a:t>
            </a:r>
          </a:p>
        </p:txBody>
      </p:sp>
      <p:sp>
        <p:nvSpPr>
          <p:cNvPr id="7" name="Rectangle 15"/>
          <p:cNvSpPr>
            <a:spLocks noChangeArrowheads="1"/>
          </p:cNvSpPr>
          <p:nvPr/>
        </p:nvSpPr>
        <p:spPr bwMode="auto">
          <a:xfrm>
            <a:off x="1981200" y="3352800"/>
            <a:ext cx="1143000" cy="5334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endParaRPr lang="tr-TR">
              <a:latin typeface="+mn-lt"/>
              <a:ea typeface="+mn-ea"/>
              <a:cs typeface="+mn-cs"/>
            </a:endParaRPr>
          </a:p>
        </p:txBody>
      </p:sp>
      <p:sp>
        <p:nvSpPr>
          <p:cNvPr id="8" name="Text Box 18"/>
          <p:cNvSpPr txBox="1">
            <a:spLocks noChangeArrowheads="1"/>
          </p:cNvSpPr>
          <p:nvPr/>
        </p:nvSpPr>
        <p:spPr bwMode="auto">
          <a:xfrm>
            <a:off x="2057400" y="3429000"/>
            <a:ext cx="1062038" cy="338138"/>
          </a:xfrm>
          <a:prstGeom prst="rect">
            <a:avLst/>
          </a:prstGeom>
          <a:solidFill>
            <a:schemeClr val="tx2">
              <a:lumMod val="20000"/>
              <a:lumOff val="80000"/>
            </a:schemeClr>
          </a:solidFill>
          <a:ln w="9525">
            <a:noFill/>
            <a:miter lim="800000"/>
            <a:headEnd/>
            <a:tailEnd/>
          </a:ln>
        </p:spPr>
        <p:txBody>
          <a:bodyPr wrap="none">
            <a:spAutoFit/>
          </a:bodyPr>
          <a:lstStyle/>
          <a:p>
            <a:pPr fontAlgn="auto">
              <a:spcBef>
                <a:spcPts val="0"/>
              </a:spcBef>
              <a:spcAft>
                <a:spcPts val="0"/>
              </a:spcAft>
              <a:defRPr/>
            </a:pPr>
            <a:r>
              <a:rPr lang="tr-TR" sz="1600" b="1">
                <a:latin typeface="+mn-lt"/>
                <a:ea typeface="+mn-ea"/>
                <a:cs typeface="+mn-cs"/>
              </a:rPr>
              <a:t>Karayolu</a:t>
            </a:r>
          </a:p>
        </p:txBody>
      </p:sp>
      <p:sp>
        <p:nvSpPr>
          <p:cNvPr id="9" name="Text Box 19"/>
          <p:cNvSpPr txBox="1">
            <a:spLocks noChangeArrowheads="1"/>
          </p:cNvSpPr>
          <p:nvPr/>
        </p:nvSpPr>
        <p:spPr bwMode="auto">
          <a:xfrm>
            <a:off x="228600" y="3505200"/>
            <a:ext cx="1752600" cy="336550"/>
          </a:xfrm>
          <a:prstGeom prst="rect">
            <a:avLst/>
          </a:prstGeom>
          <a:noFill/>
          <a:ln w="9525">
            <a:noFill/>
            <a:miter lim="800000"/>
            <a:headEnd/>
            <a:tailEnd/>
          </a:ln>
        </p:spPr>
        <p:txBody>
          <a:bodyPr>
            <a:spAutoFit/>
          </a:bodyPr>
          <a:lstStyle/>
          <a:p>
            <a:r>
              <a:rPr lang="tr-TR" sz="1600" b="1" dirty="0">
                <a:solidFill>
                  <a:srgbClr val="FF0000"/>
                </a:solidFill>
                <a:latin typeface="Candara" pitchFamily="34" charset="0"/>
              </a:rPr>
              <a:t>Taşıma Türü</a:t>
            </a:r>
          </a:p>
        </p:txBody>
      </p:sp>
      <p:sp>
        <p:nvSpPr>
          <p:cNvPr id="10" name="Rectangle 20"/>
          <p:cNvSpPr>
            <a:spLocks noChangeArrowheads="1"/>
          </p:cNvSpPr>
          <p:nvPr/>
        </p:nvSpPr>
        <p:spPr bwMode="auto">
          <a:xfrm>
            <a:off x="1940719" y="4946822"/>
            <a:ext cx="1295400" cy="9906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lang="tr-TR" dirty="0">
                <a:latin typeface="Times New Roman" pitchFamily="18" charset="0"/>
                <a:ea typeface="+mn-ea"/>
                <a:cs typeface="+mn-cs"/>
              </a:rPr>
              <a:t>BM/AEK</a:t>
            </a:r>
          </a:p>
        </p:txBody>
      </p:sp>
      <p:sp>
        <p:nvSpPr>
          <p:cNvPr id="11" name="Text Box 22"/>
          <p:cNvSpPr txBox="1">
            <a:spLocks noChangeArrowheads="1"/>
          </p:cNvSpPr>
          <p:nvPr/>
        </p:nvSpPr>
        <p:spPr bwMode="auto">
          <a:xfrm>
            <a:off x="228600" y="5257800"/>
            <a:ext cx="1752600" cy="581025"/>
          </a:xfrm>
          <a:prstGeom prst="rect">
            <a:avLst/>
          </a:prstGeom>
          <a:noFill/>
          <a:ln w="9525">
            <a:noFill/>
            <a:miter lim="800000"/>
            <a:headEnd/>
            <a:tailEnd/>
          </a:ln>
        </p:spPr>
        <p:txBody>
          <a:bodyPr>
            <a:spAutoFit/>
          </a:bodyPr>
          <a:lstStyle/>
          <a:p>
            <a:r>
              <a:rPr lang="tr-TR" sz="1600" b="1" dirty="0">
                <a:solidFill>
                  <a:srgbClr val="FF0000"/>
                </a:solidFill>
                <a:latin typeface="Candara" pitchFamily="34" charset="0"/>
              </a:rPr>
              <a:t>Düzenleyici Kuruluş</a:t>
            </a:r>
          </a:p>
        </p:txBody>
      </p:sp>
      <p:sp>
        <p:nvSpPr>
          <p:cNvPr id="12" name="Rectangle 26"/>
          <p:cNvSpPr>
            <a:spLocks noChangeArrowheads="1"/>
          </p:cNvSpPr>
          <p:nvPr/>
        </p:nvSpPr>
        <p:spPr bwMode="auto">
          <a:xfrm>
            <a:off x="5460956" y="3398108"/>
            <a:ext cx="1143000" cy="5334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lang="tr-TR" sz="1600" b="1" dirty="0">
                <a:latin typeface="+mn-lt"/>
                <a:ea typeface="+mn-ea"/>
                <a:cs typeface="+mn-cs"/>
              </a:rPr>
              <a:t>Demiryolu</a:t>
            </a:r>
          </a:p>
        </p:txBody>
      </p:sp>
      <p:sp>
        <p:nvSpPr>
          <p:cNvPr id="13" name="Rectangle 28"/>
          <p:cNvSpPr>
            <a:spLocks noChangeArrowheads="1"/>
          </p:cNvSpPr>
          <p:nvPr/>
        </p:nvSpPr>
        <p:spPr bwMode="auto">
          <a:xfrm>
            <a:off x="5384756" y="4953000"/>
            <a:ext cx="1295400" cy="9906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lang="tr-TR" dirty="0">
                <a:latin typeface="+mn-lt"/>
                <a:ea typeface="+mn-ea"/>
                <a:cs typeface="+mn-cs"/>
              </a:rPr>
              <a:t>OTIF</a:t>
            </a:r>
          </a:p>
        </p:txBody>
      </p:sp>
      <p:sp>
        <p:nvSpPr>
          <p:cNvPr id="14" name="16 Aşağı Ok"/>
          <p:cNvSpPr/>
          <p:nvPr/>
        </p:nvSpPr>
        <p:spPr>
          <a:xfrm flipH="1">
            <a:off x="2438400" y="4191000"/>
            <a:ext cx="334963" cy="381000"/>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5" name="17 Aşağı Ok"/>
          <p:cNvSpPr/>
          <p:nvPr/>
        </p:nvSpPr>
        <p:spPr>
          <a:xfrm flipH="1">
            <a:off x="4038600" y="4191000"/>
            <a:ext cx="457200" cy="381000"/>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16" name="Picture 4" descr="RID book"/>
          <p:cNvPicPr>
            <a:picLocks noChangeAspect="1" noChangeArrowheads="1"/>
          </p:cNvPicPr>
          <p:nvPr/>
        </p:nvPicPr>
        <p:blipFill>
          <a:blip r:embed="rId4" cstate="print"/>
          <a:srcRect/>
          <a:stretch>
            <a:fillRect/>
          </a:stretch>
        </p:blipFill>
        <p:spPr bwMode="auto">
          <a:xfrm>
            <a:off x="5575256" y="1543050"/>
            <a:ext cx="914400" cy="1330325"/>
          </a:xfrm>
          <a:prstGeom prst="rect">
            <a:avLst/>
          </a:prstGeom>
          <a:noFill/>
          <a:ln w="9525">
            <a:noFill/>
            <a:miter lim="800000"/>
            <a:headEnd/>
            <a:tailEnd/>
          </a:ln>
        </p:spPr>
      </p:pic>
      <p:pic>
        <p:nvPicPr>
          <p:cNvPr id="17" name="Picture 8"/>
          <p:cNvPicPr>
            <a:picLocks noChangeAspect="1" noChangeArrowheads="1"/>
          </p:cNvPicPr>
          <p:nvPr/>
        </p:nvPicPr>
        <p:blipFill>
          <a:blip r:embed="rId5" cstate="print"/>
          <a:srcRect/>
          <a:stretch>
            <a:fillRect/>
          </a:stretch>
        </p:blipFill>
        <p:spPr bwMode="auto">
          <a:xfrm>
            <a:off x="3581400" y="1485900"/>
            <a:ext cx="1371600" cy="1371600"/>
          </a:xfrm>
          <a:prstGeom prst="rect">
            <a:avLst/>
          </a:prstGeom>
          <a:noFill/>
          <a:ln w="9525">
            <a:noFill/>
            <a:miter lim="800000"/>
            <a:headEnd/>
            <a:tailEnd/>
          </a:ln>
        </p:spPr>
      </p:pic>
      <p:pic>
        <p:nvPicPr>
          <p:cNvPr id="18" name="Picture 7"/>
          <p:cNvPicPr>
            <a:picLocks noChangeAspect="1" noChangeArrowheads="1"/>
          </p:cNvPicPr>
          <p:nvPr/>
        </p:nvPicPr>
        <p:blipFill>
          <a:blip r:embed="rId6" cstate="print"/>
          <a:srcRect/>
          <a:stretch>
            <a:fillRect/>
          </a:stretch>
        </p:blipFill>
        <p:spPr bwMode="auto">
          <a:xfrm>
            <a:off x="7209631" y="1562100"/>
            <a:ext cx="973138" cy="1295400"/>
          </a:xfrm>
          <a:prstGeom prst="rect">
            <a:avLst/>
          </a:prstGeom>
          <a:noFill/>
          <a:ln w="9525">
            <a:noFill/>
            <a:miter lim="800000"/>
            <a:headEnd/>
            <a:tailEnd/>
          </a:ln>
        </p:spPr>
      </p:pic>
      <p:sp>
        <p:nvSpPr>
          <p:cNvPr id="19" name="Rectangle 26"/>
          <p:cNvSpPr>
            <a:spLocks noChangeArrowheads="1"/>
          </p:cNvSpPr>
          <p:nvPr/>
        </p:nvSpPr>
        <p:spPr bwMode="auto">
          <a:xfrm>
            <a:off x="3695700" y="3349539"/>
            <a:ext cx="1143000" cy="5334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lang="tr-TR" sz="1600" b="1" dirty="0">
                <a:latin typeface="+mn-lt"/>
                <a:ea typeface="+mn-ea"/>
                <a:cs typeface="+mn-cs"/>
              </a:rPr>
              <a:t>Denizyolu</a:t>
            </a:r>
          </a:p>
        </p:txBody>
      </p:sp>
      <p:sp>
        <p:nvSpPr>
          <p:cNvPr id="20" name="Rectangle 28"/>
          <p:cNvSpPr>
            <a:spLocks noChangeArrowheads="1"/>
          </p:cNvSpPr>
          <p:nvPr/>
        </p:nvSpPr>
        <p:spPr bwMode="auto">
          <a:xfrm>
            <a:off x="3657600" y="4946822"/>
            <a:ext cx="1219200" cy="9906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lang="tr-TR" dirty="0">
                <a:latin typeface="+mn-lt"/>
                <a:ea typeface="+mn-ea"/>
                <a:cs typeface="+mn-cs"/>
              </a:rPr>
              <a:t>IMO</a:t>
            </a:r>
          </a:p>
        </p:txBody>
      </p:sp>
      <p:sp>
        <p:nvSpPr>
          <p:cNvPr id="21" name="Rectangle 26"/>
          <p:cNvSpPr>
            <a:spLocks noChangeArrowheads="1"/>
          </p:cNvSpPr>
          <p:nvPr/>
        </p:nvSpPr>
        <p:spPr bwMode="auto">
          <a:xfrm>
            <a:off x="7124700" y="3352800"/>
            <a:ext cx="1143000" cy="5334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lang="tr-TR" sz="1600" b="1">
                <a:latin typeface="+mn-lt"/>
                <a:ea typeface="+mn-ea"/>
                <a:cs typeface="+mn-cs"/>
              </a:rPr>
              <a:t>Havayolu</a:t>
            </a:r>
          </a:p>
        </p:txBody>
      </p:sp>
      <p:sp>
        <p:nvSpPr>
          <p:cNvPr id="22" name="21 Aşağı Ok"/>
          <p:cNvSpPr/>
          <p:nvPr/>
        </p:nvSpPr>
        <p:spPr>
          <a:xfrm flipH="1">
            <a:off x="5864974" y="4191000"/>
            <a:ext cx="334963" cy="381000"/>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3" name="32 Aşağı Ok"/>
          <p:cNvSpPr/>
          <p:nvPr/>
        </p:nvSpPr>
        <p:spPr>
          <a:xfrm flipH="1">
            <a:off x="7490618" y="4191000"/>
            <a:ext cx="411163" cy="381000"/>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4" name="Rectangle 28"/>
          <p:cNvSpPr>
            <a:spLocks noChangeArrowheads="1"/>
          </p:cNvSpPr>
          <p:nvPr/>
        </p:nvSpPr>
        <p:spPr bwMode="auto">
          <a:xfrm>
            <a:off x="7019667" y="4953000"/>
            <a:ext cx="1353065" cy="9906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lang="tr-TR" dirty="0" smtClean="0">
                <a:latin typeface="+mn-lt"/>
                <a:ea typeface="+mn-ea"/>
                <a:cs typeface="+mn-cs"/>
              </a:rPr>
              <a:t>IATA/ICAO</a:t>
            </a:r>
            <a:endParaRPr lang="tr-TR" dirty="0">
              <a:latin typeface="+mn-lt"/>
              <a:ea typeface="+mn-ea"/>
              <a:cs typeface="+mn-cs"/>
            </a:endParaRPr>
          </a:p>
        </p:txBody>
      </p:sp>
      <p:sp>
        <p:nvSpPr>
          <p:cNvPr id="25" name="Dikdörtgen 24"/>
          <p:cNvSpPr/>
          <p:nvPr/>
        </p:nvSpPr>
        <p:spPr>
          <a:xfrm>
            <a:off x="228600" y="6285094"/>
            <a:ext cx="7262018" cy="369332"/>
          </a:xfrm>
          <a:prstGeom prst="rect">
            <a:avLst/>
          </a:prstGeom>
        </p:spPr>
        <p:txBody>
          <a:bodyPr wrap="square">
            <a:spAutoFit/>
          </a:bodyPr>
          <a:lstStyle/>
          <a:p>
            <a:r>
              <a:rPr lang="tr-TR" b="1" dirty="0"/>
              <a:t>Uluslararası sözleşmelere taraf olma </a:t>
            </a:r>
            <a:r>
              <a:rPr lang="tr-TR" b="1" dirty="0" smtClean="0"/>
              <a:t>süreçlerimiz tamamlanmıştır.</a:t>
            </a:r>
            <a:endParaRPr lang="tr-TR" b="1" dirty="0"/>
          </a:p>
        </p:txBody>
      </p:sp>
      <p:sp>
        <p:nvSpPr>
          <p:cNvPr id="26" name="Line 12"/>
          <p:cNvSpPr>
            <a:spLocks noChangeShapeType="1"/>
          </p:cNvSpPr>
          <p:nvPr/>
        </p:nvSpPr>
        <p:spPr bwMode="auto">
          <a:xfrm>
            <a:off x="2514600" y="2895600"/>
            <a:ext cx="0" cy="457200"/>
          </a:xfrm>
          <a:prstGeom prst="line">
            <a:avLst/>
          </a:prstGeom>
          <a:noFill/>
          <a:ln w="9525">
            <a:solidFill>
              <a:schemeClr val="tx1"/>
            </a:solidFill>
            <a:round/>
            <a:headEnd/>
            <a:tailEnd type="triangle" w="med" len="med"/>
          </a:ln>
        </p:spPr>
        <p:txBody>
          <a:bodyPr/>
          <a:lstStyle/>
          <a:p>
            <a:endParaRPr lang="tr-TR"/>
          </a:p>
        </p:txBody>
      </p:sp>
      <p:sp>
        <p:nvSpPr>
          <p:cNvPr id="27" name="Line 29"/>
          <p:cNvSpPr>
            <a:spLocks noChangeShapeType="1"/>
          </p:cNvSpPr>
          <p:nvPr/>
        </p:nvSpPr>
        <p:spPr bwMode="auto">
          <a:xfrm>
            <a:off x="4191000" y="2895600"/>
            <a:ext cx="0" cy="457200"/>
          </a:xfrm>
          <a:prstGeom prst="line">
            <a:avLst/>
          </a:prstGeom>
          <a:noFill/>
          <a:ln w="9525">
            <a:solidFill>
              <a:schemeClr val="tx1"/>
            </a:solidFill>
            <a:round/>
            <a:headEnd/>
            <a:tailEnd type="triangle" w="med" len="med"/>
          </a:ln>
        </p:spPr>
        <p:txBody>
          <a:bodyPr/>
          <a:lstStyle/>
          <a:p>
            <a:endParaRPr lang="tr-TR"/>
          </a:p>
        </p:txBody>
      </p:sp>
      <p:sp>
        <p:nvSpPr>
          <p:cNvPr id="28" name="Line 29"/>
          <p:cNvSpPr>
            <a:spLocks noChangeShapeType="1"/>
          </p:cNvSpPr>
          <p:nvPr/>
        </p:nvSpPr>
        <p:spPr bwMode="auto">
          <a:xfrm>
            <a:off x="6032456" y="2881184"/>
            <a:ext cx="0" cy="457200"/>
          </a:xfrm>
          <a:prstGeom prst="line">
            <a:avLst/>
          </a:prstGeom>
          <a:noFill/>
          <a:ln w="9525">
            <a:solidFill>
              <a:schemeClr val="tx1"/>
            </a:solidFill>
            <a:round/>
            <a:headEnd/>
            <a:tailEnd type="triangle" w="med" len="med"/>
          </a:ln>
        </p:spPr>
        <p:txBody>
          <a:bodyPr/>
          <a:lstStyle/>
          <a:p>
            <a:endParaRPr lang="tr-TR"/>
          </a:p>
        </p:txBody>
      </p:sp>
      <p:sp>
        <p:nvSpPr>
          <p:cNvPr id="29" name="Line 29"/>
          <p:cNvSpPr>
            <a:spLocks noChangeShapeType="1"/>
          </p:cNvSpPr>
          <p:nvPr/>
        </p:nvSpPr>
        <p:spPr bwMode="auto">
          <a:xfrm>
            <a:off x="7696200" y="2895600"/>
            <a:ext cx="0" cy="457200"/>
          </a:xfrm>
          <a:prstGeom prst="line">
            <a:avLst/>
          </a:prstGeom>
          <a:noFill/>
          <a:ln w="9525">
            <a:solidFill>
              <a:schemeClr val="tx1"/>
            </a:solidFill>
            <a:round/>
            <a:headEnd/>
            <a:tailEnd type="triangle" w="med" len="med"/>
          </a:ln>
        </p:spPr>
        <p:txBody>
          <a:bodyPr/>
          <a:lstStyle/>
          <a:p>
            <a:endParaRPr lang="tr-TR"/>
          </a:p>
        </p:txBody>
      </p:sp>
      <p:sp>
        <p:nvSpPr>
          <p:cNvPr id="30" name="1 Başlık"/>
          <p:cNvSpPr txBox="1">
            <a:spLocks/>
          </p:cNvSpPr>
          <p:nvPr/>
        </p:nvSpPr>
        <p:spPr>
          <a:xfrm>
            <a:off x="228600" y="251254"/>
            <a:ext cx="8680622" cy="533400"/>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smtClean="0">
                <a:latin typeface="Arial" panose="020B0604020202020204" pitchFamily="34" charset="0"/>
                <a:cs typeface="Arial" panose="020B0604020202020204" pitchFamily="34" charset="0"/>
              </a:rPr>
              <a:t>ULUSLARARASI TEHLİKELİ MADDE TAŞIMACILIĞI MEVZUATI </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219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7135" y="249312"/>
            <a:ext cx="8686799" cy="414824"/>
          </a:xfrm>
          <a:prstGeom prst="rect">
            <a:avLst/>
          </a:prstGeom>
          <a:noFill/>
          <a:ln w="0">
            <a:solidFill>
              <a:schemeClr val="accent1"/>
            </a:solidFill>
          </a:ln>
          <a:effectLst>
            <a:softEdge rad="63500"/>
          </a:effectLst>
        </p:spPr>
        <p:txBody>
          <a:bodyPr/>
          <a:lstStyle/>
          <a:p>
            <a:pPr algn="ctr" fontAlgn="auto">
              <a:spcAft>
                <a:spcPts val="0"/>
              </a:spcAft>
              <a:defRPr/>
            </a:pPr>
            <a:endParaRPr lang="tr-TR" sz="2000" b="1" dirty="0">
              <a:solidFill>
                <a:schemeClr val="bg1">
                  <a:lumMod val="95000"/>
                </a:schemeClr>
              </a:solidFill>
              <a:latin typeface="Arial" panose="020B0604020202020204" pitchFamily="34" charset="0"/>
              <a:ea typeface="+mj-ea"/>
              <a:cs typeface="Arial" panose="020B0604020202020204" pitchFamily="34" charset="0"/>
            </a:endParaRPr>
          </a:p>
        </p:txBody>
      </p:sp>
      <p:sp>
        <p:nvSpPr>
          <p:cNvPr id="17413" name="4 Dikdörtgen"/>
          <p:cNvSpPr>
            <a:spLocks noChangeArrowheads="1"/>
          </p:cNvSpPr>
          <p:nvPr/>
        </p:nvSpPr>
        <p:spPr bwMode="auto">
          <a:xfrm>
            <a:off x="381000" y="1997075"/>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endParaRPr lang="tr-TR" altLang="tr-TR">
              <a:solidFill>
                <a:srgbClr val="0070C0"/>
              </a:solidFill>
            </a:endParaRPr>
          </a:p>
        </p:txBody>
      </p:sp>
      <p:sp>
        <p:nvSpPr>
          <p:cNvPr id="17415" name="7 Dikdörtgen"/>
          <p:cNvSpPr>
            <a:spLocks noChangeArrowheads="1"/>
          </p:cNvSpPr>
          <p:nvPr/>
        </p:nvSpPr>
        <p:spPr bwMode="auto">
          <a:xfrm>
            <a:off x="-247134" y="1484724"/>
            <a:ext cx="9341706"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tr-TR" altLang="tr-TR" sz="1600" b="1" dirty="0" smtClean="0"/>
              <a:t>      Tehlikeli Madde Taşımacılığına </a:t>
            </a:r>
            <a:r>
              <a:rPr lang="tr-TR" altLang="tr-TR" sz="1600" b="1" dirty="0"/>
              <a:t>İ</a:t>
            </a:r>
            <a:r>
              <a:rPr lang="tr-TR" altLang="tr-TR" sz="1600" b="1" dirty="0" smtClean="0"/>
              <a:t>lişkin Bakanlığımızca Yayımlanan </a:t>
            </a:r>
            <a:r>
              <a:rPr lang="tr-TR" altLang="tr-TR" sz="1600" b="1" dirty="0"/>
              <a:t>İ</a:t>
            </a:r>
            <a:r>
              <a:rPr lang="tr-TR" altLang="tr-TR" sz="1600" b="1" dirty="0" smtClean="0"/>
              <a:t>kincil </a:t>
            </a:r>
            <a:r>
              <a:rPr lang="tr-TR" altLang="tr-TR" sz="1600" b="1" dirty="0"/>
              <a:t>M</a:t>
            </a:r>
            <a:r>
              <a:rPr lang="tr-TR" altLang="tr-TR" sz="1600" b="1" dirty="0" smtClean="0"/>
              <a:t>evzuat   </a:t>
            </a:r>
            <a:endParaRPr lang="tr-TR" altLang="tr-TR" sz="1600" b="1" dirty="0"/>
          </a:p>
          <a:p>
            <a:pPr lvl="1" algn="just" eaLnBrk="1" hangingPunct="1">
              <a:lnSpc>
                <a:spcPct val="150000"/>
              </a:lnSpc>
              <a:buFont typeface="Wingdings" pitchFamily="2" charset="2"/>
              <a:buChar char="ü"/>
            </a:pPr>
            <a:r>
              <a:rPr lang="tr-TR" altLang="tr-TR" sz="1600" dirty="0" smtClean="0"/>
              <a:t>Tehlikeli </a:t>
            </a:r>
            <a:r>
              <a:rPr lang="tr-TR" altLang="tr-TR" sz="1600" dirty="0"/>
              <a:t>Maddelerin Karayoluyla Taşınması Hakkında </a:t>
            </a:r>
            <a:r>
              <a:rPr lang="tr-TR" altLang="tr-TR" sz="1600" dirty="0" smtClean="0"/>
              <a:t>Yönetmelik </a:t>
            </a:r>
            <a:endParaRPr lang="tr-TR" altLang="tr-TR" sz="1600" dirty="0"/>
          </a:p>
          <a:p>
            <a:pPr lvl="1" algn="just" eaLnBrk="1" hangingPunct="1">
              <a:lnSpc>
                <a:spcPct val="150000"/>
              </a:lnSpc>
            </a:pPr>
            <a:r>
              <a:rPr lang="tr-TR" altLang="tr-TR" sz="1600" dirty="0" smtClean="0"/>
              <a:t>	- Karayoluyla </a:t>
            </a:r>
            <a:r>
              <a:rPr lang="tr-TR" altLang="tr-TR" sz="1600" dirty="0"/>
              <a:t>Tehlikeli Madde Taşıyan Araç Şoförlerine Yönelik Mesleki Yeterlilik Eğitimi </a:t>
            </a:r>
            <a:r>
              <a:rPr lang="tr-TR" altLang="tr-TR" sz="1600" dirty="0" smtClean="0"/>
              <a:t>   </a:t>
            </a:r>
          </a:p>
          <a:p>
            <a:pPr lvl="1" algn="just" eaLnBrk="1" hangingPunct="1">
              <a:lnSpc>
                <a:spcPct val="150000"/>
              </a:lnSpc>
            </a:pPr>
            <a:r>
              <a:rPr lang="tr-TR" altLang="tr-TR" sz="1600" dirty="0" smtClean="0"/>
              <a:t>    </a:t>
            </a:r>
            <a:r>
              <a:rPr lang="tr-TR" altLang="tr-TR" sz="1600" dirty="0"/>
              <a:t> </a:t>
            </a:r>
            <a:r>
              <a:rPr lang="tr-TR" altLang="tr-TR" sz="1600" dirty="0" smtClean="0"/>
              <a:t>      Yönergesi</a:t>
            </a:r>
          </a:p>
          <a:p>
            <a:pPr lvl="1" algn="just" eaLnBrk="1" hangingPunct="1">
              <a:lnSpc>
                <a:spcPct val="150000"/>
              </a:lnSpc>
            </a:pPr>
            <a:r>
              <a:rPr lang="tr-TR" altLang="tr-TR" sz="1600" dirty="0"/>
              <a:t>	</a:t>
            </a:r>
            <a:r>
              <a:rPr lang="tr-TR" altLang="tr-TR" sz="1600" dirty="0" smtClean="0"/>
              <a:t>- </a:t>
            </a:r>
            <a:r>
              <a:rPr lang="tr-TR" sz="1600" dirty="0"/>
              <a:t>Tehlikeli Madde Faaliyet Belgesi Düzenlenmesine İlişkin Usul Ve Esaslar Hakkında </a:t>
            </a:r>
            <a:r>
              <a:rPr lang="tr-TR" sz="1600" dirty="0" smtClean="0"/>
              <a:t>	      </a:t>
            </a:r>
          </a:p>
          <a:p>
            <a:pPr lvl="1" algn="just" eaLnBrk="1" hangingPunct="1">
              <a:lnSpc>
                <a:spcPct val="150000"/>
              </a:lnSpc>
            </a:pPr>
            <a:r>
              <a:rPr lang="tr-TR" sz="1600" dirty="0"/>
              <a:t> </a:t>
            </a:r>
            <a:r>
              <a:rPr lang="tr-TR" sz="1600" dirty="0" smtClean="0"/>
              <a:t>          Yönergesi</a:t>
            </a:r>
          </a:p>
          <a:p>
            <a:pPr lvl="1" algn="just" eaLnBrk="1" hangingPunct="1">
              <a:lnSpc>
                <a:spcPct val="150000"/>
              </a:lnSpc>
            </a:pPr>
            <a:r>
              <a:rPr lang="tr-TR" altLang="tr-TR" sz="1600" dirty="0"/>
              <a:t>	</a:t>
            </a:r>
            <a:r>
              <a:rPr lang="tr-TR" altLang="tr-TR" sz="1600" dirty="0" smtClean="0"/>
              <a:t>- </a:t>
            </a:r>
            <a:r>
              <a:rPr lang="tr-TR" sz="1600" dirty="0"/>
              <a:t>Tehlikeli Madde Taşımacılığında Yol Kenarı Denetimi </a:t>
            </a:r>
            <a:r>
              <a:rPr lang="tr-TR" sz="1600" dirty="0" smtClean="0"/>
              <a:t>Genelgesi</a:t>
            </a:r>
          </a:p>
          <a:p>
            <a:pPr lvl="1" algn="just" eaLnBrk="1" hangingPunct="1">
              <a:lnSpc>
                <a:spcPct val="150000"/>
              </a:lnSpc>
            </a:pPr>
            <a:r>
              <a:rPr lang="tr-TR" sz="1600" dirty="0"/>
              <a:t>	</a:t>
            </a:r>
            <a:r>
              <a:rPr lang="tr-TR" sz="1600" dirty="0" smtClean="0"/>
              <a:t>- Tehlikeli Madde Güvenlik Danışmanlığı Hakkında Tebliğ</a:t>
            </a:r>
          </a:p>
          <a:p>
            <a:pPr marL="742950" lvl="1" indent="-285750" algn="just" eaLnBrk="1" hangingPunct="1">
              <a:lnSpc>
                <a:spcPct val="150000"/>
              </a:lnSpc>
              <a:buFont typeface="Wingdings" panose="05000000000000000000" pitchFamily="2" charset="2"/>
              <a:buChar char="ü"/>
            </a:pPr>
            <a:r>
              <a:rPr lang="tr-TR" sz="1600" dirty="0" smtClean="0"/>
              <a:t>Denizyoluyla </a:t>
            </a:r>
            <a:r>
              <a:rPr lang="tr-TR" sz="1600" dirty="0"/>
              <a:t>Taşınan Tehlikeli Yüklere İlişkin </a:t>
            </a:r>
            <a:r>
              <a:rPr lang="tr-TR" sz="1600" dirty="0" smtClean="0"/>
              <a:t>Uluslararası </a:t>
            </a:r>
            <a:r>
              <a:rPr lang="tr-TR" sz="1600" dirty="0"/>
              <a:t>Kod Kapsamında Eğitim Ve </a:t>
            </a:r>
            <a:endParaRPr lang="tr-TR" sz="1600" dirty="0" smtClean="0"/>
          </a:p>
          <a:p>
            <a:pPr lvl="1" algn="just" eaLnBrk="1" hangingPunct="1">
              <a:lnSpc>
                <a:spcPct val="150000"/>
              </a:lnSpc>
            </a:pPr>
            <a:r>
              <a:rPr lang="tr-TR" sz="1600" dirty="0"/>
              <a:t> </a:t>
            </a:r>
            <a:r>
              <a:rPr lang="tr-TR" sz="1600" dirty="0" smtClean="0"/>
              <a:t>   Yetkilendirme Yönetmeliği ve IMDG Kod Eğitim Genelgesi</a:t>
            </a:r>
            <a:endParaRPr lang="tr-TR" sz="1600" dirty="0"/>
          </a:p>
          <a:p>
            <a:pPr lvl="1" algn="just" eaLnBrk="1" hangingPunct="1">
              <a:lnSpc>
                <a:spcPct val="150000"/>
              </a:lnSpc>
              <a:buFont typeface="Wingdings" pitchFamily="2" charset="2"/>
              <a:buChar char="ü"/>
            </a:pPr>
            <a:r>
              <a:rPr lang="tr-TR" sz="1600" dirty="0" smtClean="0"/>
              <a:t> Havayoluyla </a:t>
            </a:r>
            <a:r>
              <a:rPr lang="tr-TR" sz="1600" dirty="0"/>
              <a:t>Tehlikeli Maddelerin Taşınması  Eğitim </a:t>
            </a:r>
            <a:r>
              <a:rPr lang="tr-TR" sz="1600" dirty="0" smtClean="0"/>
              <a:t>Yönergesi</a:t>
            </a:r>
          </a:p>
          <a:p>
            <a:pPr lvl="1" algn="just" eaLnBrk="1" hangingPunct="1">
              <a:lnSpc>
                <a:spcPct val="150000"/>
              </a:lnSpc>
              <a:buFont typeface="Wingdings" pitchFamily="2" charset="2"/>
              <a:buChar char="ü"/>
            </a:pPr>
            <a:r>
              <a:rPr lang="tr-TR" sz="1600" dirty="0" smtClean="0"/>
              <a:t> Radyoaktif Madde İçeren Paketlerin Havaalanlarında Geçici Depolanmasına Dair Yönerge</a:t>
            </a:r>
          </a:p>
          <a:p>
            <a:pPr lvl="1" algn="just" eaLnBrk="1" hangingPunct="1">
              <a:lnSpc>
                <a:spcPct val="150000"/>
              </a:lnSpc>
              <a:buFont typeface="Wingdings" pitchFamily="2" charset="2"/>
              <a:buChar char="ü"/>
            </a:pPr>
            <a:r>
              <a:rPr lang="tr-TR" altLang="tr-TR" sz="1600" dirty="0" smtClean="0"/>
              <a:t>Tehlikeli Maddelerin  Denizyoluyla Güvenli Taşınmasına Yönelik Uygulama Talimatı         </a:t>
            </a:r>
          </a:p>
          <a:p>
            <a:pPr lvl="1" algn="just" eaLnBrk="1" hangingPunct="1">
              <a:lnSpc>
                <a:spcPct val="150000"/>
              </a:lnSpc>
            </a:pPr>
            <a:r>
              <a:rPr lang="tr-TR" altLang="tr-TR" sz="1600" dirty="0"/>
              <a:t> </a:t>
            </a:r>
            <a:r>
              <a:rPr lang="tr-TR" altLang="tr-TR" sz="1600" dirty="0" smtClean="0"/>
              <a:t>   (36 Adet IMO Uygulama Talimatı)   </a:t>
            </a:r>
            <a:endParaRPr lang="tr-TR" altLang="tr-TR" sz="1600" b="1" dirty="0" smtClean="0"/>
          </a:p>
        </p:txBody>
      </p:sp>
      <p:sp>
        <p:nvSpPr>
          <p:cNvPr id="8" name="6 Dikdörtgen"/>
          <p:cNvSpPr>
            <a:spLocks noChangeArrowheads="1"/>
          </p:cNvSpPr>
          <p:nvPr/>
        </p:nvSpPr>
        <p:spPr bwMode="auto">
          <a:xfrm>
            <a:off x="247135" y="346075"/>
            <a:ext cx="8686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altLang="tr-TR" sz="2000" b="1" dirty="0" smtClean="0">
                <a:solidFill>
                  <a:schemeClr val="bg1"/>
                </a:solidFill>
              </a:rPr>
              <a:t>ULUSAL  TEHLİKELİ  </a:t>
            </a:r>
            <a:r>
              <a:rPr lang="tr-TR" altLang="tr-TR" sz="2000" b="1" dirty="0">
                <a:solidFill>
                  <a:schemeClr val="bg1"/>
                </a:solidFill>
              </a:rPr>
              <a:t>MADDE </a:t>
            </a:r>
            <a:r>
              <a:rPr lang="tr-TR" altLang="tr-TR" sz="2000" b="1" dirty="0" smtClean="0">
                <a:solidFill>
                  <a:schemeClr val="bg1"/>
                </a:solidFill>
              </a:rPr>
              <a:t> TAŞIMACILIĞI  MEVZUATI (1)</a:t>
            </a:r>
          </a:p>
        </p:txBody>
      </p:sp>
    </p:spTree>
    <p:extLst>
      <p:ext uri="{BB962C8B-B14F-4D97-AF65-F5344CB8AC3E}">
        <p14:creationId xmlns:p14="http://schemas.microsoft.com/office/powerpoint/2010/main" val="3967515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7135" y="249312"/>
            <a:ext cx="8686799" cy="414824"/>
          </a:xfrm>
          <a:prstGeom prst="rect">
            <a:avLst/>
          </a:prstGeom>
          <a:noFill/>
          <a:ln w="0">
            <a:solidFill>
              <a:schemeClr val="accent1"/>
            </a:solidFill>
          </a:ln>
          <a:effectLst>
            <a:softEdge rad="63500"/>
          </a:effectLst>
        </p:spPr>
        <p:txBody>
          <a:bodyPr/>
          <a:lstStyle/>
          <a:p>
            <a:pPr algn="ctr" fontAlgn="auto">
              <a:spcAft>
                <a:spcPts val="0"/>
              </a:spcAft>
              <a:defRPr/>
            </a:pPr>
            <a:endParaRPr lang="tr-TR" sz="2000" b="1" dirty="0">
              <a:solidFill>
                <a:schemeClr val="bg1">
                  <a:lumMod val="95000"/>
                </a:schemeClr>
              </a:solidFill>
              <a:latin typeface="Arial" panose="020B0604020202020204" pitchFamily="34" charset="0"/>
              <a:ea typeface="+mj-ea"/>
              <a:cs typeface="Arial" panose="020B0604020202020204" pitchFamily="34" charset="0"/>
            </a:endParaRPr>
          </a:p>
        </p:txBody>
      </p:sp>
      <p:sp>
        <p:nvSpPr>
          <p:cNvPr id="17413" name="4 Dikdörtgen"/>
          <p:cNvSpPr>
            <a:spLocks noChangeArrowheads="1"/>
          </p:cNvSpPr>
          <p:nvPr/>
        </p:nvSpPr>
        <p:spPr bwMode="auto">
          <a:xfrm>
            <a:off x="381000" y="1997075"/>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endParaRPr lang="tr-TR" altLang="tr-TR">
              <a:solidFill>
                <a:srgbClr val="0070C0"/>
              </a:solidFill>
            </a:endParaRPr>
          </a:p>
        </p:txBody>
      </p:sp>
      <p:sp>
        <p:nvSpPr>
          <p:cNvPr id="17415" name="7 Dikdörtgen"/>
          <p:cNvSpPr>
            <a:spLocks noChangeArrowheads="1"/>
          </p:cNvSpPr>
          <p:nvPr/>
        </p:nvSpPr>
        <p:spPr bwMode="auto">
          <a:xfrm>
            <a:off x="617838" y="1714845"/>
            <a:ext cx="87032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tr-TR" altLang="tr-TR" sz="1600" b="1" dirty="0" smtClean="0"/>
              <a:t>        Çalışmaları </a:t>
            </a:r>
            <a:r>
              <a:rPr lang="tr-TR" altLang="tr-TR" sz="1600" b="1" dirty="0"/>
              <a:t>sürdürülen </a:t>
            </a:r>
            <a:r>
              <a:rPr lang="tr-TR" altLang="tr-TR" sz="1600" b="1" dirty="0" smtClean="0"/>
              <a:t>Taslak </a:t>
            </a:r>
            <a:r>
              <a:rPr lang="tr-TR" altLang="tr-TR" sz="1600" b="1" dirty="0"/>
              <a:t>Mevzuat</a:t>
            </a:r>
            <a:endParaRPr lang="tr-TR" altLang="tr-TR" sz="1600" b="1" dirty="0" smtClean="0"/>
          </a:p>
          <a:p>
            <a:pPr algn="just" eaLnBrk="1" hangingPunct="1">
              <a:lnSpc>
                <a:spcPct val="200000"/>
              </a:lnSpc>
            </a:pPr>
            <a:r>
              <a:rPr lang="tr-TR" altLang="tr-TR" sz="1600" b="1" dirty="0" smtClean="0"/>
              <a:t>   </a:t>
            </a:r>
          </a:p>
          <a:p>
            <a:pPr marL="285750" indent="-285750" algn="just" eaLnBrk="1" hangingPunct="1">
              <a:lnSpc>
                <a:spcPct val="200000"/>
              </a:lnSpc>
              <a:buFont typeface="Wingdings" panose="05000000000000000000" pitchFamily="2" charset="2"/>
              <a:buChar char="ü"/>
            </a:pPr>
            <a:r>
              <a:rPr lang="tr-TR" altLang="tr-TR" sz="1600" dirty="0" smtClean="0"/>
              <a:t>Tehlikeli </a:t>
            </a:r>
            <a:r>
              <a:rPr lang="tr-TR" altLang="tr-TR" sz="1600" dirty="0"/>
              <a:t>Maddelerin Denizyoluyla Taşınması Hakkında </a:t>
            </a:r>
            <a:r>
              <a:rPr lang="tr-TR" altLang="tr-TR" sz="1600" dirty="0" smtClean="0"/>
              <a:t>Yönetmelik,</a:t>
            </a:r>
          </a:p>
          <a:p>
            <a:pPr marL="0" lvl="1" algn="just" eaLnBrk="1" hangingPunct="1">
              <a:lnSpc>
                <a:spcPct val="200000"/>
              </a:lnSpc>
              <a:buFont typeface="Wingdings" pitchFamily="2" charset="2"/>
              <a:buChar char="ü"/>
            </a:pPr>
            <a:r>
              <a:rPr lang="tr-TR" altLang="tr-TR" sz="1600" dirty="0" smtClean="0"/>
              <a:t> Tehlikeli Maddelerin Havayoluyla Taşınması Hakkında Yönetmelik,</a:t>
            </a:r>
            <a:endParaRPr lang="tr-TR" sz="1600" dirty="0"/>
          </a:p>
          <a:p>
            <a:pPr marL="0" lvl="1" algn="just" eaLnBrk="1" hangingPunct="1">
              <a:lnSpc>
                <a:spcPct val="200000"/>
              </a:lnSpc>
              <a:buFont typeface="Wingdings" pitchFamily="2" charset="2"/>
              <a:buChar char="ü"/>
              <a:defRPr/>
            </a:pPr>
            <a:r>
              <a:rPr lang="tr-TR" altLang="tr-TR" sz="1600" dirty="0" smtClean="0"/>
              <a:t> Tehlikeli </a:t>
            </a:r>
            <a:r>
              <a:rPr lang="tr-TR" altLang="tr-TR" sz="1600" dirty="0"/>
              <a:t>Maddelerin Demiryoluyla  Taşınması Hakkında Yönetmelik</a:t>
            </a:r>
            <a:r>
              <a:rPr lang="tr-TR" altLang="tr-TR" sz="1600" dirty="0" smtClean="0"/>
              <a:t>,</a:t>
            </a:r>
          </a:p>
          <a:p>
            <a:pPr marL="0" lvl="1" algn="just" eaLnBrk="1" hangingPunct="1">
              <a:lnSpc>
                <a:spcPct val="200000"/>
              </a:lnSpc>
              <a:buFont typeface="Wingdings" pitchFamily="2" charset="2"/>
              <a:buChar char="ü"/>
              <a:defRPr/>
            </a:pPr>
            <a:r>
              <a:rPr lang="tr-TR" altLang="tr-TR" sz="1600" dirty="0" smtClean="0"/>
              <a:t> Tehlikeli Madde Taşıyan Araçların Periyodik Muayeneleri Hakkında Yönetmelik,</a:t>
            </a:r>
            <a:endParaRPr lang="tr-TR" altLang="tr-TR" sz="1600" dirty="0"/>
          </a:p>
          <a:p>
            <a:pPr marL="0" lvl="1" algn="just" eaLnBrk="1" hangingPunct="1">
              <a:lnSpc>
                <a:spcPct val="200000"/>
              </a:lnSpc>
              <a:buFont typeface="Wingdings" pitchFamily="2" charset="2"/>
              <a:buChar char="ü"/>
              <a:defRPr/>
            </a:pPr>
            <a:r>
              <a:rPr lang="tr-TR" sz="1600" dirty="0" smtClean="0"/>
              <a:t> Tehlikeli </a:t>
            </a:r>
            <a:r>
              <a:rPr lang="tr-TR" sz="1600" dirty="0"/>
              <a:t>Madde Taşımacılığında Kullanılan Terminal, Depolama Tesisi ve Benzeri </a:t>
            </a:r>
            <a:endParaRPr lang="tr-TR" sz="1600" dirty="0" smtClean="0"/>
          </a:p>
          <a:p>
            <a:pPr marL="0" lvl="1" algn="just" eaLnBrk="1" hangingPunct="1">
              <a:lnSpc>
                <a:spcPct val="200000"/>
              </a:lnSpc>
              <a:defRPr/>
            </a:pPr>
            <a:r>
              <a:rPr lang="tr-TR" sz="1600" dirty="0"/>
              <a:t> </a:t>
            </a:r>
            <a:r>
              <a:rPr lang="tr-TR" sz="1600" dirty="0" smtClean="0"/>
              <a:t>  Yapıların Asgari </a:t>
            </a:r>
            <a:r>
              <a:rPr lang="tr-TR" sz="1600" dirty="0"/>
              <a:t>Şartlarının Belirlenmesine Dair </a:t>
            </a:r>
            <a:r>
              <a:rPr lang="tr-TR" sz="1600" dirty="0" smtClean="0"/>
              <a:t>Tebliğ,</a:t>
            </a:r>
            <a:endParaRPr lang="tr-TR" altLang="tr-TR" sz="1600" b="1" dirty="0"/>
          </a:p>
        </p:txBody>
      </p:sp>
      <p:sp>
        <p:nvSpPr>
          <p:cNvPr id="8" name="6 Dikdörtgen"/>
          <p:cNvSpPr>
            <a:spLocks noChangeArrowheads="1"/>
          </p:cNvSpPr>
          <p:nvPr/>
        </p:nvSpPr>
        <p:spPr bwMode="auto">
          <a:xfrm>
            <a:off x="247135" y="346075"/>
            <a:ext cx="8686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altLang="tr-TR" sz="2000" b="1" dirty="0" smtClean="0">
                <a:solidFill>
                  <a:schemeClr val="bg1"/>
                </a:solidFill>
              </a:rPr>
              <a:t>ULUSAL  TEHLİKELİ  MADDE  TAŞIMACILIĞI  MEVZUATI (2)</a:t>
            </a:r>
          </a:p>
        </p:txBody>
      </p:sp>
    </p:spTree>
    <p:extLst>
      <p:ext uri="{BB962C8B-B14F-4D97-AF65-F5344CB8AC3E}">
        <p14:creationId xmlns:p14="http://schemas.microsoft.com/office/powerpoint/2010/main" val="1589774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34778" y="1300487"/>
            <a:ext cx="8731421" cy="954107"/>
          </a:xfrm>
          <a:prstGeom prst="rect">
            <a:avLst/>
          </a:prstGeom>
        </p:spPr>
        <p:txBody>
          <a:bodyPr wrap="square">
            <a:spAutoFit/>
          </a:bodyPr>
          <a:lstStyle/>
          <a:p>
            <a:pPr algn="just"/>
            <a:r>
              <a:rPr lang="tr-TR" b="1" dirty="0" smtClean="0">
                <a:solidFill>
                  <a:srgbClr val="000000"/>
                </a:solidFill>
                <a:latin typeface="Palatino Linotype" pitchFamily="18" charset="0"/>
                <a:ea typeface="PFAgoraSansPro-Regular"/>
              </a:rPr>
              <a:t>  </a:t>
            </a:r>
          </a:p>
          <a:p>
            <a:pPr algn="just"/>
            <a:r>
              <a:rPr lang="tr-TR" b="1" dirty="0" smtClean="0">
                <a:solidFill>
                  <a:srgbClr val="000000"/>
                </a:solidFill>
                <a:latin typeface="Palatino Linotype" pitchFamily="18" charset="0"/>
                <a:ea typeface="PFAgoraSansPro-Regular"/>
              </a:rPr>
              <a:t>    Eğitim Merkezlerinde;  sürücülere yönelik  Temel Eğitim</a:t>
            </a:r>
            <a:r>
              <a:rPr lang="tr-TR" b="1" dirty="0">
                <a:solidFill>
                  <a:srgbClr val="000000"/>
                </a:solidFill>
                <a:latin typeface="Palatino Linotype" pitchFamily="18" charset="0"/>
                <a:ea typeface="PFAgoraSansPro-Regular"/>
              </a:rPr>
              <a:t>, </a:t>
            </a:r>
            <a:r>
              <a:rPr lang="tr-TR" b="1" dirty="0" smtClean="0">
                <a:solidFill>
                  <a:srgbClr val="000000"/>
                </a:solidFill>
                <a:latin typeface="Palatino Linotype" pitchFamily="18" charset="0"/>
                <a:ea typeface="PFAgoraSansPro-Regular"/>
              </a:rPr>
              <a:t> Tanker Eğitimi,  </a:t>
            </a:r>
          </a:p>
          <a:p>
            <a:pPr algn="just"/>
            <a:r>
              <a:rPr lang="tr-TR" b="1" dirty="0">
                <a:solidFill>
                  <a:srgbClr val="000000"/>
                </a:solidFill>
                <a:latin typeface="Palatino Linotype" pitchFamily="18" charset="0"/>
                <a:ea typeface="PFAgoraSansPro-Regular"/>
              </a:rPr>
              <a:t> </a:t>
            </a:r>
            <a:r>
              <a:rPr lang="tr-TR" b="1" dirty="0" smtClean="0">
                <a:solidFill>
                  <a:srgbClr val="000000"/>
                </a:solidFill>
                <a:latin typeface="Palatino Linotype" pitchFamily="18" charset="0"/>
                <a:ea typeface="PFAgoraSansPro-Regular"/>
              </a:rPr>
              <a:t>   Sınıf 1 (Patlayıcılar) ve Sınıf  7 (Radyoaktif madde) Eğitimleri  </a:t>
            </a:r>
            <a:r>
              <a:rPr lang="tr-TR" b="1" dirty="0">
                <a:solidFill>
                  <a:srgbClr val="000000"/>
                </a:solidFill>
                <a:latin typeface="Palatino Linotype" pitchFamily="18" charset="0"/>
                <a:ea typeface="PFAgoraSansPro-Regular"/>
              </a:rPr>
              <a:t>v</a:t>
            </a:r>
            <a:r>
              <a:rPr lang="tr-TR" b="1" dirty="0" smtClean="0">
                <a:solidFill>
                  <a:srgbClr val="000000"/>
                </a:solidFill>
                <a:latin typeface="Palatino Linotype" pitchFamily="18" charset="0"/>
                <a:ea typeface="PFAgoraSansPro-Regular"/>
              </a:rPr>
              <a:t>erilmektedir</a:t>
            </a:r>
            <a:r>
              <a:rPr lang="tr-TR" sz="2000" b="1" dirty="0">
                <a:solidFill>
                  <a:srgbClr val="000000"/>
                </a:solidFill>
                <a:latin typeface="Palatino Linotype" pitchFamily="18" charset="0"/>
                <a:ea typeface="PFAgoraSansPro-Regular"/>
              </a:rPr>
              <a:t>. </a:t>
            </a:r>
            <a:endParaRPr lang="tr-TR" sz="2000" b="1" dirty="0" smtClean="0">
              <a:solidFill>
                <a:srgbClr val="000000"/>
              </a:solidFill>
              <a:latin typeface="Palatino Linotype" pitchFamily="18" charset="0"/>
              <a:ea typeface="PFAgoraSansPro-Regular"/>
            </a:endParaRPr>
          </a:p>
        </p:txBody>
      </p:sp>
      <p:pic>
        <p:nvPicPr>
          <p:cNvPr id="3" name="7 Resim" descr="ADR2005.jpg"/>
          <p:cNvPicPr>
            <a:picLocks noChangeAspect="1"/>
          </p:cNvPicPr>
          <p:nvPr/>
        </p:nvPicPr>
        <p:blipFill>
          <a:blip r:embed="rId3" cstate="print"/>
          <a:srcRect l="5531" t="2083" b="2083"/>
          <a:stretch>
            <a:fillRect/>
          </a:stretch>
        </p:blipFill>
        <p:spPr bwMode="auto">
          <a:xfrm>
            <a:off x="8080374" y="280601"/>
            <a:ext cx="885825" cy="1219200"/>
          </a:xfrm>
          <a:prstGeom prst="rect">
            <a:avLst/>
          </a:prstGeom>
          <a:noFill/>
          <a:ln w="9525">
            <a:noFill/>
            <a:miter lim="800000"/>
            <a:headEnd/>
            <a:tailEnd/>
          </a:ln>
        </p:spPr>
      </p:pic>
      <p:sp>
        <p:nvSpPr>
          <p:cNvPr id="4" name="3 Dikdörtgen"/>
          <p:cNvSpPr/>
          <p:nvPr/>
        </p:nvSpPr>
        <p:spPr>
          <a:xfrm>
            <a:off x="234778" y="264640"/>
            <a:ext cx="7845595" cy="523220"/>
          </a:xfrm>
          <a:prstGeom prst="rect">
            <a:avLst/>
          </a:prstGeom>
        </p:spPr>
        <p:txBody>
          <a:bodyPr wrap="square">
            <a:spAutoFit/>
          </a:bodyPr>
          <a:lstStyle/>
          <a:p>
            <a:pPr algn="ctr"/>
            <a:r>
              <a:rPr lang="tr-TR" sz="2800" b="1" dirty="0" smtClean="0">
                <a:solidFill>
                  <a:schemeClr val="bg1"/>
                </a:solidFill>
                <a:latin typeface="+mj-lt"/>
                <a:ea typeface="Calibri" pitchFamily="34" charset="0"/>
              </a:rPr>
              <a:t>ADR Eğitimleri-Karayolu (1)</a:t>
            </a:r>
            <a:endParaRPr lang="tr-TR" sz="2800" dirty="0">
              <a:solidFill>
                <a:schemeClr val="bg1"/>
              </a:solidFill>
              <a:latin typeface="+mj-lt"/>
            </a:endParaRPr>
          </a:p>
        </p:txBody>
      </p:sp>
      <p:graphicFrame>
        <p:nvGraphicFramePr>
          <p:cNvPr id="6" name="Tablo 5"/>
          <p:cNvGraphicFramePr>
            <a:graphicFrameLocks noGrp="1"/>
          </p:cNvGraphicFramePr>
          <p:nvPr>
            <p:extLst>
              <p:ext uri="{D42A27DB-BD31-4B8C-83A1-F6EECF244321}">
                <p14:modId xmlns:p14="http://schemas.microsoft.com/office/powerpoint/2010/main" val="4262464065"/>
              </p:ext>
            </p:extLst>
          </p:nvPr>
        </p:nvGraphicFramePr>
        <p:xfrm>
          <a:off x="1870791" y="3038115"/>
          <a:ext cx="5320841" cy="3078480"/>
        </p:xfrm>
        <a:graphic>
          <a:graphicData uri="http://schemas.openxmlformats.org/drawingml/2006/table">
            <a:tbl>
              <a:tblPr firstRow="1" bandRow="1">
                <a:tableStyleId>{5C22544A-7EE6-4342-B048-85BDC9FD1C3A}</a:tableStyleId>
              </a:tblPr>
              <a:tblGrid>
                <a:gridCol w="2681780"/>
                <a:gridCol w="2639061"/>
              </a:tblGrid>
              <a:tr h="210064">
                <a:tc>
                  <a:txBody>
                    <a:bodyPr/>
                    <a:lstStyle/>
                    <a:p>
                      <a:pPr marL="0" indent="0" algn="just" rtl="0" fontAlgn="base">
                        <a:spcBef>
                          <a:spcPct val="0"/>
                        </a:spcBef>
                        <a:spcAft>
                          <a:spcPct val="0"/>
                        </a:spcAft>
                        <a:buFont typeface="Wingdings" pitchFamily="2" charset="2"/>
                        <a:buNone/>
                      </a:pPr>
                      <a:r>
                        <a:rPr lang="tr-TR" sz="2000" b="1" kern="1200" dirty="0" smtClean="0">
                          <a:solidFill>
                            <a:schemeClr val="bg1"/>
                          </a:solidFill>
                          <a:latin typeface="Palatino Linotype" pitchFamily="18" charset="0"/>
                          <a:ea typeface="PFAgoraSansPro-Regular"/>
                          <a:cs typeface="Arial" pitchFamily="34" charset="0"/>
                        </a:rPr>
                        <a:t>Yıllar</a:t>
                      </a:r>
                      <a:endParaRPr lang="tr-TR" sz="2000" b="1" kern="1200" dirty="0">
                        <a:solidFill>
                          <a:schemeClr val="bg1"/>
                        </a:solidFill>
                        <a:latin typeface="Palatino Linotype" pitchFamily="18" charset="0"/>
                        <a:ea typeface="PFAgoraSansPro-Regular"/>
                        <a:cs typeface="Arial" pitchFamily="34" charset="0"/>
                      </a:endParaRPr>
                    </a:p>
                  </a:txBody>
                  <a:tcPr/>
                </a:tc>
                <a:tc>
                  <a:txBody>
                    <a:bodyPr/>
                    <a:lstStyle/>
                    <a:p>
                      <a:pPr marL="0" indent="0" algn="l" defTabSz="914400" rtl="0" eaLnBrk="1" fontAlgn="base" latinLnBrk="0" hangingPunct="1">
                        <a:spcBef>
                          <a:spcPct val="0"/>
                        </a:spcBef>
                        <a:spcAft>
                          <a:spcPct val="0"/>
                        </a:spcAft>
                        <a:buFont typeface="Wingdings" pitchFamily="2" charset="2"/>
                        <a:buNone/>
                      </a:pPr>
                      <a:r>
                        <a:rPr lang="tr-TR" sz="1800" b="1" kern="1200" dirty="0" smtClean="0">
                          <a:solidFill>
                            <a:schemeClr val="lt1"/>
                          </a:solidFill>
                          <a:latin typeface="+mn-lt"/>
                          <a:ea typeface="+mn-ea"/>
                          <a:cs typeface="+mn-cs"/>
                        </a:rPr>
                        <a:t>Eğitim Merkezi Sayısı</a:t>
                      </a:r>
                      <a:endParaRPr lang="tr-TR" sz="1800" b="1" kern="1200" dirty="0">
                        <a:solidFill>
                          <a:schemeClr val="lt1"/>
                        </a:solidFill>
                        <a:latin typeface="+mn-lt"/>
                        <a:ea typeface="+mn-ea"/>
                        <a:cs typeface="+mn-cs"/>
                      </a:endParaRPr>
                    </a:p>
                  </a:txBody>
                  <a:tcPr/>
                </a:tc>
              </a:tr>
              <a:tr h="369065">
                <a:tc>
                  <a:txBody>
                    <a:bodyPr/>
                    <a:lstStyle/>
                    <a:p>
                      <a:pPr marL="0" indent="0" algn="just" rtl="0" fontAlgn="base">
                        <a:spcBef>
                          <a:spcPct val="0"/>
                        </a:spcBef>
                        <a:spcAft>
                          <a:spcPct val="0"/>
                        </a:spcAft>
                        <a:buFont typeface="Wingdings" pitchFamily="2" charset="2"/>
                        <a:buNone/>
                      </a:pPr>
                      <a:r>
                        <a:rPr lang="tr-TR" b="1" kern="1200" dirty="0" smtClean="0">
                          <a:solidFill>
                            <a:srgbClr val="000000"/>
                          </a:solidFill>
                          <a:latin typeface="Palatino Linotype" pitchFamily="18" charset="0"/>
                          <a:ea typeface="PFAgoraSansPro-Regular"/>
                          <a:cs typeface="Arial" pitchFamily="34" charset="0"/>
                        </a:rPr>
                        <a:t>2010</a:t>
                      </a:r>
                      <a:endParaRPr lang="tr-TR" b="1" kern="1200" dirty="0">
                        <a:solidFill>
                          <a:srgbClr val="000000"/>
                        </a:solidFill>
                        <a:latin typeface="Palatino Linotype" pitchFamily="18" charset="0"/>
                        <a:ea typeface="PFAgoraSansPro-Regular"/>
                        <a:cs typeface="Arial" pitchFamily="34" charset="0"/>
                      </a:endParaRPr>
                    </a:p>
                  </a:txBody>
                  <a:tcPr/>
                </a:tc>
                <a:tc>
                  <a:txBody>
                    <a:bodyPr/>
                    <a:lstStyle/>
                    <a:p>
                      <a:pPr marL="0" indent="0" algn="ctr" rtl="0" fontAlgn="base">
                        <a:spcBef>
                          <a:spcPct val="0"/>
                        </a:spcBef>
                        <a:spcAft>
                          <a:spcPct val="0"/>
                        </a:spcAft>
                        <a:buFontTx/>
                        <a:buNone/>
                      </a:pPr>
                      <a:r>
                        <a:rPr lang="tr-TR" sz="2000" b="1" kern="1200" dirty="0" smtClean="0">
                          <a:solidFill>
                            <a:srgbClr val="000000"/>
                          </a:solidFill>
                          <a:latin typeface="Palatino Linotype" pitchFamily="18" charset="0"/>
                          <a:ea typeface="PFAgoraSansPro-Regular"/>
                          <a:cs typeface="Arial" pitchFamily="34" charset="0"/>
                        </a:rPr>
                        <a:t>3</a:t>
                      </a:r>
                      <a:endParaRPr lang="tr-TR" sz="2000" b="1" kern="1200" dirty="0">
                        <a:solidFill>
                          <a:srgbClr val="000000"/>
                        </a:solidFill>
                        <a:latin typeface="Palatino Linotype" pitchFamily="18" charset="0"/>
                        <a:ea typeface="PFAgoraSansPro-Regular"/>
                        <a:cs typeface="Arial" pitchFamily="34" charset="0"/>
                      </a:endParaRPr>
                    </a:p>
                  </a:txBody>
                  <a:tcPr/>
                </a:tc>
              </a:tr>
              <a:tr h="369065">
                <a:tc>
                  <a:txBody>
                    <a:bodyPr/>
                    <a:lstStyle/>
                    <a:p>
                      <a:pPr marL="0" indent="0" algn="just" rtl="0" fontAlgn="base">
                        <a:spcBef>
                          <a:spcPct val="0"/>
                        </a:spcBef>
                        <a:spcAft>
                          <a:spcPct val="0"/>
                        </a:spcAft>
                        <a:buFont typeface="Wingdings" pitchFamily="2" charset="2"/>
                        <a:buNone/>
                      </a:pPr>
                      <a:r>
                        <a:rPr lang="tr-TR" b="1" kern="1200" dirty="0" smtClean="0">
                          <a:solidFill>
                            <a:srgbClr val="000000"/>
                          </a:solidFill>
                          <a:latin typeface="Palatino Linotype" pitchFamily="18" charset="0"/>
                          <a:ea typeface="PFAgoraSansPro-Regular"/>
                          <a:cs typeface="Arial" pitchFamily="34" charset="0"/>
                        </a:rPr>
                        <a:t>2011</a:t>
                      </a:r>
                      <a:endParaRPr lang="tr-TR" b="1" kern="1200" dirty="0">
                        <a:solidFill>
                          <a:srgbClr val="000000"/>
                        </a:solidFill>
                        <a:latin typeface="Palatino Linotype" pitchFamily="18" charset="0"/>
                        <a:ea typeface="PFAgoraSansPro-Regular"/>
                        <a:cs typeface="Arial" pitchFamily="34" charset="0"/>
                      </a:endParaRPr>
                    </a:p>
                  </a:txBody>
                  <a:tcPr/>
                </a:tc>
                <a:tc>
                  <a:txBody>
                    <a:bodyPr/>
                    <a:lstStyle/>
                    <a:p>
                      <a:pPr marL="0" indent="0" algn="ctr" rtl="0" fontAlgn="base">
                        <a:spcBef>
                          <a:spcPct val="0"/>
                        </a:spcBef>
                        <a:spcAft>
                          <a:spcPct val="0"/>
                        </a:spcAft>
                        <a:buFontTx/>
                        <a:buNone/>
                      </a:pPr>
                      <a:r>
                        <a:rPr lang="tr-TR" sz="2000" b="1" kern="1200" dirty="0" smtClean="0">
                          <a:solidFill>
                            <a:srgbClr val="000000"/>
                          </a:solidFill>
                          <a:latin typeface="Palatino Linotype" pitchFamily="18" charset="0"/>
                          <a:ea typeface="PFAgoraSansPro-Regular"/>
                          <a:cs typeface="Arial" pitchFamily="34" charset="0"/>
                        </a:rPr>
                        <a:t>4</a:t>
                      </a:r>
                      <a:endParaRPr lang="tr-TR" sz="2000" b="1" kern="1200" dirty="0">
                        <a:solidFill>
                          <a:srgbClr val="000000"/>
                        </a:solidFill>
                        <a:latin typeface="Palatino Linotype" pitchFamily="18" charset="0"/>
                        <a:ea typeface="PFAgoraSansPro-Regular"/>
                        <a:cs typeface="Arial" pitchFamily="34" charset="0"/>
                      </a:endParaRPr>
                    </a:p>
                  </a:txBody>
                  <a:tcPr/>
                </a:tc>
              </a:tr>
              <a:tr h="369065">
                <a:tc>
                  <a:txBody>
                    <a:bodyPr/>
                    <a:lstStyle/>
                    <a:p>
                      <a:pPr marL="0" indent="0" algn="just" rtl="0" fontAlgn="base">
                        <a:spcBef>
                          <a:spcPct val="0"/>
                        </a:spcBef>
                        <a:spcAft>
                          <a:spcPct val="0"/>
                        </a:spcAft>
                        <a:buFont typeface="Wingdings" pitchFamily="2" charset="2"/>
                        <a:buNone/>
                      </a:pPr>
                      <a:r>
                        <a:rPr lang="tr-TR" b="1" kern="1200" dirty="0" smtClean="0">
                          <a:solidFill>
                            <a:srgbClr val="000000"/>
                          </a:solidFill>
                          <a:latin typeface="Palatino Linotype" pitchFamily="18" charset="0"/>
                          <a:ea typeface="PFAgoraSansPro-Regular"/>
                          <a:cs typeface="Arial" pitchFamily="34" charset="0"/>
                        </a:rPr>
                        <a:t>2012</a:t>
                      </a:r>
                      <a:endParaRPr lang="tr-TR" b="1" kern="1200" dirty="0">
                        <a:solidFill>
                          <a:srgbClr val="000000"/>
                        </a:solidFill>
                        <a:latin typeface="Palatino Linotype" pitchFamily="18" charset="0"/>
                        <a:ea typeface="PFAgoraSansPro-Regular"/>
                        <a:cs typeface="Arial" pitchFamily="34" charset="0"/>
                      </a:endParaRPr>
                    </a:p>
                  </a:txBody>
                  <a:tcPr/>
                </a:tc>
                <a:tc>
                  <a:txBody>
                    <a:bodyPr/>
                    <a:lstStyle/>
                    <a:p>
                      <a:pPr marL="0" indent="0" algn="ctr" rtl="0" fontAlgn="base">
                        <a:spcBef>
                          <a:spcPct val="0"/>
                        </a:spcBef>
                        <a:spcAft>
                          <a:spcPct val="0"/>
                        </a:spcAft>
                        <a:buFontTx/>
                        <a:buNone/>
                      </a:pPr>
                      <a:r>
                        <a:rPr lang="tr-TR" sz="2000" b="1" kern="1200" dirty="0" smtClean="0">
                          <a:solidFill>
                            <a:srgbClr val="000000"/>
                          </a:solidFill>
                          <a:latin typeface="Palatino Linotype" pitchFamily="18" charset="0"/>
                          <a:ea typeface="PFAgoraSansPro-Regular"/>
                          <a:cs typeface="Arial" pitchFamily="34" charset="0"/>
                        </a:rPr>
                        <a:t>5</a:t>
                      </a:r>
                      <a:endParaRPr lang="tr-TR" sz="2000" b="1" kern="1200" dirty="0">
                        <a:solidFill>
                          <a:srgbClr val="000000"/>
                        </a:solidFill>
                        <a:latin typeface="Palatino Linotype" pitchFamily="18" charset="0"/>
                        <a:ea typeface="PFAgoraSansPro-Regular"/>
                        <a:cs typeface="Arial" pitchFamily="34" charset="0"/>
                      </a:endParaRPr>
                    </a:p>
                  </a:txBody>
                  <a:tcPr/>
                </a:tc>
              </a:tr>
              <a:tr h="369065">
                <a:tc>
                  <a:txBody>
                    <a:bodyPr/>
                    <a:lstStyle/>
                    <a:p>
                      <a:pPr marL="0" indent="0" algn="just" rtl="0" fontAlgn="base">
                        <a:spcBef>
                          <a:spcPct val="0"/>
                        </a:spcBef>
                        <a:spcAft>
                          <a:spcPct val="0"/>
                        </a:spcAft>
                        <a:buFont typeface="Wingdings" pitchFamily="2" charset="2"/>
                        <a:buNone/>
                      </a:pPr>
                      <a:r>
                        <a:rPr lang="tr-TR" b="1" kern="1200" dirty="0" smtClean="0">
                          <a:solidFill>
                            <a:srgbClr val="000000"/>
                          </a:solidFill>
                          <a:latin typeface="Palatino Linotype" pitchFamily="18" charset="0"/>
                          <a:ea typeface="PFAgoraSansPro-Regular"/>
                          <a:cs typeface="Arial" pitchFamily="34" charset="0"/>
                        </a:rPr>
                        <a:t>2013</a:t>
                      </a:r>
                      <a:endParaRPr lang="tr-TR" b="1" kern="1200" dirty="0">
                        <a:solidFill>
                          <a:srgbClr val="000000"/>
                        </a:solidFill>
                        <a:latin typeface="Palatino Linotype" pitchFamily="18" charset="0"/>
                        <a:ea typeface="PFAgoraSansPro-Regular"/>
                        <a:cs typeface="Arial" pitchFamily="34" charset="0"/>
                      </a:endParaRPr>
                    </a:p>
                  </a:txBody>
                  <a:tcPr/>
                </a:tc>
                <a:tc>
                  <a:txBody>
                    <a:bodyPr/>
                    <a:lstStyle/>
                    <a:p>
                      <a:pPr marL="0" indent="0" algn="ctr" rtl="0" fontAlgn="base">
                        <a:spcBef>
                          <a:spcPct val="0"/>
                        </a:spcBef>
                        <a:spcAft>
                          <a:spcPct val="0"/>
                        </a:spcAft>
                        <a:buFontTx/>
                        <a:buNone/>
                      </a:pPr>
                      <a:r>
                        <a:rPr lang="tr-TR" sz="2000" b="1" kern="1200" dirty="0" smtClean="0">
                          <a:solidFill>
                            <a:srgbClr val="000000"/>
                          </a:solidFill>
                          <a:latin typeface="Palatino Linotype" pitchFamily="18" charset="0"/>
                          <a:ea typeface="PFAgoraSansPro-Regular"/>
                          <a:cs typeface="Arial" pitchFamily="34" charset="0"/>
                        </a:rPr>
                        <a:t>29</a:t>
                      </a:r>
                      <a:endParaRPr lang="tr-TR" sz="2000" b="1" kern="1200" dirty="0">
                        <a:solidFill>
                          <a:srgbClr val="000000"/>
                        </a:solidFill>
                        <a:latin typeface="Palatino Linotype" pitchFamily="18" charset="0"/>
                        <a:ea typeface="PFAgoraSansPro-Regular"/>
                        <a:cs typeface="Arial" pitchFamily="34" charset="0"/>
                      </a:endParaRPr>
                    </a:p>
                  </a:txBody>
                  <a:tcPr/>
                </a:tc>
              </a:tr>
              <a:tr h="369065">
                <a:tc>
                  <a:txBody>
                    <a:bodyPr/>
                    <a:lstStyle/>
                    <a:p>
                      <a:pPr marL="0" indent="0" algn="just" rtl="0" fontAlgn="base">
                        <a:spcBef>
                          <a:spcPct val="0"/>
                        </a:spcBef>
                        <a:spcAft>
                          <a:spcPct val="0"/>
                        </a:spcAft>
                        <a:buFont typeface="Wingdings" pitchFamily="2" charset="2"/>
                        <a:buNone/>
                      </a:pPr>
                      <a:r>
                        <a:rPr lang="tr-TR" b="1" kern="1200" dirty="0" smtClean="0">
                          <a:solidFill>
                            <a:srgbClr val="000000"/>
                          </a:solidFill>
                          <a:latin typeface="Palatino Linotype" pitchFamily="18" charset="0"/>
                          <a:ea typeface="PFAgoraSansPro-Regular"/>
                          <a:cs typeface="Arial" pitchFamily="34" charset="0"/>
                        </a:rPr>
                        <a:t>2014</a:t>
                      </a:r>
                      <a:endParaRPr lang="tr-TR" b="1" kern="1200" dirty="0">
                        <a:solidFill>
                          <a:srgbClr val="000000"/>
                        </a:solidFill>
                        <a:latin typeface="Palatino Linotype" pitchFamily="18" charset="0"/>
                        <a:ea typeface="PFAgoraSansPro-Regular"/>
                        <a:cs typeface="Arial" pitchFamily="34" charset="0"/>
                      </a:endParaRPr>
                    </a:p>
                  </a:txBody>
                  <a:tcPr/>
                </a:tc>
                <a:tc>
                  <a:txBody>
                    <a:bodyPr/>
                    <a:lstStyle/>
                    <a:p>
                      <a:pPr marL="0" indent="0" algn="ctr" rtl="0" fontAlgn="base">
                        <a:spcBef>
                          <a:spcPct val="0"/>
                        </a:spcBef>
                        <a:spcAft>
                          <a:spcPct val="0"/>
                        </a:spcAft>
                        <a:buFontTx/>
                        <a:buNone/>
                      </a:pPr>
                      <a:r>
                        <a:rPr lang="tr-TR" sz="2000" b="1" kern="1200" dirty="0" smtClean="0">
                          <a:solidFill>
                            <a:srgbClr val="000000"/>
                          </a:solidFill>
                          <a:latin typeface="Palatino Linotype" pitchFamily="18" charset="0"/>
                          <a:ea typeface="PFAgoraSansPro-Regular"/>
                          <a:cs typeface="Arial" pitchFamily="34" charset="0"/>
                        </a:rPr>
                        <a:t>15</a:t>
                      </a:r>
                      <a:endParaRPr lang="tr-TR" sz="2000" b="1" kern="1200" dirty="0">
                        <a:solidFill>
                          <a:srgbClr val="000000"/>
                        </a:solidFill>
                        <a:latin typeface="Palatino Linotype" pitchFamily="18" charset="0"/>
                        <a:ea typeface="PFAgoraSansPro-Regular"/>
                        <a:cs typeface="Arial" pitchFamily="34" charset="0"/>
                      </a:endParaRPr>
                    </a:p>
                  </a:txBody>
                  <a:tcPr/>
                </a:tc>
              </a:tr>
              <a:tr h="540401">
                <a:tc>
                  <a:txBody>
                    <a:bodyPr/>
                    <a:lstStyle/>
                    <a:p>
                      <a:pPr marL="0" indent="0" algn="just" rtl="0" fontAlgn="base">
                        <a:spcBef>
                          <a:spcPct val="0"/>
                        </a:spcBef>
                        <a:spcAft>
                          <a:spcPct val="0"/>
                        </a:spcAft>
                        <a:buFont typeface="Wingdings" pitchFamily="2" charset="2"/>
                        <a:buNone/>
                      </a:pPr>
                      <a:r>
                        <a:rPr lang="tr-TR" b="1" kern="1200" dirty="0" smtClean="0">
                          <a:solidFill>
                            <a:srgbClr val="000000"/>
                          </a:solidFill>
                          <a:latin typeface="Palatino Linotype" pitchFamily="18" charset="0"/>
                          <a:ea typeface="PFAgoraSansPro-Regular"/>
                          <a:cs typeface="Arial" pitchFamily="34" charset="0"/>
                        </a:rPr>
                        <a:t>TOPLAM</a:t>
                      </a:r>
                      <a:endParaRPr lang="tr-TR" b="1" kern="1200" dirty="0">
                        <a:solidFill>
                          <a:srgbClr val="000000"/>
                        </a:solidFill>
                        <a:latin typeface="Palatino Linotype" pitchFamily="18" charset="0"/>
                        <a:ea typeface="PFAgoraSansPro-Regular"/>
                        <a:cs typeface="Arial" pitchFamily="34" charset="0"/>
                      </a:endParaRPr>
                    </a:p>
                  </a:txBody>
                  <a:tcPr/>
                </a:tc>
                <a:tc>
                  <a:txBody>
                    <a:bodyPr/>
                    <a:lstStyle/>
                    <a:p>
                      <a:pPr marL="0" indent="0" algn="just" rtl="0" fontAlgn="base">
                        <a:spcBef>
                          <a:spcPct val="0"/>
                        </a:spcBef>
                        <a:spcAft>
                          <a:spcPct val="0"/>
                        </a:spcAft>
                        <a:buFont typeface="Wingdings" pitchFamily="2" charset="2"/>
                        <a:buNone/>
                      </a:pPr>
                      <a:r>
                        <a:rPr lang="tr-TR" sz="2000" b="1" kern="1200" dirty="0" smtClean="0">
                          <a:solidFill>
                            <a:srgbClr val="000000"/>
                          </a:solidFill>
                          <a:latin typeface="Palatino Linotype" pitchFamily="18" charset="0"/>
                          <a:ea typeface="PFAgoraSansPro-Regular"/>
                          <a:cs typeface="Arial" pitchFamily="34" charset="0"/>
                        </a:rPr>
                        <a:t>                 56</a:t>
                      </a:r>
                    </a:p>
                    <a:p>
                      <a:pPr marL="0" indent="0" algn="just" rtl="0" fontAlgn="base">
                        <a:spcBef>
                          <a:spcPct val="0"/>
                        </a:spcBef>
                        <a:spcAft>
                          <a:spcPct val="0"/>
                        </a:spcAft>
                        <a:buFont typeface="Wingdings" pitchFamily="2" charset="2"/>
                        <a:buNone/>
                      </a:pPr>
                      <a:endParaRPr lang="tr-TR" sz="2000" b="1" kern="1200" dirty="0" smtClean="0">
                        <a:solidFill>
                          <a:srgbClr val="000000"/>
                        </a:solidFill>
                        <a:latin typeface="Palatino Linotype" pitchFamily="18" charset="0"/>
                        <a:ea typeface="PFAgoraSansPro-Regular"/>
                        <a:cs typeface="Arial" pitchFamily="34" charset="0"/>
                      </a:endParaRPr>
                    </a:p>
                  </a:txBody>
                  <a:tcPr/>
                </a:tc>
              </a:tr>
            </a:tbl>
          </a:graphicData>
        </a:graphic>
      </p:graphicFrame>
      <p:sp>
        <p:nvSpPr>
          <p:cNvPr id="7" name="Dikdörtgen 6"/>
          <p:cNvSpPr/>
          <p:nvPr/>
        </p:nvSpPr>
        <p:spPr>
          <a:xfrm>
            <a:off x="2134264" y="2439260"/>
            <a:ext cx="4046621" cy="369332"/>
          </a:xfrm>
          <a:prstGeom prst="rect">
            <a:avLst/>
          </a:prstGeom>
        </p:spPr>
        <p:txBody>
          <a:bodyPr wrap="none">
            <a:spAutoFit/>
          </a:bodyPr>
          <a:lstStyle/>
          <a:p>
            <a:r>
              <a:rPr lang="tr-TR" dirty="0">
                <a:latin typeface="Palatino Linotype" pitchFamily="18" charset="0"/>
                <a:ea typeface="PFAgoraSansPro-Regular"/>
              </a:rPr>
              <a:t>Yetkilendirilen Eğitim  Merkezi Sayısı</a:t>
            </a:r>
          </a:p>
        </p:txBody>
      </p:sp>
    </p:spTree>
    <p:extLst>
      <p:ext uri="{BB962C8B-B14F-4D97-AF65-F5344CB8AC3E}">
        <p14:creationId xmlns:p14="http://schemas.microsoft.com/office/powerpoint/2010/main" val="3522327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6595" y="5779750"/>
            <a:ext cx="2545491" cy="738664"/>
          </a:xfrm>
          <a:prstGeom prst="rect">
            <a:avLst/>
          </a:prstGeom>
        </p:spPr>
        <p:txBody>
          <a:bodyPr wrap="square">
            <a:spAutoFit/>
          </a:bodyPr>
          <a:lstStyle/>
          <a:p>
            <a:pPr algn="just">
              <a:buFontTx/>
              <a:buChar char="•"/>
            </a:pPr>
            <a:r>
              <a:rPr lang="tr-TR" sz="1400" b="1" dirty="0">
                <a:solidFill>
                  <a:srgbClr val="FF0000"/>
                </a:solidFill>
                <a:latin typeface="Arial Unicode MS" pitchFamily="34" charset="-128"/>
                <a:ea typeface="Arial Unicode MS" pitchFamily="34" charset="-128"/>
                <a:cs typeface="Arial Unicode MS" pitchFamily="34" charset="-128"/>
              </a:rPr>
              <a:t>Eğitimleri Türkiye geneline </a:t>
            </a:r>
            <a:r>
              <a:rPr lang="tr-TR" sz="1400" b="1" dirty="0" smtClean="0">
                <a:solidFill>
                  <a:srgbClr val="FF0000"/>
                </a:solidFill>
                <a:latin typeface="Arial Unicode MS" pitchFamily="34" charset="-128"/>
                <a:ea typeface="Arial Unicode MS" pitchFamily="34" charset="-128"/>
                <a:cs typeface="Arial Unicode MS" pitchFamily="34" charset="-128"/>
              </a:rPr>
              <a:t>yaygınlaştırma çalışmamız  devam etmektedir.</a:t>
            </a:r>
            <a:endParaRPr lang="tr-TR" sz="1400" b="1" dirty="0">
              <a:solidFill>
                <a:srgbClr val="FF0000"/>
              </a:solidFill>
              <a:latin typeface="Arial Unicode MS" pitchFamily="34" charset="-128"/>
              <a:ea typeface="Arial Unicode MS" pitchFamily="34" charset="-128"/>
              <a:cs typeface="Arial Unicode MS" pitchFamily="34" charset="-128"/>
            </a:endParaRPr>
          </a:p>
        </p:txBody>
      </p:sp>
      <p:graphicFrame>
        <p:nvGraphicFramePr>
          <p:cNvPr id="3" name="Grafik 2"/>
          <p:cNvGraphicFramePr/>
          <p:nvPr>
            <p:extLst>
              <p:ext uri="{D42A27DB-BD31-4B8C-83A1-F6EECF244321}">
                <p14:modId xmlns:p14="http://schemas.microsoft.com/office/powerpoint/2010/main" val="323716223"/>
              </p:ext>
            </p:extLst>
          </p:nvPr>
        </p:nvGraphicFramePr>
        <p:xfrm>
          <a:off x="126295" y="1961975"/>
          <a:ext cx="8535791" cy="4896025"/>
        </p:xfrm>
        <a:graphic>
          <a:graphicData uri="http://schemas.openxmlformats.org/drawingml/2006/chart">
            <c:chart xmlns:c="http://schemas.openxmlformats.org/drawingml/2006/chart" xmlns:r="http://schemas.openxmlformats.org/officeDocument/2006/relationships" r:id="rId3"/>
          </a:graphicData>
        </a:graphic>
      </p:graphicFrame>
      <p:pic>
        <p:nvPicPr>
          <p:cNvPr id="5" name="7 Resim" descr="ADR2005.jpg"/>
          <p:cNvPicPr>
            <a:picLocks noChangeAspect="1"/>
          </p:cNvPicPr>
          <p:nvPr/>
        </p:nvPicPr>
        <p:blipFill>
          <a:blip r:embed="rId4" cstate="print"/>
          <a:srcRect l="5531" t="2083" b="2083"/>
          <a:stretch>
            <a:fillRect/>
          </a:stretch>
        </p:blipFill>
        <p:spPr bwMode="auto">
          <a:xfrm>
            <a:off x="8066399" y="284896"/>
            <a:ext cx="885825" cy="1219200"/>
          </a:xfrm>
          <a:prstGeom prst="rect">
            <a:avLst/>
          </a:prstGeom>
          <a:noFill/>
          <a:ln w="9525">
            <a:noFill/>
            <a:miter lim="800000"/>
            <a:headEnd/>
            <a:tailEnd/>
          </a:ln>
        </p:spPr>
      </p:pic>
      <p:sp>
        <p:nvSpPr>
          <p:cNvPr id="6" name="Dikdörtgen 5"/>
          <p:cNvSpPr/>
          <p:nvPr/>
        </p:nvSpPr>
        <p:spPr>
          <a:xfrm>
            <a:off x="366247" y="1461478"/>
            <a:ext cx="7571407" cy="400110"/>
          </a:xfrm>
          <a:prstGeom prst="rect">
            <a:avLst/>
          </a:prstGeom>
        </p:spPr>
        <p:txBody>
          <a:bodyPr wrap="square">
            <a:spAutoFit/>
          </a:bodyPr>
          <a:lstStyle/>
          <a:p>
            <a:pPr lvl="0" algn="ctr"/>
            <a:r>
              <a:rPr lang="tr-TR" sz="2000" b="1" dirty="0">
                <a:ea typeface="Calibri" pitchFamily="34" charset="0"/>
              </a:rPr>
              <a:t>Eğitim Merkezlerinin Bölgelere Göre  Dağılımı</a:t>
            </a:r>
          </a:p>
        </p:txBody>
      </p:sp>
      <p:sp>
        <p:nvSpPr>
          <p:cNvPr id="7" name="Metin kutusu 6"/>
          <p:cNvSpPr txBox="1"/>
          <p:nvPr/>
        </p:nvSpPr>
        <p:spPr>
          <a:xfrm>
            <a:off x="366247" y="185351"/>
            <a:ext cx="7700152" cy="523220"/>
          </a:xfrm>
          <a:prstGeom prst="rect">
            <a:avLst/>
          </a:prstGeom>
          <a:noFill/>
        </p:spPr>
        <p:txBody>
          <a:bodyPr wrap="square" rtlCol="0">
            <a:spAutoFit/>
          </a:bodyPr>
          <a:lstStyle/>
          <a:p>
            <a:pPr lvl="0" algn="ctr"/>
            <a:r>
              <a:rPr lang="tr-TR" sz="2800" b="1" dirty="0" smtClean="0">
                <a:solidFill>
                  <a:prstClr val="white"/>
                </a:solidFill>
                <a:ea typeface="Calibri" pitchFamily="34" charset="0"/>
              </a:rPr>
              <a:t>ADR Eğitimleri-Karayolu (2)</a:t>
            </a:r>
            <a:endParaRPr lang="tr-TR" sz="2800" dirty="0">
              <a:solidFill>
                <a:prstClr val="white"/>
              </a:solidFill>
            </a:endParaRPr>
          </a:p>
        </p:txBody>
      </p:sp>
    </p:spTree>
    <p:extLst>
      <p:ext uri="{BB962C8B-B14F-4D97-AF65-F5344CB8AC3E}">
        <p14:creationId xmlns:p14="http://schemas.microsoft.com/office/powerpoint/2010/main" val="2224812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Özel 4">
      <a:dk1>
        <a:sysClr val="windowText" lastClr="000000"/>
      </a:dk1>
      <a:lt1>
        <a:sysClr val="window" lastClr="FFFFFF"/>
      </a:lt1>
      <a:dk2>
        <a:srgbClr val="1F497D"/>
      </a:dk2>
      <a:lt2>
        <a:srgbClr val="EEECE1"/>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Özel 1">
      <a:majorFont>
        <a:latin typeface="Palatino Linotype"/>
        <a:ea typeface=""/>
        <a:cs typeface=""/>
      </a:majorFont>
      <a:minorFont>
        <a:latin typeface="Palatino Linotype"/>
        <a:ea typeface=""/>
        <a:cs typeface=""/>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7798</TotalTime>
  <Words>1695</Words>
  <Application>Microsoft Office PowerPoint</Application>
  <PresentationFormat>Ekran Gösterisi (4:3)</PresentationFormat>
  <Paragraphs>333</Paragraphs>
  <Slides>27</Slides>
  <Notes>19</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Waveform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dc:creator>
  <cp:lastModifiedBy>kadir-tmkd</cp:lastModifiedBy>
  <cp:revision>749</cp:revision>
  <cp:lastPrinted>2014-02-11T07:45:32Z</cp:lastPrinted>
  <dcterms:created xsi:type="dcterms:W3CDTF">2012-01-11T11:30:17Z</dcterms:created>
  <dcterms:modified xsi:type="dcterms:W3CDTF">2014-06-19T14:16:26Z</dcterms:modified>
</cp:coreProperties>
</file>