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Default Extension="xlsx" ContentType="application/vnd.openxmlformats-officedocument.spreadsheetml.sheet"/>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diagrams/quickStyle7.xml" ContentType="application/vnd.openxmlformats-officedocument.drawingml.diagramStyl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Default Extension="png" ContentType="image/png"/>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Default Extension="emf" ContentType="image/x-emf"/>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Default Extension="wdp" ContentType="image/vnd.ms-photo"/>
  <Override PartName="/ppt/diagrams/layout2.xml" ContentType="application/vnd.openxmlformats-officedocument.drawingml.diagramLayout+xml"/>
  <Default Extension="tiff" ContentType="image/tiff"/>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4" r:id="rId3"/>
  </p:sldMasterIdLst>
  <p:notesMasterIdLst>
    <p:notesMasterId r:id="rId58"/>
  </p:notesMasterIdLst>
  <p:sldIdLst>
    <p:sldId id="489" r:id="rId4"/>
    <p:sldId id="889" r:id="rId5"/>
    <p:sldId id="761" r:id="rId6"/>
    <p:sldId id="816" r:id="rId7"/>
    <p:sldId id="817" r:id="rId8"/>
    <p:sldId id="809" r:id="rId9"/>
    <p:sldId id="815" r:id="rId10"/>
    <p:sldId id="821" r:id="rId11"/>
    <p:sldId id="767" r:id="rId12"/>
    <p:sldId id="827" r:id="rId13"/>
    <p:sldId id="822" r:id="rId14"/>
    <p:sldId id="818" r:id="rId15"/>
    <p:sldId id="819" r:id="rId16"/>
    <p:sldId id="820" r:id="rId17"/>
    <p:sldId id="843" r:id="rId18"/>
    <p:sldId id="844" r:id="rId19"/>
    <p:sldId id="845" r:id="rId20"/>
    <p:sldId id="846" r:id="rId21"/>
    <p:sldId id="847" r:id="rId22"/>
    <p:sldId id="848" r:id="rId23"/>
    <p:sldId id="849" r:id="rId24"/>
    <p:sldId id="850" r:id="rId25"/>
    <p:sldId id="852" r:id="rId26"/>
    <p:sldId id="854" r:id="rId27"/>
    <p:sldId id="855" r:id="rId28"/>
    <p:sldId id="788" r:id="rId29"/>
    <p:sldId id="782" r:id="rId30"/>
    <p:sldId id="785" r:id="rId31"/>
    <p:sldId id="780" r:id="rId32"/>
    <p:sldId id="783" r:id="rId33"/>
    <p:sldId id="784" r:id="rId34"/>
    <p:sldId id="733" r:id="rId35"/>
    <p:sldId id="862" r:id="rId36"/>
    <p:sldId id="863" r:id="rId37"/>
    <p:sldId id="903" r:id="rId38"/>
    <p:sldId id="904" r:id="rId39"/>
    <p:sldId id="858" r:id="rId40"/>
    <p:sldId id="861" r:id="rId41"/>
    <p:sldId id="662" r:id="rId42"/>
    <p:sldId id="833" r:id="rId43"/>
    <p:sldId id="834" r:id="rId44"/>
    <p:sldId id="663" r:id="rId45"/>
    <p:sldId id="768" r:id="rId46"/>
    <p:sldId id="835" r:id="rId47"/>
    <p:sldId id="836" r:id="rId48"/>
    <p:sldId id="715" r:id="rId49"/>
    <p:sldId id="902" r:id="rId50"/>
    <p:sldId id="710" r:id="rId51"/>
    <p:sldId id="865" r:id="rId52"/>
    <p:sldId id="905" r:id="rId53"/>
    <p:sldId id="906" r:id="rId54"/>
    <p:sldId id="907" r:id="rId55"/>
    <p:sldId id="908" r:id="rId56"/>
    <p:sldId id="876" r:id="rId57"/>
  </p:sldIdLst>
  <p:sldSz cx="9144000" cy="6858000" type="screen4x3"/>
  <p:notesSz cx="6742113" cy="98726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A7F3C"/>
    <a:srgbClr val="CCFFFF"/>
    <a:srgbClr val="AABBDF"/>
    <a:srgbClr val="FCD5B4"/>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5" autoAdjust="0"/>
    <p:restoredTop sz="94687" autoAdjust="0"/>
  </p:normalViewPr>
  <p:slideViewPr>
    <p:cSldViewPr>
      <p:cViewPr>
        <p:scale>
          <a:sx n="70" d="100"/>
          <a:sy n="70" d="100"/>
        </p:scale>
        <p:origin x="-142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AMB.ATKLR\AMB.ATIKLARRR\AMB.&#304;L&#199;ELER.YILLAR.AYLAR.xls"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Office_Excel__al__ma_Sayfas_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tr-TR"/>
  <c:style val="4"/>
  <c:chart>
    <c:view3D>
      <c:depthPercent val="100"/>
      <c:rAngAx val="1"/>
    </c:view3D>
    <c:plotArea>
      <c:layout>
        <c:manualLayout>
          <c:layoutTarget val="inner"/>
          <c:xMode val="edge"/>
          <c:yMode val="edge"/>
          <c:x val="0.12580668664272071"/>
          <c:y val="4.4655014628978078E-2"/>
          <c:w val="0.87034749269543099"/>
          <c:h val="0.76170672743925072"/>
        </c:manualLayout>
      </c:layout>
      <c:bar3DChart>
        <c:barDir val="col"/>
        <c:grouping val="clustered"/>
        <c:ser>
          <c:idx val="0"/>
          <c:order val="0"/>
          <c:dPt>
            <c:idx val="0"/>
            <c:spPr>
              <a:solidFill>
                <a:srgbClr val="0070C0"/>
              </a:solidFill>
            </c:spPr>
          </c:dPt>
          <c:dPt>
            <c:idx val="1"/>
            <c:spPr>
              <a:solidFill>
                <a:srgbClr val="0070C0"/>
              </a:solidFill>
            </c:spPr>
          </c:dPt>
          <c:dPt>
            <c:idx val="2"/>
            <c:spPr>
              <a:solidFill>
                <a:srgbClr val="0070C0"/>
              </a:solidFill>
            </c:spPr>
          </c:dPt>
          <c:dPt>
            <c:idx val="3"/>
            <c:spPr>
              <a:solidFill>
                <a:srgbClr val="0070C0"/>
              </a:solidFill>
            </c:spPr>
          </c:dPt>
          <c:dPt>
            <c:idx val="4"/>
            <c:spPr>
              <a:solidFill>
                <a:srgbClr val="0070C0"/>
              </a:solidFill>
            </c:spPr>
          </c:dPt>
          <c:dPt>
            <c:idx val="5"/>
            <c:spPr>
              <a:solidFill>
                <a:srgbClr val="0070C0"/>
              </a:solidFill>
            </c:spPr>
          </c:dPt>
          <c:dLbls>
            <c:dLbl>
              <c:idx val="0"/>
              <c:layout>
                <c:manualLayout>
                  <c:x val="6.2660588479071782E-4"/>
                  <c:y val="6.9444444444444545E-2"/>
                </c:manualLayout>
              </c:layout>
              <c:showVal val="1"/>
              <c:extLst>
                <c:ext xmlns:c15="http://schemas.microsoft.com/office/drawing/2012/chart" uri="{CE6537A1-D6FC-4f65-9D91-7224C49458BB}">
                  <c15:layout/>
                </c:ext>
              </c:extLst>
            </c:dLbl>
            <c:dLbl>
              <c:idx val="1"/>
              <c:layout>
                <c:manualLayout>
                  <c:x val="-9.1899038935922678E-4"/>
                  <c:y val="0.20370370370370369"/>
                </c:manualLayout>
              </c:layout>
              <c:showVal val="1"/>
              <c:extLst>
                <c:ext xmlns:c15="http://schemas.microsoft.com/office/drawing/2012/chart" uri="{CE6537A1-D6FC-4f65-9D91-7224C49458BB}">
                  <c15:layout/>
                </c:ext>
              </c:extLst>
            </c:dLbl>
            <c:dLbl>
              <c:idx val="2"/>
              <c:layout>
                <c:manualLayout>
                  <c:x val="-1.3784066465376043E-3"/>
                  <c:y val="0.26388888888888973"/>
                </c:manualLayout>
              </c:layout>
              <c:showVal val="1"/>
              <c:extLst>
                <c:ext xmlns:c15="http://schemas.microsoft.com/office/drawing/2012/chart" uri="{CE6537A1-D6FC-4f65-9D91-7224C49458BB}">
                  <c15:layout/>
                </c:ext>
              </c:extLst>
            </c:dLbl>
            <c:dLbl>
              <c:idx val="3"/>
              <c:layout>
                <c:manualLayout>
                  <c:x val="3.7255742254976442E-4"/>
                  <c:y val="0.20370365657187811"/>
                </c:manualLayout>
              </c:layout>
              <c:showVal val="1"/>
              <c:extLst>
                <c:ext xmlns:c15="http://schemas.microsoft.com/office/drawing/2012/chart" uri="{CE6537A1-D6FC-4f65-9D91-7224C49458BB}">
                  <c15:layout/>
                </c:ext>
              </c:extLst>
            </c:dLbl>
            <c:dLbl>
              <c:idx val="4"/>
              <c:layout>
                <c:manualLayout>
                  <c:x val="2.0050125313283212E-3"/>
                  <c:y val="0.19444444444444489"/>
                </c:manualLayout>
              </c:layout>
              <c:showVal val="1"/>
              <c:extLst>
                <c:ext xmlns:c15="http://schemas.microsoft.com/office/drawing/2012/chart" uri="{CE6537A1-D6FC-4f65-9D91-7224C49458BB}">
                  <c15:layout/>
                </c:ext>
              </c:extLst>
            </c:dLbl>
            <c:dLbl>
              <c:idx val="5"/>
              <c:layout>
                <c:manualLayout>
                  <c:x val="6.015075552740631E-3"/>
                  <c:y val="0.20602462293159118"/>
                </c:manualLayout>
              </c:layout>
              <c:tx>
                <c:rich>
                  <a:bodyPr/>
                  <a:lstStyle/>
                  <a:p>
                    <a:r>
                      <a:rPr lang="en-US" dirty="0" smtClean="0"/>
                      <a:t>12.063</a:t>
                    </a:r>
                    <a:endParaRPr lang="en-US" dirty="0"/>
                  </a:p>
                </c:rich>
              </c:tx>
              <c:showVal val="1"/>
              <c:extLst>
                <c:ext xmlns:c15="http://schemas.microsoft.com/office/drawing/2012/chart" uri="{CE6537A1-D6FC-4f65-9D91-7224C49458BB}">
                  <c15:layout/>
                </c:ext>
              </c:extLst>
            </c:dLbl>
            <c:spPr>
              <a:noFill/>
              <a:ln>
                <a:noFill/>
              </a:ln>
              <a:effectLst/>
            </c:spPr>
            <c:txPr>
              <a:bodyPr rot="-5400000" vert="horz"/>
              <a:lstStyle/>
              <a:p>
                <a:pPr>
                  <a:defRPr/>
                </a:pPr>
                <a:endParaRPr lang="tr-TR"/>
              </a:p>
            </c:txPr>
            <c:showVal val="1"/>
            <c:extLst>
              <c:ext xmlns:c15="http://schemas.microsoft.com/office/drawing/2012/chart" uri="{CE6537A1-D6FC-4f65-9D91-7224C49458BB}">
                <c15:showLeaderLines val="0"/>
              </c:ext>
            </c:extLst>
          </c:dLbls>
          <c:cat>
            <c:strRef>
              <c:f>kocaeli.genel!$A$5:$A$10</c:f>
              <c:strCache>
                <c:ptCount val="6"/>
                <c:pt idx="0">
                  <c:v>2009</c:v>
                </c:pt>
                <c:pt idx="1">
                  <c:v>2010</c:v>
                </c:pt>
                <c:pt idx="2">
                  <c:v>2011</c:v>
                </c:pt>
                <c:pt idx="3">
                  <c:v>2012</c:v>
                </c:pt>
                <c:pt idx="4">
                  <c:v>2013</c:v>
                </c:pt>
                <c:pt idx="5">
                  <c:v>2014( 6 Ay)</c:v>
                </c:pt>
              </c:strCache>
            </c:strRef>
          </c:cat>
          <c:val>
            <c:numRef>
              <c:f>kocaeli.genel!$N$5:$N$10</c:f>
              <c:numCache>
                <c:formatCode>#,##0</c:formatCode>
                <c:ptCount val="6"/>
                <c:pt idx="0">
                  <c:v>3631.5400000000004</c:v>
                </c:pt>
                <c:pt idx="1">
                  <c:v>23289.08</c:v>
                </c:pt>
                <c:pt idx="2">
                  <c:v>31180.658999999996</c:v>
                </c:pt>
                <c:pt idx="3">
                  <c:v>28002.469000000001</c:v>
                </c:pt>
                <c:pt idx="4">
                  <c:v>27309.938000000009</c:v>
                </c:pt>
                <c:pt idx="5">
                  <c:v>11751.19999999999</c:v>
                </c:pt>
              </c:numCache>
            </c:numRef>
          </c:val>
        </c:ser>
        <c:dLbls/>
        <c:shape val="box"/>
        <c:axId val="64787584"/>
        <c:axId val="64789120"/>
        <c:axId val="0"/>
      </c:bar3DChart>
      <c:catAx>
        <c:axId val="64787584"/>
        <c:scaling>
          <c:orientation val="minMax"/>
        </c:scaling>
        <c:axPos val="b"/>
        <c:numFmt formatCode="General" sourceLinked="1"/>
        <c:majorTickMark val="none"/>
        <c:tickLblPos val="nextTo"/>
        <c:txPr>
          <a:bodyPr rot="-5400000" vert="horz"/>
          <a:lstStyle/>
          <a:p>
            <a:pPr>
              <a:defRPr sz="1400" b="1"/>
            </a:pPr>
            <a:endParaRPr lang="tr-TR"/>
          </a:p>
        </c:txPr>
        <c:crossAx val="64789120"/>
        <c:crosses val="autoZero"/>
        <c:auto val="1"/>
        <c:lblAlgn val="ctr"/>
        <c:lblOffset val="100"/>
      </c:catAx>
      <c:valAx>
        <c:axId val="64789120"/>
        <c:scaling>
          <c:orientation val="minMax"/>
        </c:scaling>
        <c:axPos val="l"/>
        <c:majorGridlines/>
        <c:numFmt formatCode="#,##0" sourceLinked="1"/>
        <c:tickLblPos val="nextTo"/>
        <c:txPr>
          <a:bodyPr rot="0" vert="horz"/>
          <a:lstStyle/>
          <a:p>
            <a:pPr>
              <a:defRPr/>
            </a:pPr>
            <a:endParaRPr lang="tr-TR"/>
          </a:p>
        </c:txPr>
        <c:crossAx val="64787584"/>
        <c:crosses val="autoZero"/>
        <c:crossBetween val="between"/>
      </c:valAx>
    </c:plotArea>
    <c:plotVisOnly val="1"/>
    <c:dispBlanksAs val="gap"/>
  </c:chart>
  <c:txPr>
    <a:bodyPr/>
    <a:lstStyle/>
    <a:p>
      <a:pPr>
        <a:defRPr sz="1800"/>
      </a:pPr>
      <a:endParaRPr lang="tr-TR"/>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tr-TR"/>
  <c:clrMapOvr bg1="lt1" tx1="dk1" bg2="lt2" tx2="dk2" accent1="accent1" accent2="accent2" accent3="accent3" accent4="accent4" accent5="accent5" accent6="accent6" hlink="hlink" folHlink="folHlink"/>
  <c:chart>
    <c:view3D>
      <c:rAngAx val="1"/>
    </c:view3D>
    <c:plotArea>
      <c:layout>
        <c:manualLayout>
          <c:layoutTarget val="inner"/>
          <c:xMode val="edge"/>
          <c:yMode val="edge"/>
          <c:x val="0.11466345882993856"/>
          <c:y val="5.3132204447012846E-2"/>
          <c:w val="0.85031287675554645"/>
          <c:h val="0.87597416437210074"/>
        </c:manualLayout>
      </c:layout>
      <c:bar3DChart>
        <c:barDir val="col"/>
        <c:grouping val="clustered"/>
        <c:ser>
          <c:idx val="0"/>
          <c:order val="0"/>
          <c:dLbls>
            <c:dLbl>
              <c:idx val="0"/>
              <c:layout>
                <c:manualLayout>
                  <c:x val="-3.0230433262807572E-3"/>
                  <c:y val="0.1286055662997331"/>
                </c:manualLayout>
              </c:layout>
              <c:showVal val="1"/>
              <c:extLst>
                <c:ext xmlns:c15="http://schemas.microsoft.com/office/drawing/2012/chart" uri="{CE6537A1-D6FC-4f65-9D91-7224C49458BB}">
                  <c15:layout/>
                </c:ext>
              </c:extLst>
            </c:dLbl>
            <c:dLbl>
              <c:idx val="1"/>
              <c:layout>
                <c:manualLayout>
                  <c:x val="-9.0691299788422768E-3"/>
                  <c:y val="9.1507806790194768E-2"/>
                </c:manualLayout>
              </c:layout>
              <c:showVal val="1"/>
              <c:extLst>
                <c:ext xmlns:c15="http://schemas.microsoft.com/office/drawing/2012/chart" uri="{CE6537A1-D6FC-4f65-9D91-7224C49458BB}">
                  <c15:layout/>
                </c:ext>
              </c:extLst>
            </c:dLbl>
            <c:dLbl>
              <c:idx val="2"/>
              <c:layout>
                <c:manualLayout>
                  <c:x val="-1.5115216631403779E-3"/>
                  <c:y val="0.11376646249591779"/>
                </c:manualLayout>
              </c:layout>
              <c:showVal val="1"/>
              <c:extLst>
                <c:ext xmlns:c15="http://schemas.microsoft.com/office/drawing/2012/chart" uri="{CE6537A1-D6FC-4f65-9D91-7224C49458BB}">
                  <c15:layout/>
                </c:ext>
              </c:extLst>
            </c:dLbl>
            <c:dLbl>
              <c:idx val="3"/>
              <c:layout>
                <c:manualLayout>
                  <c:x val="4.5345649894211375E-3"/>
                  <c:y val="0.12118601439782545"/>
                </c:manualLayout>
              </c:layout>
              <c:showVal val="1"/>
              <c:extLst>
                <c:ext xmlns:c15="http://schemas.microsoft.com/office/drawing/2012/chart" uri="{CE6537A1-D6FC-4f65-9D91-7224C49458BB}">
                  <c15:layout/>
                </c:ext>
              </c:extLst>
            </c:dLbl>
            <c:dLbl>
              <c:idx val="4"/>
              <c:layout>
                <c:manualLayout>
                  <c:x val="-6.0460866525615135E-3"/>
                  <c:y val="0.13355193423433828"/>
                </c:manualLayout>
              </c:layout>
              <c:showVal val="1"/>
              <c:extLst>
                <c:ext xmlns:c15="http://schemas.microsoft.com/office/drawing/2012/chart" uri="{CE6537A1-D6FC-4f65-9D91-7224C49458BB}">
                  <c15:layout/>
                </c:ext>
              </c:extLst>
            </c:dLbl>
            <c:dLbl>
              <c:idx val="5"/>
              <c:layout>
                <c:manualLayout>
                  <c:x val="4.5345649894212459E-3"/>
                  <c:y val="0.11623964646322042"/>
                </c:manualLayout>
              </c:layout>
              <c:showVal val="1"/>
              <c:extLst>
                <c:ext xmlns:c15="http://schemas.microsoft.com/office/drawing/2012/chart" uri="{CE6537A1-D6FC-4f65-9D91-7224C49458BB}">
                  <c15:layout/>
                </c:ext>
              </c:extLst>
            </c:dLbl>
            <c:spPr>
              <a:noFill/>
              <a:ln>
                <a:noFill/>
              </a:ln>
              <a:effectLst/>
            </c:spPr>
            <c:txPr>
              <a:bodyPr rot="-5400000" vert="horz"/>
              <a:lstStyle/>
              <a:p>
                <a:pPr>
                  <a:defRPr sz="1400" b="1"/>
                </a:pPr>
                <a:endParaRPr lang="tr-TR"/>
              </a:p>
            </c:txPr>
            <c:showVal val="1"/>
            <c:extLst>
              <c:ext xmlns:c15="http://schemas.microsoft.com/office/drawing/2012/chart" uri="{CE6537A1-D6FC-4f65-9D91-7224C49458BB}">
                <c15:showLeaderLines val="0"/>
              </c:ext>
            </c:extLst>
          </c:dLbls>
          <c:cat>
            <c:numRef>
              <c:f>'3''LÜGRFKLİ'!$B$4:$G$4</c:f>
              <c:numCache>
                <c:formatCode>General</c:formatCode>
                <c:ptCount val="6"/>
                <c:pt idx="0">
                  <c:v>2008</c:v>
                </c:pt>
                <c:pt idx="1">
                  <c:v>2009</c:v>
                </c:pt>
                <c:pt idx="2">
                  <c:v>2010</c:v>
                </c:pt>
                <c:pt idx="3">
                  <c:v>2011</c:v>
                </c:pt>
                <c:pt idx="4">
                  <c:v>2012</c:v>
                </c:pt>
                <c:pt idx="5">
                  <c:v>2013</c:v>
                </c:pt>
              </c:numCache>
            </c:numRef>
          </c:cat>
          <c:val>
            <c:numRef>
              <c:f>('3''LÜGRFKLİ'!$D$14;'3''LÜGRFKLİ'!$G$14;'3''LÜGRFKLİ'!$J$14;'3''LÜGRFKLİ'!$M$14;'3''LÜGRFKLİ'!$P$14;'3''LÜGRFKLİ'!$S$14)</c:f>
              <c:numCache>
                <c:formatCode>0.00</c:formatCode>
                <c:ptCount val="6"/>
                <c:pt idx="0">
                  <c:v>31.649268895232289</c:v>
                </c:pt>
                <c:pt idx="1">
                  <c:v>28.217450579413775</c:v>
                </c:pt>
                <c:pt idx="2">
                  <c:v>22.381903186950051</c:v>
                </c:pt>
                <c:pt idx="3">
                  <c:v>23.705543518469575</c:v>
                </c:pt>
                <c:pt idx="4">
                  <c:v>25.102480499040176</c:v>
                </c:pt>
                <c:pt idx="5">
                  <c:v>25.794330586349727</c:v>
                </c:pt>
              </c:numCache>
            </c:numRef>
          </c:val>
        </c:ser>
        <c:dLbls/>
        <c:shape val="box"/>
        <c:axId val="114907008"/>
        <c:axId val="115120384"/>
        <c:axId val="0"/>
      </c:bar3DChart>
      <c:catAx>
        <c:axId val="114907008"/>
        <c:scaling>
          <c:orientation val="minMax"/>
        </c:scaling>
        <c:axPos val="b"/>
        <c:numFmt formatCode="General" sourceLinked="1"/>
        <c:tickLblPos val="nextTo"/>
        <c:txPr>
          <a:bodyPr/>
          <a:lstStyle/>
          <a:p>
            <a:pPr>
              <a:defRPr sz="1800" b="1"/>
            </a:pPr>
            <a:endParaRPr lang="tr-TR"/>
          </a:p>
        </c:txPr>
        <c:crossAx val="115120384"/>
        <c:crosses val="autoZero"/>
        <c:auto val="1"/>
        <c:lblAlgn val="ctr"/>
        <c:lblOffset val="100"/>
      </c:catAx>
      <c:valAx>
        <c:axId val="115120384"/>
        <c:scaling>
          <c:orientation val="minMax"/>
        </c:scaling>
        <c:axPos val="l"/>
        <c:majorGridlines/>
        <c:numFmt formatCode="0.00" sourceLinked="1"/>
        <c:tickLblPos val="nextTo"/>
        <c:txPr>
          <a:bodyPr/>
          <a:lstStyle/>
          <a:p>
            <a:pPr>
              <a:defRPr sz="2000" b="1"/>
            </a:pPr>
            <a:endParaRPr lang="tr-TR"/>
          </a:p>
        </c:txPr>
        <c:crossAx val="114907008"/>
        <c:crosses val="autoZero"/>
        <c:crossBetween val="between"/>
      </c:valAx>
    </c:plotArea>
    <c:plotVisOnly val="1"/>
    <c:dispBlanksAs val="gap"/>
  </c:chart>
  <c:spPr>
    <a:noFill/>
  </c:spPr>
  <c:externalData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1FE723-4F05-452C-9098-CCD26AF8BAA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88738C9A-EE12-4730-AFF3-BAD185F0427F}">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algn="ctr" rtl="0"/>
          <a:r>
            <a:rPr lang="tr-TR" b="1" i="0" baseline="0" dirty="0" smtClean="0"/>
            <a:t>NÜFUS (2013) </a:t>
          </a:r>
          <a:endParaRPr lang="tr-TR" b="1" i="0" baseline="0" dirty="0"/>
        </a:p>
      </dgm:t>
    </dgm:pt>
    <dgm:pt modelId="{DF84E2FD-8D1F-4253-B817-0EDFB41595A1}" type="parTrans" cxnId="{48B1E787-FFC1-4559-841D-64DB682452CD}">
      <dgm:prSet/>
      <dgm:spPr/>
      <dgm:t>
        <a:bodyPr/>
        <a:lstStyle/>
        <a:p>
          <a:endParaRPr lang="tr-TR"/>
        </a:p>
      </dgm:t>
    </dgm:pt>
    <dgm:pt modelId="{BBE34D87-B514-4CF4-A8F6-D704B46C387E}" type="sibTrans" cxnId="{48B1E787-FFC1-4559-841D-64DB682452CD}">
      <dgm:prSet/>
      <dgm:spPr/>
      <dgm:t>
        <a:bodyPr/>
        <a:lstStyle/>
        <a:p>
          <a:endParaRPr lang="tr-TR"/>
        </a:p>
      </dgm:t>
    </dgm:pt>
    <dgm:pt modelId="{CB9B9446-041B-45EF-B734-1A7E5CA85EBA}">
      <dgm:prSet custT="1">
        <dgm:style>
          <a:lnRef idx="1">
            <a:schemeClr val="accent2"/>
          </a:lnRef>
          <a:fillRef idx="2">
            <a:schemeClr val="accent2"/>
          </a:fillRef>
          <a:effectRef idx="1">
            <a:schemeClr val="accent2"/>
          </a:effectRef>
          <a:fontRef idx="minor">
            <a:schemeClr val="dk1"/>
          </a:fontRef>
        </dgm:style>
      </dgm:prSet>
      <dgm:spPr/>
      <dgm:t>
        <a:bodyPr/>
        <a:lstStyle/>
        <a:p>
          <a:pPr algn="ctr"/>
          <a:r>
            <a:rPr lang="tr-TR" sz="2400" b="0" dirty="0" smtClean="0">
              <a:solidFill>
                <a:schemeClr val="tx1"/>
              </a:solidFill>
            </a:rPr>
            <a:t>1.676.202 kişi</a:t>
          </a:r>
          <a:endParaRPr lang="tr-TR" sz="2400" b="0" dirty="0">
            <a:solidFill>
              <a:schemeClr val="tx1"/>
            </a:solidFill>
          </a:endParaRPr>
        </a:p>
      </dgm:t>
    </dgm:pt>
    <dgm:pt modelId="{FB72B770-1400-4AC6-9018-657C159FC31B}" type="parTrans" cxnId="{3DC74811-E97F-406E-A765-9449D39030F4}">
      <dgm:prSet/>
      <dgm:spPr/>
      <dgm:t>
        <a:bodyPr/>
        <a:lstStyle/>
        <a:p>
          <a:endParaRPr lang="tr-TR"/>
        </a:p>
      </dgm:t>
    </dgm:pt>
    <dgm:pt modelId="{396AB3FE-6A9C-460C-B74E-DB59B1338E4D}" type="sibTrans" cxnId="{3DC74811-E97F-406E-A765-9449D39030F4}">
      <dgm:prSet/>
      <dgm:spPr/>
      <dgm:t>
        <a:bodyPr/>
        <a:lstStyle/>
        <a:p>
          <a:endParaRPr lang="tr-TR"/>
        </a:p>
      </dgm:t>
    </dgm:pt>
    <dgm:pt modelId="{58625046-535E-4E3B-8346-FB57EA1C43BD}" type="pres">
      <dgm:prSet presAssocID="{0C1FE723-4F05-452C-9098-CCD26AF8BAAE}" presName="Name0" presStyleCnt="0">
        <dgm:presLayoutVars>
          <dgm:dir/>
          <dgm:animLvl val="lvl"/>
          <dgm:resizeHandles val="exact"/>
        </dgm:presLayoutVars>
      </dgm:prSet>
      <dgm:spPr/>
      <dgm:t>
        <a:bodyPr/>
        <a:lstStyle/>
        <a:p>
          <a:endParaRPr lang="tr-TR"/>
        </a:p>
      </dgm:t>
    </dgm:pt>
    <dgm:pt modelId="{3681CE29-023B-4318-89C8-3F36AD706F37}" type="pres">
      <dgm:prSet presAssocID="{88738C9A-EE12-4730-AFF3-BAD185F0427F}" presName="composite" presStyleCnt="0"/>
      <dgm:spPr/>
    </dgm:pt>
    <dgm:pt modelId="{B11E8975-1488-4CB0-A7C1-E61AAFEEA61B}" type="pres">
      <dgm:prSet presAssocID="{88738C9A-EE12-4730-AFF3-BAD185F0427F}" presName="parTx" presStyleLbl="alignNode1" presStyleIdx="0" presStyleCnt="1" custLinFactNeighborX="-169" custLinFactNeighborY="-4839">
        <dgm:presLayoutVars>
          <dgm:chMax val="0"/>
          <dgm:chPref val="0"/>
          <dgm:bulletEnabled val="1"/>
        </dgm:presLayoutVars>
      </dgm:prSet>
      <dgm:spPr/>
      <dgm:t>
        <a:bodyPr/>
        <a:lstStyle/>
        <a:p>
          <a:endParaRPr lang="tr-TR"/>
        </a:p>
      </dgm:t>
    </dgm:pt>
    <dgm:pt modelId="{AA7176F3-0FF9-4F23-ACF1-312FEF68D57A}" type="pres">
      <dgm:prSet presAssocID="{88738C9A-EE12-4730-AFF3-BAD185F0427F}" presName="desTx" presStyleLbl="alignAccFollowNode1" presStyleIdx="0" presStyleCnt="1" custLinFactNeighborX="1721" custLinFactNeighborY="4530">
        <dgm:presLayoutVars>
          <dgm:bulletEnabled val="1"/>
        </dgm:presLayoutVars>
      </dgm:prSet>
      <dgm:spPr/>
      <dgm:t>
        <a:bodyPr/>
        <a:lstStyle/>
        <a:p>
          <a:endParaRPr lang="tr-TR"/>
        </a:p>
      </dgm:t>
    </dgm:pt>
  </dgm:ptLst>
  <dgm:cxnLst>
    <dgm:cxn modelId="{78DD10AE-EE34-4C88-BF7E-A94AE878343C}" type="presOf" srcId="{CB9B9446-041B-45EF-B734-1A7E5CA85EBA}" destId="{AA7176F3-0FF9-4F23-ACF1-312FEF68D57A}" srcOrd="0" destOrd="0" presId="urn:microsoft.com/office/officeart/2005/8/layout/hList1"/>
    <dgm:cxn modelId="{6AB4F29A-F7E2-47AA-B7AE-933980E77E0D}" type="presOf" srcId="{88738C9A-EE12-4730-AFF3-BAD185F0427F}" destId="{B11E8975-1488-4CB0-A7C1-E61AAFEEA61B}" srcOrd="0" destOrd="0" presId="urn:microsoft.com/office/officeart/2005/8/layout/hList1"/>
    <dgm:cxn modelId="{3DC74811-E97F-406E-A765-9449D39030F4}" srcId="{88738C9A-EE12-4730-AFF3-BAD185F0427F}" destId="{CB9B9446-041B-45EF-B734-1A7E5CA85EBA}" srcOrd="0" destOrd="0" parTransId="{FB72B770-1400-4AC6-9018-657C159FC31B}" sibTransId="{396AB3FE-6A9C-460C-B74E-DB59B1338E4D}"/>
    <dgm:cxn modelId="{48B1E787-FFC1-4559-841D-64DB682452CD}" srcId="{0C1FE723-4F05-452C-9098-CCD26AF8BAAE}" destId="{88738C9A-EE12-4730-AFF3-BAD185F0427F}" srcOrd="0" destOrd="0" parTransId="{DF84E2FD-8D1F-4253-B817-0EDFB41595A1}" sibTransId="{BBE34D87-B514-4CF4-A8F6-D704B46C387E}"/>
    <dgm:cxn modelId="{03D9059A-19B1-48E1-B232-3A3F281BA098}" type="presOf" srcId="{0C1FE723-4F05-452C-9098-CCD26AF8BAAE}" destId="{58625046-535E-4E3B-8346-FB57EA1C43BD}" srcOrd="0" destOrd="0" presId="urn:microsoft.com/office/officeart/2005/8/layout/hList1"/>
    <dgm:cxn modelId="{EE91B0D1-712F-4C3E-9C39-BC746EA5B791}" type="presParOf" srcId="{58625046-535E-4E3B-8346-FB57EA1C43BD}" destId="{3681CE29-023B-4318-89C8-3F36AD706F37}" srcOrd="0" destOrd="0" presId="urn:microsoft.com/office/officeart/2005/8/layout/hList1"/>
    <dgm:cxn modelId="{D0B91B4F-9912-454F-A4B9-B5B6385D8206}" type="presParOf" srcId="{3681CE29-023B-4318-89C8-3F36AD706F37}" destId="{B11E8975-1488-4CB0-A7C1-E61AAFEEA61B}" srcOrd="0" destOrd="0" presId="urn:microsoft.com/office/officeart/2005/8/layout/hList1"/>
    <dgm:cxn modelId="{1C06C9E2-1726-4D91-84B3-29199B3FFACD}" type="presParOf" srcId="{3681CE29-023B-4318-89C8-3F36AD706F37}" destId="{AA7176F3-0FF9-4F23-ACF1-312FEF68D57A}"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1FE723-4F05-452C-9098-CCD26AF8BAA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88738C9A-EE12-4730-AFF3-BAD185F0427F}">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tr-TR" sz="2400" b="1" i="0" baseline="0" dirty="0" smtClean="0"/>
            <a:t>BELEDİYE SAYISI </a:t>
          </a:r>
          <a:endParaRPr lang="tr-TR" sz="2400" b="1" i="0" baseline="0" dirty="0"/>
        </a:p>
      </dgm:t>
    </dgm:pt>
    <dgm:pt modelId="{DF84E2FD-8D1F-4253-B817-0EDFB41595A1}" type="parTrans" cxnId="{48B1E787-FFC1-4559-841D-64DB682452CD}">
      <dgm:prSet/>
      <dgm:spPr/>
      <dgm:t>
        <a:bodyPr/>
        <a:lstStyle/>
        <a:p>
          <a:endParaRPr lang="tr-TR"/>
        </a:p>
      </dgm:t>
    </dgm:pt>
    <dgm:pt modelId="{BBE34D87-B514-4CF4-A8F6-D704B46C387E}" type="sibTrans" cxnId="{48B1E787-FFC1-4559-841D-64DB682452CD}">
      <dgm:prSet/>
      <dgm:spPr/>
      <dgm:t>
        <a:bodyPr/>
        <a:lstStyle/>
        <a:p>
          <a:endParaRPr lang="tr-TR"/>
        </a:p>
      </dgm:t>
    </dgm:pt>
    <dgm:pt modelId="{CB9B9446-041B-45EF-B734-1A7E5CA85EBA}">
      <dgm:prSet>
        <dgm:style>
          <a:lnRef idx="1">
            <a:schemeClr val="accent2"/>
          </a:lnRef>
          <a:fillRef idx="2">
            <a:schemeClr val="accent2"/>
          </a:fillRef>
          <a:effectRef idx="1">
            <a:schemeClr val="accent2"/>
          </a:effectRef>
          <a:fontRef idx="minor">
            <a:schemeClr val="dk1"/>
          </a:fontRef>
        </dgm:style>
      </dgm:prSet>
      <dgm:spPr/>
      <dgm:t>
        <a:bodyPr/>
        <a:lstStyle/>
        <a:p>
          <a:pPr algn="ctr"/>
          <a:r>
            <a:rPr lang="tr-TR" dirty="0" smtClean="0"/>
            <a:t>Büyükşehir Belediyesi</a:t>
          </a:r>
          <a:endParaRPr lang="tr-TR" dirty="0"/>
        </a:p>
      </dgm:t>
    </dgm:pt>
    <dgm:pt modelId="{FB72B770-1400-4AC6-9018-657C159FC31B}" type="parTrans" cxnId="{3DC74811-E97F-406E-A765-9449D39030F4}">
      <dgm:prSet/>
      <dgm:spPr/>
      <dgm:t>
        <a:bodyPr/>
        <a:lstStyle/>
        <a:p>
          <a:endParaRPr lang="tr-TR"/>
        </a:p>
      </dgm:t>
    </dgm:pt>
    <dgm:pt modelId="{396AB3FE-6A9C-460C-B74E-DB59B1338E4D}" type="sibTrans" cxnId="{3DC74811-E97F-406E-A765-9449D39030F4}">
      <dgm:prSet/>
      <dgm:spPr/>
      <dgm:t>
        <a:bodyPr/>
        <a:lstStyle/>
        <a:p>
          <a:endParaRPr lang="tr-TR"/>
        </a:p>
      </dgm:t>
    </dgm:pt>
    <dgm:pt modelId="{8691DC5D-055D-4300-9F19-98E0D537EC4B}">
      <dgm:prSet>
        <dgm:style>
          <a:lnRef idx="1">
            <a:schemeClr val="accent2"/>
          </a:lnRef>
          <a:fillRef idx="2">
            <a:schemeClr val="accent2"/>
          </a:fillRef>
          <a:effectRef idx="1">
            <a:schemeClr val="accent2"/>
          </a:effectRef>
          <a:fontRef idx="minor">
            <a:schemeClr val="dk1"/>
          </a:fontRef>
        </dgm:style>
      </dgm:prSet>
      <dgm:spPr/>
      <dgm:t>
        <a:bodyPr/>
        <a:lstStyle/>
        <a:p>
          <a:pPr algn="ctr"/>
          <a:r>
            <a:rPr lang="tr-TR" dirty="0" smtClean="0"/>
            <a:t>12  İlçe Belediyesi</a:t>
          </a:r>
          <a:endParaRPr lang="tr-TR" dirty="0"/>
        </a:p>
      </dgm:t>
    </dgm:pt>
    <dgm:pt modelId="{AB0FDE0B-3B65-4F59-B2EE-32D29B29AF0A}" type="parTrans" cxnId="{4099A171-C2B0-4998-9F7D-39CEAEF1A02D}">
      <dgm:prSet/>
      <dgm:spPr/>
      <dgm:t>
        <a:bodyPr/>
        <a:lstStyle/>
        <a:p>
          <a:endParaRPr lang="tr-TR"/>
        </a:p>
      </dgm:t>
    </dgm:pt>
    <dgm:pt modelId="{46137206-43AF-4BDF-8533-27E02CA93C7E}" type="sibTrans" cxnId="{4099A171-C2B0-4998-9F7D-39CEAEF1A02D}">
      <dgm:prSet/>
      <dgm:spPr/>
      <dgm:t>
        <a:bodyPr/>
        <a:lstStyle/>
        <a:p>
          <a:endParaRPr lang="tr-TR"/>
        </a:p>
      </dgm:t>
    </dgm:pt>
    <dgm:pt modelId="{58625046-535E-4E3B-8346-FB57EA1C43BD}" type="pres">
      <dgm:prSet presAssocID="{0C1FE723-4F05-452C-9098-CCD26AF8BAAE}" presName="Name0" presStyleCnt="0">
        <dgm:presLayoutVars>
          <dgm:dir/>
          <dgm:animLvl val="lvl"/>
          <dgm:resizeHandles val="exact"/>
        </dgm:presLayoutVars>
      </dgm:prSet>
      <dgm:spPr/>
      <dgm:t>
        <a:bodyPr/>
        <a:lstStyle/>
        <a:p>
          <a:endParaRPr lang="tr-TR"/>
        </a:p>
      </dgm:t>
    </dgm:pt>
    <dgm:pt modelId="{3681CE29-023B-4318-89C8-3F36AD706F37}" type="pres">
      <dgm:prSet presAssocID="{88738C9A-EE12-4730-AFF3-BAD185F0427F}" presName="composite" presStyleCnt="0"/>
      <dgm:spPr/>
    </dgm:pt>
    <dgm:pt modelId="{B11E8975-1488-4CB0-A7C1-E61AAFEEA61B}" type="pres">
      <dgm:prSet presAssocID="{88738C9A-EE12-4730-AFF3-BAD185F0427F}" presName="parTx" presStyleLbl="alignNode1" presStyleIdx="0" presStyleCnt="1" custLinFactY="-100000" custLinFactNeighborY="-165537">
        <dgm:presLayoutVars>
          <dgm:chMax val="0"/>
          <dgm:chPref val="0"/>
          <dgm:bulletEnabled val="1"/>
        </dgm:presLayoutVars>
      </dgm:prSet>
      <dgm:spPr/>
      <dgm:t>
        <a:bodyPr/>
        <a:lstStyle/>
        <a:p>
          <a:endParaRPr lang="tr-TR"/>
        </a:p>
      </dgm:t>
    </dgm:pt>
    <dgm:pt modelId="{AA7176F3-0FF9-4F23-ACF1-312FEF68D57A}" type="pres">
      <dgm:prSet presAssocID="{88738C9A-EE12-4730-AFF3-BAD185F0427F}" presName="desTx" presStyleLbl="alignAccFollowNode1" presStyleIdx="0" presStyleCnt="1" custLinFactNeighborY="-2667">
        <dgm:presLayoutVars>
          <dgm:bulletEnabled val="1"/>
        </dgm:presLayoutVars>
      </dgm:prSet>
      <dgm:spPr/>
      <dgm:t>
        <a:bodyPr/>
        <a:lstStyle/>
        <a:p>
          <a:endParaRPr lang="tr-TR"/>
        </a:p>
      </dgm:t>
    </dgm:pt>
  </dgm:ptLst>
  <dgm:cxnLst>
    <dgm:cxn modelId="{4E2F378A-9837-442A-9AEA-71D0B85BD2A5}" type="presOf" srcId="{88738C9A-EE12-4730-AFF3-BAD185F0427F}" destId="{B11E8975-1488-4CB0-A7C1-E61AAFEEA61B}" srcOrd="0" destOrd="0" presId="urn:microsoft.com/office/officeart/2005/8/layout/hList1"/>
    <dgm:cxn modelId="{C717A39A-DE1C-4752-B47F-A2716CCB39E2}" type="presOf" srcId="{0C1FE723-4F05-452C-9098-CCD26AF8BAAE}" destId="{58625046-535E-4E3B-8346-FB57EA1C43BD}" srcOrd="0" destOrd="0" presId="urn:microsoft.com/office/officeart/2005/8/layout/hList1"/>
    <dgm:cxn modelId="{3DC74811-E97F-406E-A765-9449D39030F4}" srcId="{88738C9A-EE12-4730-AFF3-BAD185F0427F}" destId="{CB9B9446-041B-45EF-B734-1A7E5CA85EBA}" srcOrd="0" destOrd="0" parTransId="{FB72B770-1400-4AC6-9018-657C159FC31B}" sibTransId="{396AB3FE-6A9C-460C-B74E-DB59B1338E4D}"/>
    <dgm:cxn modelId="{48B1E787-FFC1-4559-841D-64DB682452CD}" srcId="{0C1FE723-4F05-452C-9098-CCD26AF8BAAE}" destId="{88738C9A-EE12-4730-AFF3-BAD185F0427F}" srcOrd="0" destOrd="0" parTransId="{DF84E2FD-8D1F-4253-B817-0EDFB41595A1}" sibTransId="{BBE34D87-B514-4CF4-A8F6-D704B46C387E}"/>
    <dgm:cxn modelId="{11111AE2-5F59-4205-9485-777C4F896B03}" type="presOf" srcId="{8691DC5D-055D-4300-9F19-98E0D537EC4B}" destId="{AA7176F3-0FF9-4F23-ACF1-312FEF68D57A}" srcOrd="0" destOrd="1" presId="urn:microsoft.com/office/officeart/2005/8/layout/hList1"/>
    <dgm:cxn modelId="{4099A171-C2B0-4998-9F7D-39CEAEF1A02D}" srcId="{88738C9A-EE12-4730-AFF3-BAD185F0427F}" destId="{8691DC5D-055D-4300-9F19-98E0D537EC4B}" srcOrd="1" destOrd="0" parTransId="{AB0FDE0B-3B65-4F59-B2EE-32D29B29AF0A}" sibTransId="{46137206-43AF-4BDF-8533-27E02CA93C7E}"/>
    <dgm:cxn modelId="{A627DCD1-6A5A-4848-A139-74BA52E174A7}" type="presOf" srcId="{CB9B9446-041B-45EF-B734-1A7E5CA85EBA}" destId="{AA7176F3-0FF9-4F23-ACF1-312FEF68D57A}" srcOrd="0" destOrd="0" presId="urn:microsoft.com/office/officeart/2005/8/layout/hList1"/>
    <dgm:cxn modelId="{8B39DFEA-87B3-4B5E-B3E3-DFB00DDA73DA}" type="presParOf" srcId="{58625046-535E-4E3B-8346-FB57EA1C43BD}" destId="{3681CE29-023B-4318-89C8-3F36AD706F37}" srcOrd="0" destOrd="0" presId="urn:microsoft.com/office/officeart/2005/8/layout/hList1"/>
    <dgm:cxn modelId="{17CC6E72-EBF2-427D-A744-072A2C25FA1C}" type="presParOf" srcId="{3681CE29-023B-4318-89C8-3F36AD706F37}" destId="{B11E8975-1488-4CB0-A7C1-E61AAFEEA61B}" srcOrd="0" destOrd="0" presId="urn:microsoft.com/office/officeart/2005/8/layout/hList1"/>
    <dgm:cxn modelId="{2BFC8648-170E-443D-90FA-7E69CD9B372B}" type="presParOf" srcId="{3681CE29-023B-4318-89C8-3F36AD706F37}" destId="{AA7176F3-0FF9-4F23-ACF1-312FEF68D57A}" srcOrd="1" destOrd="0" presId="urn:microsoft.com/office/officeart/2005/8/layout/hList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1FE723-4F05-452C-9098-CCD26AF8BAA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88738C9A-EE12-4730-AFF3-BAD185F0427F}">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tr-TR" b="1" i="0" baseline="0" dirty="0" smtClean="0"/>
            <a:t>YÜZÖLÇÜMÜ </a:t>
          </a:r>
          <a:endParaRPr lang="tr-TR" b="1" i="0" baseline="0" dirty="0"/>
        </a:p>
      </dgm:t>
    </dgm:pt>
    <dgm:pt modelId="{DF84E2FD-8D1F-4253-B817-0EDFB41595A1}" type="parTrans" cxnId="{48B1E787-FFC1-4559-841D-64DB682452CD}">
      <dgm:prSet/>
      <dgm:spPr/>
      <dgm:t>
        <a:bodyPr/>
        <a:lstStyle/>
        <a:p>
          <a:endParaRPr lang="tr-TR"/>
        </a:p>
      </dgm:t>
    </dgm:pt>
    <dgm:pt modelId="{BBE34D87-B514-4CF4-A8F6-D704B46C387E}" type="sibTrans" cxnId="{48B1E787-FFC1-4559-841D-64DB682452CD}">
      <dgm:prSet/>
      <dgm:spPr/>
      <dgm:t>
        <a:bodyPr/>
        <a:lstStyle/>
        <a:p>
          <a:endParaRPr lang="tr-TR"/>
        </a:p>
      </dgm:t>
    </dgm:pt>
    <dgm:pt modelId="{CB9B9446-041B-45EF-B734-1A7E5CA85EBA}">
      <dgm:prSet>
        <dgm:style>
          <a:lnRef idx="1">
            <a:schemeClr val="accent2"/>
          </a:lnRef>
          <a:fillRef idx="2">
            <a:schemeClr val="accent2"/>
          </a:fillRef>
          <a:effectRef idx="1">
            <a:schemeClr val="accent2"/>
          </a:effectRef>
          <a:fontRef idx="minor">
            <a:schemeClr val="dk1"/>
          </a:fontRef>
        </dgm:style>
      </dgm:prSet>
      <dgm:spPr/>
      <dgm:t>
        <a:bodyPr/>
        <a:lstStyle/>
        <a:p>
          <a:pPr algn="ctr"/>
          <a:r>
            <a:rPr lang="tr-TR" dirty="0" smtClean="0"/>
            <a:t>3.505 km</a:t>
          </a:r>
          <a:r>
            <a:rPr lang="tr-TR" baseline="30000" dirty="0" smtClean="0"/>
            <a:t>2</a:t>
          </a:r>
          <a:endParaRPr lang="tr-TR" dirty="0"/>
        </a:p>
      </dgm:t>
    </dgm:pt>
    <dgm:pt modelId="{FB72B770-1400-4AC6-9018-657C159FC31B}" type="parTrans" cxnId="{3DC74811-E97F-406E-A765-9449D39030F4}">
      <dgm:prSet/>
      <dgm:spPr/>
      <dgm:t>
        <a:bodyPr/>
        <a:lstStyle/>
        <a:p>
          <a:endParaRPr lang="tr-TR"/>
        </a:p>
      </dgm:t>
    </dgm:pt>
    <dgm:pt modelId="{396AB3FE-6A9C-460C-B74E-DB59B1338E4D}" type="sibTrans" cxnId="{3DC74811-E97F-406E-A765-9449D39030F4}">
      <dgm:prSet/>
      <dgm:spPr/>
      <dgm:t>
        <a:bodyPr/>
        <a:lstStyle/>
        <a:p>
          <a:endParaRPr lang="tr-TR"/>
        </a:p>
      </dgm:t>
    </dgm:pt>
    <dgm:pt modelId="{58625046-535E-4E3B-8346-FB57EA1C43BD}" type="pres">
      <dgm:prSet presAssocID="{0C1FE723-4F05-452C-9098-CCD26AF8BAAE}" presName="Name0" presStyleCnt="0">
        <dgm:presLayoutVars>
          <dgm:dir/>
          <dgm:animLvl val="lvl"/>
          <dgm:resizeHandles val="exact"/>
        </dgm:presLayoutVars>
      </dgm:prSet>
      <dgm:spPr/>
      <dgm:t>
        <a:bodyPr/>
        <a:lstStyle/>
        <a:p>
          <a:endParaRPr lang="tr-TR"/>
        </a:p>
      </dgm:t>
    </dgm:pt>
    <dgm:pt modelId="{3681CE29-023B-4318-89C8-3F36AD706F37}" type="pres">
      <dgm:prSet presAssocID="{88738C9A-EE12-4730-AFF3-BAD185F0427F}" presName="composite" presStyleCnt="0"/>
      <dgm:spPr/>
    </dgm:pt>
    <dgm:pt modelId="{B11E8975-1488-4CB0-A7C1-E61AAFEEA61B}" type="pres">
      <dgm:prSet presAssocID="{88738C9A-EE12-4730-AFF3-BAD185F0427F}" presName="parTx" presStyleLbl="alignNode1" presStyleIdx="0" presStyleCnt="1" custLinFactY="-100000" custLinFactNeighborY="-165537">
        <dgm:presLayoutVars>
          <dgm:chMax val="0"/>
          <dgm:chPref val="0"/>
          <dgm:bulletEnabled val="1"/>
        </dgm:presLayoutVars>
      </dgm:prSet>
      <dgm:spPr/>
      <dgm:t>
        <a:bodyPr/>
        <a:lstStyle/>
        <a:p>
          <a:endParaRPr lang="tr-TR"/>
        </a:p>
      </dgm:t>
    </dgm:pt>
    <dgm:pt modelId="{AA7176F3-0FF9-4F23-ACF1-312FEF68D57A}" type="pres">
      <dgm:prSet presAssocID="{88738C9A-EE12-4730-AFF3-BAD185F0427F}" presName="desTx" presStyleLbl="alignAccFollowNode1" presStyleIdx="0" presStyleCnt="1" custLinFactNeighborX="-2000" custLinFactNeighborY="531">
        <dgm:presLayoutVars>
          <dgm:bulletEnabled val="1"/>
        </dgm:presLayoutVars>
      </dgm:prSet>
      <dgm:spPr/>
      <dgm:t>
        <a:bodyPr/>
        <a:lstStyle/>
        <a:p>
          <a:endParaRPr lang="tr-TR"/>
        </a:p>
      </dgm:t>
    </dgm:pt>
  </dgm:ptLst>
  <dgm:cxnLst>
    <dgm:cxn modelId="{F73AEC29-FD2F-405D-AD84-76D08D1396CA}" type="presOf" srcId="{CB9B9446-041B-45EF-B734-1A7E5CA85EBA}" destId="{AA7176F3-0FF9-4F23-ACF1-312FEF68D57A}" srcOrd="0" destOrd="0" presId="urn:microsoft.com/office/officeart/2005/8/layout/hList1"/>
    <dgm:cxn modelId="{23876185-CA9C-4F3D-BDF4-91AD44408C76}" type="presOf" srcId="{88738C9A-EE12-4730-AFF3-BAD185F0427F}" destId="{B11E8975-1488-4CB0-A7C1-E61AAFEEA61B}" srcOrd="0" destOrd="0" presId="urn:microsoft.com/office/officeart/2005/8/layout/hList1"/>
    <dgm:cxn modelId="{811BABD2-C5E8-47FC-B546-617481285E04}" type="presOf" srcId="{0C1FE723-4F05-452C-9098-CCD26AF8BAAE}" destId="{58625046-535E-4E3B-8346-FB57EA1C43BD}" srcOrd="0" destOrd="0" presId="urn:microsoft.com/office/officeart/2005/8/layout/hList1"/>
    <dgm:cxn modelId="{3DC74811-E97F-406E-A765-9449D39030F4}" srcId="{88738C9A-EE12-4730-AFF3-BAD185F0427F}" destId="{CB9B9446-041B-45EF-B734-1A7E5CA85EBA}" srcOrd="0" destOrd="0" parTransId="{FB72B770-1400-4AC6-9018-657C159FC31B}" sibTransId="{396AB3FE-6A9C-460C-B74E-DB59B1338E4D}"/>
    <dgm:cxn modelId="{48B1E787-FFC1-4559-841D-64DB682452CD}" srcId="{0C1FE723-4F05-452C-9098-CCD26AF8BAAE}" destId="{88738C9A-EE12-4730-AFF3-BAD185F0427F}" srcOrd="0" destOrd="0" parTransId="{DF84E2FD-8D1F-4253-B817-0EDFB41595A1}" sibTransId="{BBE34D87-B514-4CF4-A8F6-D704B46C387E}"/>
    <dgm:cxn modelId="{A95FF162-1328-426B-B1CA-45F49184D3DC}" type="presParOf" srcId="{58625046-535E-4E3B-8346-FB57EA1C43BD}" destId="{3681CE29-023B-4318-89C8-3F36AD706F37}" srcOrd="0" destOrd="0" presId="urn:microsoft.com/office/officeart/2005/8/layout/hList1"/>
    <dgm:cxn modelId="{B2F349CD-AC1A-42FD-9DF7-F52EB9E3780B}" type="presParOf" srcId="{3681CE29-023B-4318-89C8-3F36AD706F37}" destId="{B11E8975-1488-4CB0-A7C1-E61AAFEEA61B}" srcOrd="0" destOrd="0" presId="urn:microsoft.com/office/officeart/2005/8/layout/hList1"/>
    <dgm:cxn modelId="{B724555A-6ED7-4093-83BB-018F2183EE22}" type="presParOf" srcId="{3681CE29-023B-4318-89C8-3F36AD706F37}" destId="{AA7176F3-0FF9-4F23-ACF1-312FEF68D57A}" srcOrd="1" destOrd="0" presId="urn:microsoft.com/office/officeart/2005/8/layout/hList1"/>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F92CD0-0313-4015-ACC4-BF80C42D10C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tr-TR"/>
        </a:p>
      </dgm:t>
    </dgm:pt>
    <dgm:pt modelId="{9CF9CE91-6B07-409F-8FDF-05B5AEC4973E}">
      <dgm:prSet phldrT="[Metin]" custT="1"/>
      <dgm:spPr>
        <a:solidFill>
          <a:srgbClr val="0070C0"/>
        </a:solidFill>
        <a:ln>
          <a:solidFill>
            <a:schemeClr val="tx1"/>
          </a:solidFill>
        </a:ln>
      </dgm:spPr>
      <dgm:t>
        <a:bodyPr/>
        <a:lstStyle/>
        <a:p>
          <a:r>
            <a:rPr lang="tr-TR" sz="1800" dirty="0" smtClean="0"/>
            <a:t>BÜYÜKŞEHİR BELEDİYE BAŞKANLIĞI</a:t>
          </a:r>
          <a:endParaRPr lang="tr-TR" sz="1800" dirty="0"/>
        </a:p>
      </dgm:t>
    </dgm:pt>
    <dgm:pt modelId="{40AE72BE-0B1B-4161-930A-0DEF29BBD072}" type="parTrans" cxnId="{A55BBBFE-F5EE-4D78-B229-5D614AE285F2}">
      <dgm:prSet/>
      <dgm:spPr/>
      <dgm:t>
        <a:bodyPr/>
        <a:lstStyle/>
        <a:p>
          <a:endParaRPr lang="tr-TR"/>
        </a:p>
      </dgm:t>
    </dgm:pt>
    <dgm:pt modelId="{B9995493-D998-4128-9072-EE2A22C2BB60}" type="sibTrans" cxnId="{A55BBBFE-F5EE-4D78-B229-5D614AE285F2}">
      <dgm:prSet/>
      <dgm:spPr>
        <a:solidFill>
          <a:srgbClr val="7030A0"/>
        </a:solidFill>
        <a:ln w="25400">
          <a:solidFill>
            <a:schemeClr val="tx1"/>
          </a:solidFill>
        </a:ln>
      </dgm:spPr>
      <dgm:t>
        <a:bodyPr/>
        <a:lstStyle/>
        <a:p>
          <a:endParaRPr lang="tr-TR"/>
        </a:p>
      </dgm:t>
    </dgm:pt>
    <dgm:pt modelId="{FE79CCCE-2718-4141-A8B7-743BD1D3D7FF}">
      <dgm:prSet phldrT="[Metin]" custT="1"/>
      <dgm:spPr>
        <a:solidFill>
          <a:srgbClr val="92D050"/>
        </a:solidFill>
        <a:ln>
          <a:solidFill>
            <a:schemeClr val="tx1"/>
          </a:solidFill>
        </a:ln>
      </dgm:spPr>
      <dgm:t>
        <a:bodyPr/>
        <a:lstStyle/>
        <a:p>
          <a:r>
            <a:rPr lang="tr-TR" sz="1800" dirty="0" smtClean="0"/>
            <a:t>YETKİLENDİRİLMİŞ KURULUŞ</a:t>
          </a:r>
          <a:endParaRPr lang="tr-TR" sz="1800" dirty="0"/>
        </a:p>
      </dgm:t>
    </dgm:pt>
    <dgm:pt modelId="{E237A0BB-6138-4563-BDD0-04F7ED649F91}" type="parTrans" cxnId="{5F0A80A2-D03A-463C-917C-54FA72D533DB}">
      <dgm:prSet/>
      <dgm:spPr/>
      <dgm:t>
        <a:bodyPr/>
        <a:lstStyle/>
        <a:p>
          <a:endParaRPr lang="tr-TR"/>
        </a:p>
      </dgm:t>
    </dgm:pt>
    <dgm:pt modelId="{5D67CBA6-5C06-4913-8C6A-DC7671B68648}" type="sibTrans" cxnId="{5F0A80A2-D03A-463C-917C-54FA72D533DB}">
      <dgm:prSet/>
      <dgm:spPr>
        <a:ln w="25400">
          <a:solidFill>
            <a:schemeClr val="tx1"/>
          </a:solidFill>
        </a:ln>
      </dgm:spPr>
      <dgm:t>
        <a:bodyPr/>
        <a:lstStyle/>
        <a:p>
          <a:endParaRPr lang="tr-TR"/>
        </a:p>
      </dgm:t>
    </dgm:pt>
    <dgm:pt modelId="{876582FC-CFA7-4AB4-A580-CDFA8FBF0680}">
      <dgm:prSet phldrT="[Metin]" custT="1"/>
      <dgm:spPr>
        <a:solidFill>
          <a:srgbClr val="92D050"/>
        </a:solidFill>
        <a:ln>
          <a:solidFill>
            <a:schemeClr val="tx1"/>
          </a:solidFill>
        </a:ln>
      </dgm:spPr>
      <dgm:t>
        <a:bodyPr/>
        <a:lstStyle/>
        <a:p>
          <a:r>
            <a:rPr lang="tr-TR" sz="2000" dirty="0" smtClean="0"/>
            <a:t>ÇEVRE İZİN/LİSANSLI FİRMA</a:t>
          </a:r>
        </a:p>
      </dgm:t>
    </dgm:pt>
    <dgm:pt modelId="{1A24CF8C-829C-4244-B108-6AB4BBB6DCF8}" type="parTrans" cxnId="{155482E7-B686-4CF8-94F8-F20310197F02}">
      <dgm:prSet/>
      <dgm:spPr/>
      <dgm:t>
        <a:bodyPr/>
        <a:lstStyle/>
        <a:p>
          <a:endParaRPr lang="tr-TR"/>
        </a:p>
      </dgm:t>
    </dgm:pt>
    <dgm:pt modelId="{756C7436-95E4-4E99-B681-2D404641CB33}" type="sibTrans" cxnId="{155482E7-B686-4CF8-94F8-F20310197F02}">
      <dgm:prSet/>
      <dgm:spPr>
        <a:ln w="25400">
          <a:solidFill>
            <a:schemeClr val="tx1"/>
          </a:solidFill>
        </a:ln>
      </dgm:spPr>
      <dgm:t>
        <a:bodyPr/>
        <a:lstStyle/>
        <a:p>
          <a:endParaRPr lang="tr-TR"/>
        </a:p>
      </dgm:t>
    </dgm:pt>
    <dgm:pt modelId="{5DB35E21-9EE2-43E2-AFA8-8341686FF3EE}">
      <dgm:prSet phldrT="[Metin]" custT="1"/>
      <dgm:spPr>
        <a:solidFill>
          <a:srgbClr val="7030A0">
            <a:alpha val="60000"/>
          </a:srgbClr>
        </a:solidFill>
        <a:ln>
          <a:solidFill>
            <a:schemeClr val="tx1"/>
          </a:solidFill>
        </a:ln>
      </dgm:spPr>
      <dgm:t>
        <a:bodyPr/>
        <a:lstStyle/>
        <a:p>
          <a:r>
            <a:rPr lang="tr-TR" sz="1800" dirty="0" smtClean="0"/>
            <a:t>İLÇE </a:t>
          </a:r>
        </a:p>
        <a:p>
          <a:r>
            <a:rPr lang="tr-TR" sz="1800" dirty="0" smtClean="0"/>
            <a:t>BELEDİYE BAŞKANLIĞI</a:t>
          </a:r>
          <a:endParaRPr lang="tr-TR" sz="1800" dirty="0"/>
        </a:p>
      </dgm:t>
    </dgm:pt>
    <dgm:pt modelId="{CD4C5354-6486-4CC7-9FA0-FD9060AFA570}" type="parTrans" cxnId="{D4C930B2-E361-4EDC-A7CF-D5A0CE50C8BD}">
      <dgm:prSet/>
      <dgm:spPr/>
      <dgm:t>
        <a:bodyPr/>
        <a:lstStyle/>
        <a:p>
          <a:endParaRPr lang="tr-TR"/>
        </a:p>
      </dgm:t>
    </dgm:pt>
    <dgm:pt modelId="{4D596227-69DE-4347-9FC9-8CF38A2DCE0B}" type="sibTrans" cxnId="{D4C930B2-E361-4EDC-A7CF-D5A0CE50C8BD}">
      <dgm:prSet/>
      <dgm:spPr>
        <a:ln w="25400">
          <a:solidFill>
            <a:schemeClr val="tx1"/>
          </a:solidFill>
        </a:ln>
      </dgm:spPr>
      <dgm:t>
        <a:bodyPr/>
        <a:lstStyle/>
        <a:p>
          <a:endParaRPr lang="tr-TR"/>
        </a:p>
      </dgm:t>
    </dgm:pt>
    <dgm:pt modelId="{297E33E2-FF43-4938-BA9E-2CDEE1847385}" type="pres">
      <dgm:prSet presAssocID="{7BF92CD0-0313-4015-ACC4-BF80C42D10C3}" presName="cycle" presStyleCnt="0">
        <dgm:presLayoutVars>
          <dgm:dir/>
          <dgm:resizeHandles val="exact"/>
        </dgm:presLayoutVars>
      </dgm:prSet>
      <dgm:spPr/>
      <dgm:t>
        <a:bodyPr/>
        <a:lstStyle/>
        <a:p>
          <a:endParaRPr lang="tr-TR"/>
        </a:p>
      </dgm:t>
    </dgm:pt>
    <dgm:pt modelId="{31389152-4627-4EDA-8885-96443AF29E60}" type="pres">
      <dgm:prSet presAssocID="{9CF9CE91-6B07-409F-8FDF-05B5AEC4973E}" presName="node" presStyleLbl="node1" presStyleIdx="0" presStyleCnt="4" custScaleX="190150" custScaleY="101824" custRadScaleRad="104043" custRadScaleInc="-3946">
        <dgm:presLayoutVars>
          <dgm:bulletEnabled val="1"/>
        </dgm:presLayoutVars>
      </dgm:prSet>
      <dgm:spPr/>
      <dgm:t>
        <a:bodyPr/>
        <a:lstStyle/>
        <a:p>
          <a:endParaRPr lang="tr-TR"/>
        </a:p>
      </dgm:t>
    </dgm:pt>
    <dgm:pt modelId="{A80D008A-5CBD-47F8-881A-2003BC43B854}" type="pres">
      <dgm:prSet presAssocID="{9CF9CE91-6B07-409F-8FDF-05B5AEC4973E}" presName="spNode" presStyleCnt="0"/>
      <dgm:spPr/>
    </dgm:pt>
    <dgm:pt modelId="{0C787948-C0DA-4EF0-9BCA-B51A4DED3394}" type="pres">
      <dgm:prSet presAssocID="{B9995493-D998-4128-9072-EE2A22C2BB60}" presName="sibTrans" presStyleLbl="sibTrans1D1" presStyleIdx="0" presStyleCnt="4"/>
      <dgm:spPr/>
      <dgm:t>
        <a:bodyPr/>
        <a:lstStyle/>
        <a:p>
          <a:endParaRPr lang="tr-TR"/>
        </a:p>
      </dgm:t>
    </dgm:pt>
    <dgm:pt modelId="{A2CB8CFC-473D-462C-98E1-01C2572F1F30}" type="pres">
      <dgm:prSet presAssocID="{FE79CCCE-2718-4141-A8B7-743BD1D3D7FF}" presName="node" presStyleLbl="node1" presStyleIdx="1" presStyleCnt="4" custScaleX="159462" custScaleY="112256" custRadScaleRad="143685" custRadScaleInc="2176">
        <dgm:presLayoutVars>
          <dgm:bulletEnabled val="1"/>
        </dgm:presLayoutVars>
      </dgm:prSet>
      <dgm:spPr/>
      <dgm:t>
        <a:bodyPr/>
        <a:lstStyle/>
        <a:p>
          <a:endParaRPr lang="tr-TR"/>
        </a:p>
      </dgm:t>
    </dgm:pt>
    <dgm:pt modelId="{F1F17CB5-F678-4664-B3D0-74B5FC658128}" type="pres">
      <dgm:prSet presAssocID="{FE79CCCE-2718-4141-A8B7-743BD1D3D7FF}" presName="spNode" presStyleCnt="0"/>
      <dgm:spPr/>
    </dgm:pt>
    <dgm:pt modelId="{8E3A6A16-22F1-4CE8-ABC5-BAD5B57E3F7E}" type="pres">
      <dgm:prSet presAssocID="{5D67CBA6-5C06-4913-8C6A-DC7671B68648}" presName="sibTrans" presStyleLbl="sibTrans1D1" presStyleIdx="1" presStyleCnt="4"/>
      <dgm:spPr/>
      <dgm:t>
        <a:bodyPr/>
        <a:lstStyle/>
        <a:p>
          <a:endParaRPr lang="tr-TR"/>
        </a:p>
      </dgm:t>
    </dgm:pt>
    <dgm:pt modelId="{2DDFFF7E-8784-46A6-BBBC-F1E112038647}" type="pres">
      <dgm:prSet presAssocID="{876582FC-CFA7-4AB4-A580-CDFA8FBF0680}" presName="node" presStyleLbl="node1" presStyleIdx="2" presStyleCnt="4" custScaleX="190674" custScaleY="89014" custRadScaleRad="103213" custRadScaleInc="-3228">
        <dgm:presLayoutVars>
          <dgm:bulletEnabled val="1"/>
        </dgm:presLayoutVars>
      </dgm:prSet>
      <dgm:spPr/>
      <dgm:t>
        <a:bodyPr/>
        <a:lstStyle/>
        <a:p>
          <a:endParaRPr lang="tr-TR"/>
        </a:p>
      </dgm:t>
    </dgm:pt>
    <dgm:pt modelId="{795538DD-B2AF-4648-BD38-2DCA1A0B119B}" type="pres">
      <dgm:prSet presAssocID="{876582FC-CFA7-4AB4-A580-CDFA8FBF0680}" presName="spNode" presStyleCnt="0"/>
      <dgm:spPr/>
    </dgm:pt>
    <dgm:pt modelId="{FD56C0A5-B63D-49E6-AC51-6AF8B307CDAC}" type="pres">
      <dgm:prSet presAssocID="{756C7436-95E4-4E99-B681-2D404641CB33}" presName="sibTrans" presStyleLbl="sibTrans1D1" presStyleIdx="2" presStyleCnt="4"/>
      <dgm:spPr/>
      <dgm:t>
        <a:bodyPr/>
        <a:lstStyle/>
        <a:p>
          <a:endParaRPr lang="tr-TR"/>
        </a:p>
      </dgm:t>
    </dgm:pt>
    <dgm:pt modelId="{70C750A6-C8E9-43C3-8089-044C56617D1C}" type="pres">
      <dgm:prSet presAssocID="{5DB35E21-9EE2-43E2-AFA8-8341686FF3EE}" presName="node" presStyleLbl="node1" presStyleIdx="3" presStyleCnt="4" custScaleX="152816" custScaleY="115819" custRadScaleRad="133472" custRadScaleInc="-1911">
        <dgm:presLayoutVars>
          <dgm:bulletEnabled val="1"/>
        </dgm:presLayoutVars>
      </dgm:prSet>
      <dgm:spPr/>
      <dgm:t>
        <a:bodyPr/>
        <a:lstStyle/>
        <a:p>
          <a:endParaRPr lang="tr-TR"/>
        </a:p>
      </dgm:t>
    </dgm:pt>
    <dgm:pt modelId="{545FAD6E-AF3C-44D5-A5D6-53517057C9B4}" type="pres">
      <dgm:prSet presAssocID="{5DB35E21-9EE2-43E2-AFA8-8341686FF3EE}" presName="spNode" presStyleCnt="0"/>
      <dgm:spPr/>
    </dgm:pt>
    <dgm:pt modelId="{6363A9B1-DFCD-4577-AEE3-1E3BA976CFC3}" type="pres">
      <dgm:prSet presAssocID="{4D596227-69DE-4347-9FC9-8CF38A2DCE0B}" presName="sibTrans" presStyleLbl="sibTrans1D1" presStyleIdx="3" presStyleCnt="4"/>
      <dgm:spPr/>
      <dgm:t>
        <a:bodyPr/>
        <a:lstStyle/>
        <a:p>
          <a:endParaRPr lang="tr-TR"/>
        </a:p>
      </dgm:t>
    </dgm:pt>
  </dgm:ptLst>
  <dgm:cxnLst>
    <dgm:cxn modelId="{D4C930B2-E361-4EDC-A7CF-D5A0CE50C8BD}" srcId="{7BF92CD0-0313-4015-ACC4-BF80C42D10C3}" destId="{5DB35E21-9EE2-43E2-AFA8-8341686FF3EE}" srcOrd="3" destOrd="0" parTransId="{CD4C5354-6486-4CC7-9FA0-FD9060AFA570}" sibTransId="{4D596227-69DE-4347-9FC9-8CF38A2DCE0B}"/>
    <dgm:cxn modelId="{8C15F2D5-BB6E-44EF-AD4D-579516A17F64}" type="presOf" srcId="{756C7436-95E4-4E99-B681-2D404641CB33}" destId="{FD56C0A5-B63D-49E6-AC51-6AF8B307CDAC}" srcOrd="0" destOrd="0" presId="urn:microsoft.com/office/officeart/2005/8/layout/cycle6"/>
    <dgm:cxn modelId="{A55BBBFE-F5EE-4D78-B229-5D614AE285F2}" srcId="{7BF92CD0-0313-4015-ACC4-BF80C42D10C3}" destId="{9CF9CE91-6B07-409F-8FDF-05B5AEC4973E}" srcOrd="0" destOrd="0" parTransId="{40AE72BE-0B1B-4161-930A-0DEF29BBD072}" sibTransId="{B9995493-D998-4128-9072-EE2A22C2BB60}"/>
    <dgm:cxn modelId="{72E54682-49BB-4111-B989-843E3A11EAA2}" type="presOf" srcId="{9CF9CE91-6B07-409F-8FDF-05B5AEC4973E}" destId="{31389152-4627-4EDA-8885-96443AF29E60}" srcOrd="0" destOrd="0" presId="urn:microsoft.com/office/officeart/2005/8/layout/cycle6"/>
    <dgm:cxn modelId="{7EB6E6D4-1BA0-4712-96C9-D2D3FE31BF29}" type="presOf" srcId="{4D596227-69DE-4347-9FC9-8CF38A2DCE0B}" destId="{6363A9B1-DFCD-4577-AEE3-1E3BA976CFC3}" srcOrd="0" destOrd="0" presId="urn:microsoft.com/office/officeart/2005/8/layout/cycle6"/>
    <dgm:cxn modelId="{155482E7-B686-4CF8-94F8-F20310197F02}" srcId="{7BF92CD0-0313-4015-ACC4-BF80C42D10C3}" destId="{876582FC-CFA7-4AB4-A580-CDFA8FBF0680}" srcOrd="2" destOrd="0" parTransId="{1A24CF8C-829C-4244-B108-6AB4BBB6DCF8}" sibTransId="{756C7436-95E4-4E99-B681-2D404641CB33}"/>
    <dgm:cxn modelId="{E179AC93-2B5C-40E0-B462-F18F3470BCB8}" type="presOf" srcId="{5D67CBA6-5C06-4913-8C6A-DC7671B68648}" destId="{8E3A6A16-22F1-4CE8-ABC5-BAD5B57E3F7E}" srcOrd="0" destOrd="0" presId="urn:microsoft.com/office/officeart/2005/8/layout/cycle6"/>
    <dgm:cxn modelId="{5F0A80A2-D03A-463C-917C-54FA72D533DB}" srcId="{7BF92CD0-0313-4015-ACC4-BF80C42D10C3}" destId="{FE79CCCE-2718-4141-A8B7-743BD1D3D7FF}" srcOrd="1" destOrd="0" parTransId="{E237A0BB-6138-4563-BDD0-04F7ED649F91}" sibTransId="{5D67CBA6-5C06-4913-8C6A-DC7671B68648}"/>
    <dgm:cxn modelId="{85416F2F-4B67-4981-8E35-EF9F0F769088}" type="presOf" srcId="{FE79CCCE-2718-4141-A8B7-743BD1D3D7FF}" destId="{A2CB8CFC-473D-462C-98E1-01C2572F1F30}" srcOrd="0" destOrd="0" presId="urn:microsoft.com/office/officeart/2005/8/layout/cycle6"/>
    <dgm:cxn modelId="{20902058-3C68-4BA0-A938-C43037D04717}" type="presOf" srcId="{B9995493-D998-4128-9072-EE2A22C2BB60}" destId="{0C787948-C0DA-4EF0-9BCA-B51A4DED3394}" srcOrd="0" destOrd="0" presId="urn:microsoft.com/office/officeart/2005/8/layout/cycle6"/>
    <dgm:cxn modelId="{05ED19BD-2E4F-4E59-A4C2-5FF22C365090}" type="presOf" srcId="{5DB35E21-9EE2-43E2-AFA8-8341686FF3EE}" destId="{70C750A6-C8E9-43C3-8089-044C56617D1C}" srcOrd="0" destOrd="0" presId="urn:microsoft.com/office/officeart/2005/8/layout/cycle6"/>
    <dgm:cxn modelId="{5E5940DC-5773-43D2-8CC6-8D84C9D036AE}" type="presOf" srcId="{876582FC-CFA7-4AB4-A580-CDFA8FBF0680}" destId="{2DDFFF7E-8784-46A6-BBBC-F1E112038647}" srcOrd="0" destOrd="0" presId="urn:microsoft.com/office/officeart/2005/8/layout/cycle6"/>
    <dgm:cxn modelId="{4A410130-D261-4D52-90E8-92239D0FC969}" type="presOf" srcId="{7BF92CD0-0313-4015-ACC4-BF80C42D10C3}" destId="{297E33E2-FF43-4938-BA9E-2CDEE1847385}" srcOrd="0" destOrd="0" presId="urn:microsoft.com/office/officeart/2005/8/layout/cycle6"/>
    <dgm:cxn modelId="{5CD1F484-0DB1-48EF-9A3F-B16C63338526}" type="presParOf" srcId="{297E33E2-FF43-4938-BA9E-2CDEE1847385}" destId="{31389152-4627-4EDA-8885-96443AF29E60}" srcOrd="0" destOrd="0" presId="urn:microsoft.com/office/officeart/2005/8/layout/cycle6"/>
    <dgm:cxn modelId="{EFDA2989-2523-4ACD-A791-F3F350161724}" type="presParOf" srcId="{297E33E2-FF43-4938-BA9E-2CDEE1847385}" destId="{A80D008A-5CBD-47F8-881A-2003BC43B854}" srcOrd="1" destOrd="0" presId="urn:microsoft.com/office/officeart/2005/8/layout/cycle6"/>
    <dgm:cxn modelId="{E60F34A0-27FF-4BF5-925E-A344C7FCC7E7}" type="presParOf" srcId="{297E33E2-FF43-4938-BA9E-2CDEE1847385}" destId="{0C787948-C0DA-4EF0-9BCA-B51A4DED3394}" srcOrd="2" destOrd="0" presId="urn:microsoft.com/office/officeart/2005/8/layout/cycle6"/>
    <dgm:cxn modelId="{0BEB9F6E-6B91-4DE8-B467-CE6608612F76}" type="presParOf" srcId="{297E33E2-FF43-4938-BA9E-2CDEE1847385}" destId="{A2CB8CFC-473D-462C-98E1-01C2572F1F30}" srcOrd="3" destOrd="0" presId="urn:microsoft.com/office/officeart/2005/8/layout/cycle6"/>
    <dgm:cxn modelId="{DC1FCA5E-07F1-4BA0-AD82-939DDF61BC7E}" type="presParOf" srcId="{297E33E2-FF43-4938-BA9E-2CDEE1847385}" destId="{F1F17CB5-F678-4664-B3D0-74B5FC658128}" srcOrd="4" destOrd="0" presId="urn:microsoft.com/office/officeart/2005/8/layout/cycle6"/>
    <dgm:cxn modelId="{D538C942-9D58-4371-AF01-1FC78C43415A}" type="presParOf" srcId="{297E33E2-FF43-4938-BA9E-2CDEE1847385}" destId="{8E3A6A16-22F1-4CE8-ABC5-BAD5B57E3F7E}" srcOrd="5" destOrd="0" presId="urn:microsoft.com/office/officeart/2005/8/layout/cycle6"/>
    <dgm:cxn modelId="{4AA28537-2B87-444B-A3B9-F30B0D6B5602}" type="presParOf" srcId="{297E33E2-FF43-4938-BA9E-2CDEE1847385}" destId="{2DDFFF7E-8784-46A6-BBBC-F1E112038647}" srcOrd="6" destOrd="0" presId="urn:microsoft.com/office/officeart/2005/8/layout/cycle6"/>
    <dgm:cxn modelId="{FF11EA40-C4A6-47C6-952E-6475BB8B1704}" type="presParOf" srcId="{297E33E2-FF43-4938-BA9E-2CDEE1847385}" destId="{795538DD-B2AF-4648-BD38-2DCA1A0B119B}" srcOrd="7" destOrd="0" presId="urn:microsoft.com/office/officeart/2005/8/layout/cycle6"/>
    <dgm:cxn modelId="{20180F6A-59F3-471F-9970-F45F81A0B5D6}" type="presParOf" srcId="{297E33E2-FF43-4938-BA9E-2CDEE1847385}" destId="{FD56C0A5-B63D-49E6-AC51-6AF8B307CDAC}" srcOrd="8" destOrd="0" presId="urn:microsoft.com/office/officeart/2005/8/layout/cycle6"/>
    <dgm:cxn modelId="{7B72DAEE-975D-46B5-AFE4-229A67EA38CC}" type="presParOf" srcId="{297E33E2-FF43-4938-BA9E-2CDEE1847385}" destId="{70C750A6-C8E9-43C3-8089-044C56617D1C}" srcOrd="9" destOrd="0" presId="urn:microsoft.com/office/officeart/2005/8/layout/cycle6"/>
    <dgm:cxn modelId="{2F95F4CD-16A2-4203-92C1-1DED2D40074D}" type="presParOf" srcId="{297E33E2-FF43-4938-BA9E-2CDEE1847385}" destId="{545FAD6E-AF3C-44D5-A5D6-53517057C9B4}" srcOrd="10" destOrd="0" presId="urn:microsoft.com/office/officeart/2005/8/layout/cycle6"/>
    <dgm:cxn modelId="{00EB948B-6989-4FDE-AC04-26E5DC92AAF3}" type="presParOf" srcId="{297E33E2-FF43-4938-BA9E-2CDEE1847385}" destId="{6363A9B1-DFCD-4577-AEE3-1E3BA976CFC3}" srcOrd="11"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7A4743-7B2A-47F6-AC5D-CC71971435F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449BEB54-02DB-4A04-8617-F75F5F805ED3}">
      <dgm:prSet phldrT="[Metin]"/>
      <dgm:spPr>
        <a:solidFill>
          <a:srgbClr val="FF0000"/>
        </a:solidFill>
      </dgm:spPr>
      <dgm:t>
        <a:bodyPr/>
        <a:lstStyle/>
        <a:p>
          <a:r>
            <a:rPr lang="tr-TR" dirty="0" smtClean="0"/>
            <a:t>5216 Sayılı Büyükşehir Belediye Kanunu</a:t>
          </a:r>
          <a:endParaRPr lang="tr-TR" dirty="0"/>
        </a:p>
      </dgm:t>
    </dgm:pt>
    <dgm:pt modelId="{097BD2B2-5ED7-4888-970F-607DD794A2DB}" type="parTrans" cxnId="{DB5DF997-004D-4AE9-8E8F-3FD88A2A2F50}">
      <dgm:prSet/>
      <dgm:spPr/>
      <dgm:t>
        <a:bodyPr/>
        <a:lstStyle/>
        <a:p>
          <a:endParaRPr lang="tr-TR"/>
        </a:p>
      </dgm:t>
    </dgm:pt>
    <dgm:pt modelId="{8F29BD20-E1CC-444A-93DA-47C42CDAD403}" type="sibTrans" cxnId="{DB5DF997-004D-4AE9-8E8F-3FD88A2A2F50}">
      <dgm:prSet/>
      <dgm:spPr/>
      <dgm:t>
        <a:bodyPr/>
        <a:lstStyle/>
        <a:p>
          <a:endParaRPr lang="tr-TR"/>
        </a:p>
      </dgm:t>
    </dgm:pt>
    <dgm:pt modelId="{6645D5D6-B42F-4A11-8895-53416AD3B038}">
      <dgm:prSet phldrT="[Metin]" custT="1"/>
      <dgm:spPr/>
      <dgm:t>
        <a:bodyPr/>
        <a:lstStyle/>
        <a:p>
          <a:pPr algn="just"/>
          <a:r>
            <a:rPr lang="tr-TR" sz="1800" dirty="0" smtClean="0">
              <a:solidFill>
                <a:srgbClr val="000000"/>
              </a:solidFill>
              <a:cs typeface="Times New Roman" pitchFamily="18" charset="0"/>
            </a:rPr>
            <a:t> </a:t>
          </a:r>
          <a:r>
            <a:rPr lang="tr-TR" sz="2000" b="0" dirty="0" smtClean="0">
              <a:solidFill>
                <a:srgbClr val="000000"/>
              </a:solidFill>
              <a:cs typeface="Times New Roman" pitchFamily="18" charset="0"/>
            </a:rPr>
            <a:t>Büyükşehir Belediyesinin görev, yetki ve sorumlulukları b</a:t>
          </a:r>
          <a:r>
            <a:rPr lang="tr-TR" sz="2000" dirty="0" smtClean="0"/>
            <a:t>aşlıklı 7’inci maddesi «i» bendinde  </a:t>
          </a:r>
          <a:r>
            <a:rPr lang="tr-TR" sz="2000" b="1" dirty="0" smtClean="0"/>
            <a:t>…katı atıkların kaynakta toplanması ve aktarma istasyonuna kadar taşınması hariç katı atıkların ve hafriyatın yeniden değerlendirilmesi, depolanması ve bertaraf edilmesine ilişkin hizmetleri yerine getirmek, bu amaçla tesisler kurmak, kurdurmak, işletmek veya işlettirmek…</a:t>
          </a:r>
          <a:endParaRPr lang="tr-TR" sz="2000" b="1" dirty="0"/>
        </a:p>
      </dgm:t>
    </dgm:pt>
    <dgm:pt modelId="{D4AA47C8-ADFA-425C-A819-765CE055D47D}" type="parTrans" cxnId="{7EAA0C24-2ECA-4AC7-8C2D-6AE93BAD53FB}">
      <dgm:prSet/>
      <dgm:spPr/>
      <dgm:t>
        <a:bodyPr/>
        <a:lstStyle/>
        <a:p>
          <a:endParaRPr lang="tr-TR"/>
        </a:p>
      </dgm:t>
    </dgm:pt>
    <dgm:pt modelId="{2AF6EF1D-AAF3-451E-8532-81220FC7DE20}" type="sibTrans" cxnId="{7EAA0C24-2ECA-4AC7-8C2D-6AE93BAD53FB}">
      <dgm:prSet/>
      <dgm:spPr/>
      <dgm:t>
        <a:bodyPr/>
        <a:lstStyle/>
        <a:p>
          <a:endParaRPr lang="tr-TR"/>
        </a:p>
      </dgm:t>
    </dgm:pt>
    <dgm:pt modelId="{1196A869-1829-41C3-BFB6-CD3FC0DC960B}">
      <dgm:prSet phldrT="[Metin]"/>
      <dgm:spPr>
        <a:solidFill>
          <a:srgbClr val="00B0F0"/>
        </a:solidFill>
      </dgm:spPr>
      <dgm:t>
        <a:bodyPr/>
        <a:lstStyle/>
        <a:p>
          <a:r>
            <a:rPr lang="tr-TR" dirty="0" smtClean="0"/>
            <a:t>5393 Belediye Kanunu</a:t>
          </a:r>
          <a:endParaRPr lang="tr-TR" dirty="0"/>
        </a:p>
      </dgm:t>
    </dgm:pt>
    <dgm:pt modelId="{60B67275-CE08-48B1-B535-2FB94670C014}" type="parTrans" cxnId="{431B7C67-7BEE-4A6E-88E8-E55FBB58A302}">
      <dgm:prSet/>
      <dgm:spPr/>
      <dgm:t>
        <a:bodyPr/>
        <a:lstStyle/>
        <a:p>
          <a:endParaRPr lang="tr-TR"/>
        </a:p>
      </dgm:t>
    </dgm:pt>
    <dgm:pt modelId="{601C1DBC-2D81-4E47-8CEF-9A6A0A6A0033}" type="sibTrans" cxnId="{431B7C67-7BEE-4A6E-88E8-E55FBB58A302}">
      <dgm:prSet/>
      <dgm:spPr/>
      <dgm:t>
        <a:bodyPr/>
        <a:lstStyle/>
        <a:p>
          <a:endParaRPr lang="tr-TR"/>
        </a:p>
      </dgm:t>
    </dgm:pt>
    <dgm:pt modelId="{15A07F2E-45D2-48D3-87A9-92E4FE7903C8}">
      <dgm:prSet phldrT="[Metin]" custT="1"/>
      <dgm:spPr/>
      <dgm:t>
        <a:bodyPr/>
        <a:lstStyle/>
        <a:p>
          <a:pPr algn="just"/>
          <a:r>
            <a:rPr lang="tr-TR" sz="2000" dirty="0" smtClean="0"/>
            <a:t>Belediyenin yetkileri ve imtiyazları başlıklı 15’inci maddesi «g» bendinde </a:t>
          </a:r>
          <a:r>
            <a:rPr lang="tr-TR" sz="2000" b="1" dirty="0" smtClean="0"/>
            <a:t>Katı atıkların toplanması, taşınması, ayrıştırılması, geri kazanımı, ortadan kaldırılması ve depolanması ile ilgili  bütün hizmetleri yapmak ve yaptırmak</a:t>
          </a:r>
          <a:endParaRPr lang="tr-TR" sz="2000" dirty="0"/>
        </a:p>
      </dgm:t>
    </dgm:pt>
    <dgm:pt modelId="{8F25B00A-9173-4C7B-B541-11426021A29F}" type="parTrans" cxnId="{BB8A8D45-9B6B-4CC9-B82B-0F48F772512D}">
      <dgm:prSet/>
      <dgm:spPr/>
      <dgm:t>
        <a:bodyPr/>
        <a:lstStyle/>
        <a:p>
          <a:endParaRPr lang="tr-TR"/>
        </a:p>
      </dgm:t>
    </dgm:pt>
    <dgm:pt modelId="{99724DB3-F7B4-4FEB-A710-3848527B57ED}" type="sibTrans" cxnId="{BB8A8D45-9B6B-4CC9-B82B-0F48F772512D}">
      <dgm:prSet/>
      <dgm:spPr/>
      <dgm:t>
        <a:bodyPr/>
        <a:lstStyle/>
        <a:p>
          <a:endParaRPr lang="tr-TR"/>
        </a:p>
      </dgm:t>
    </dgm:pt>
    <dgm:pt modelId="{1C4E9383-04B1-4F4E-84D6-7CC7322F2F86}" type="pres">
      <dgm:prSet presAssocID="{387A4743-7B2A-47F6-AC5D-CC71971435FD}" presName="Name0" presStyleCnt="0">
        <dgm:presLayoutVars>
          <dgm:dir/>
          <dgm:animLvl val="lvl"/>
          <dgm:resizeHandles val="exact"/>
        </dgm:presLayoutVars>
      </dgm:prSet>
      <dgm:spPr/>
      <dgm:t>
        <a:bodyPr/>
        <a:lstStyle/>
        <a:p>
          <a:endParaRPr lang="tr-TR"/>
        </a:p>
      </dgm:t>
    </dgm:pt>
    <dgm:pt modelId="{2DD95927-9F79-48F3-AAE7-F3806F73F91D}" type="pres">
      <dgm:prSet presAssocID="{449BEB54-02DB-4A04-8617-F75F5F805ED3}" presName="linNode" presStyleCnt="0"/>
      <dgm:spPr/>
    </dgm:pt>
    <dgm:pt modelId="{44AE4B39-6AEB-4EA2-B0F5-29921E0169FE}" type="pres">
      <dgm:prSet presAssocID="{449BEB54-02DB-4A04-8617-F75F5F805ED3}" presName="parentText" presStyleLbl="node1" presStyleIdx="0" presStyleCnt="2">
        <dgm:presLayoutVars>
          <dgm:chMax val="1"/>
          <dgm:bulletEnabled val="1"/>
        </dgm:presLayoutVars>
      </dgm:prSet>
      <dgm:spPr/>
      <dgm:t>
        <a:bodyPr/>
        <a:lstStyle/>
        <a:p>
          <a:endParaRPr lang="tr-TR"/>
        </a:p>
      </dgm:t>
    </dgm:pt>
    <dgm:pt modelId="{1119B81D-70CF-488B-B2A3-38F4BBE4A81A}" type="pres">
      <dgm:prSet presAssocID="{449BEB54-02DB-4A04-8617-F75F5F805ED3}" presName="descendantText" presStyleLbl="alignAccFollowNode1" presStyleIdx="0" presStyleCnt="2" custScaleY="121519">
        <dgm:presLayoutVars>
          <dgm:bulletEnabled val="1"/>
        </dgm:presLayoutVars>
      </dgm:prSet>
      <dgm:spPr/>
      <dgm:t>
        <a:bodyPr/>
        <a:lstStyle/>
        <a:p>
          <a:endParaRPr lang="tr-TR"/>
        </a:p>
      </dgm:t>
    </dgm:pt>
    <dgm:pt modelId="{F6014E60-56A9-4512-9014-7245D9E086BB}" type="pres">
      <dgm:prSet presAssocID="{8F29BD20-E1CC-444A-93DA-47C42CDAD403}" presName="sp" presStyleCnt="0"/>
      <dgm:spPr/>
    </dgm:pt>
    <dgm:pt modelId="{C531EC2D-D66A-476C-AC43-ECEF3A85395E}" type="pres">
      <dgm:prSet presAssocID="{1196A869-1829-41C3-BFB6-CD3FC0DC960B}" presName="linNode" presStyleCnt="0"/>
      <dgm:spPr/>
    </dgm:pt>
    <dgm:pt modelId="{8ADFC09E-43F2-4714-B62F-591E1BE1CEC8}" type="pres">
      <dgm:prSet presAssocID="{1196A869-1829-41C3-BFB6-CD3FC0DC960B}" presName="parentText" presStyleLbl="node1" presStyleIdx="1" presStyleCnt="2">
        <dgm:presLayoutVars>
          <dgm:chMax val="1"/>
          <dgm:bulletEnabled val="1"/>
        </dgm:presLayoutVars>
      </dgm:prSet>
      <dgm:spPr/>
      <dgm:t>
        <a:bodyPr/>
        <a:lstStyle/>
        <a:p>
          <a:endParaRPr lang="tr-TR"/>
        </a:p>
      </dgm:t>
    </dgm:pt>
    <dgm:pt modelId="{7E207150-BF94-455A-B87E-7454F72A316E}" type="pres">
      <dgm:prSet presAssocID="{1196A869-1829-41C3-BFB6-CD3FC0DC960B}" presName="descendantText" presStyleLbl="alignAccFollowNode1" presStyleIdx="1" presStyleCnt="2">
        <dgm:presLayoutVars>
          <dgm:bulletEnabled val="1"/>
        </dgm:presLayoutVars>
      </dgm:prSet>
      <dgm:spPr/>
      <dgm:t>
        <a:bodyPr/>
        <a:lstStyle/>
        <a:p>
          <a:endParaRPr lang="tr-TR"/>
        </a:p>
      </dgm:t>
    </dgm:pt>
  </dgm:ptLst>
  <dgm:cxnLst>
    <dgm:cxn modelId="{0F51B7CC-3FE7-44FA-A2D1-46398647CB02}" type="presOf" srcId="{387A4743-7B2A-47F6-AC5D-CC71971435FD}" destId="{1C4E9383-04B1-4F4E-84D6-7CC7322F2F86}" srcOrd="0" destOrd="0" presId="urn:microsoft.com/office/officeart/2005/8/layout/vList5"/>
    <dgm:cxn modelId="{8212E917-94B7-4A38-880E-8F0C10F97F28}" type="presOf" srcId="{449BEB54-02DB-4A04-8617-F75F5F805ED3}" destId="{44AE4B39-6AEB-4EA2-B0F5-29921E0169FE}" srcOrd="0" destOrd="0" presId="urn:microsoft.com/office/officeart/2005/8/layout/vList5"/>
    <dgm:cxn modelId="{F1489763-12EA-40DF-9B1C-012A3DD70F54}" type="presOf" srcId="{1196A869-1829-41C3-BFB6-CD3FC0DC960B}" destId="{8ADFC09E-43F2-4714-B62F-591E1BE1CEC8}" srcOrd="0" destOrd="0" presId="urn:microsoft.com/office/officeart/2005/8/layout/vList5"/>
    <dgm:cxn modelId="{647F6010-3AF5-4C13-B974-7964D0C684A1}" type="presOf" srcId="{6645D5D6-B42F-4A11-8895-53416AD3B038}" destId="{1119B81D-70CF-488B-B2A3-38F4BBE4A81A}" srcOrd="0" destOrd="0" presId="urn:microsoft.com/office/officeart/2005/8/layout/vList5"/>
    <dgm:cxn modelId="{DB5DF997-004D-4AE9-8E8F-3FD88A2A2F50}" srcId="{387A4743-7B2A-47F6-AC5D-CC71971435FD}" destId="{449BEB54-02DB-4A04-8617-F75F5F805ED3}" srcOrd="0" destOrd="0" parTransId="{097BD2B2-5ED7-4888-970F-607DD794A2DB}" sibTransId="{8F29BD20-E1CC-444A-93DA-47C42CDAD403}"/>
    <dgm:cxn modelId="{7EAA0C24-2ECA-4AC7-8C2D-6AE93BAD53FB}" srcId="{449BEB54-02DB-4A04-8617-F75F5F805ED3}" destId="{6645D5D6-B42F-4A11-8895-53416AD3B038}" srcOrd="0" destOrd="0" parTransId="{D4AA47C8-ADFA-425C-A819-765CE055D47D}" sibTransId="{2AF6EF1D-AAF3-451E-8532-81220FC7DE20}"/>
    <dgm:cxn modelId="{340461AF-18D5-4FA5-84D1-A699177D8359}" type="presOf" srcId="{15A07F2E-45D2-48D3-87A9-92E4FE7903C8}" destId="{7E207150-BF94-455A-B87E-7454F72A316E}" srcOrd="0" destOrd="0" presId="urn:microsoft.com/office/officeart/2005/8/layout/vList5"/>
    <dgm:cxn modelId="{431B7C67-7BEE-4A6E-88E8-E55FBB58A302}" srcId="{387A4743-7B2A-47F6-AC5D-CC71971435FD}" destId="{1196A869-1829-41C3-BFB6-CD3FC0DC960B}" srcOrd="1" destOrd="0" parTransId="{60B67275-CE08-48B1-B535-2FB94670C014}" sibTransId="{601C1DBC-2D81-4E47-8CEF-9A6A0A6A0033}"/>
    <dgm:cxn modelId="{BB8A8D45-9B6B-4CC9-B82B-0F48F772512D}" srcId="{1196A869-1829-41C3-BFB6-CD3FC0DC960B}" destId="{15A07F2E-45D2-48D3-87A9-92E4FE7903C8}" srcOrd="0" destOrd="0" parTransId="{8F25B00A-9173-4C7B-B541-11426021A29F}" sibTransId="{99724DB3-F7B4-4FEB-A710-3848527B57ED}"/>
    <dgm:cxn modelId="{267DF29D-4795-4FCC-BEEC-F6DA0C9E1EA5}" type="presParOf" srcId="{1C4E9383-04B1-4F4E-84D6-7CC7322F2F86}" destId="{2DD95927-9F79-48F3-AAE7-F3806F73F91D}" srcOrd="0" destOrd="0" presId="urn:microsoft.com/office/officeart/2005/8/layout/vList5"/>
    <dgm:cxn modelId="{883BC626-B653-4F69-A3A0-C2C4D6EC2B80}" type="presParOf" srcId="{2DD95927-9F79-48F3-AAE7-F3806F73F91D}" destId="{44AE4B39-6AEB-4EA2-B0F5-29921E0169FE}" srcOrd="0" destOrd="0" presId="urn:microsoft.com/office/officeart/2005/8/layout/vList5"/>
    <dgm:cxn modelId="{3C5B3109-4C18-4FFF-8CC3-FB1776A6A753}" type="presParOf" srcId="{2DD95927-9F79-48F3-AAE7-F3806F73F91D}" destId="{1119B81D-70CF-488B-B2A3-38F4BBE4A81A}" srcOrd="1" destOrd="0" presId="urn:microsoft.com/office/officeart/2005/8/layout/vList5"/>
    <dgm:cxn modelId="{1A7C4F95-7F39-40E7-94AF-DFACCD0345A9}" type="presParOf" srcId="{1C4E9383-04B1-4F4E-84D6-7CC7322F2F86}" destId="{F6014E60-56A9-4512-9014-7245D9E086BB}" srcOrd="1" destOrd="0" presId="urn:microsoft.com/office/officeart/2005/8/layout/vList5"/>
    <dgm:cxn modelId="{549D94D7-8483-456D-9405-FAA639F95FA8}" type="presParOf" srcId="{1C4E9383-04B1-4F4E-84D6-7CC7322F2F86}" destId="{C531EC2D-D66A-476C-AC43-ECEF3A85395E}" srcOrd="2" destOrd="0" presId="urn:microsoft.com/office/officeart/2005/8/layout/vList5"/>
    <dgm:cxn modelId="{03CA8D7E-E45E-48D4-870B-C0048D54299F}" type="presParOf" srcId="{C531EC2D-D66A-476C-AC43-ECEF3A85395E}" destId="{8ADFC09E-43F2-4714-B62F-591E1BE1CEC8}" srcOrd="0" destOrd="0" presId="urn:microsoft.com/office/officeart/2005/8/layout/vList5"/>
    <dgm:cxn modelId="{074E6DE8-39B3-4A9D-BF3D-5CE145465904}" type="presParOf" srcId="{C531EC2D-D66A-476C-AC43-ECEF3A85395E}" destId="{7E207150-BF94-455A-B87E-7454F72A316E}"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7A4743-7B2A-47F6-AC5D-CC71971435F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449BEB54-02DB-4A04-8617-F75F5F805ED3}">
      <dgm:prSet phldrT="[Metin]"/>
      <dgm:spPr>
        <a:solidFill>
          <a:srgbClr val="00B050"/>
        </a:solidFill>
        <a:ln>
          <a:solidFill>
            <a:srgbClr val="00B050"/>
          </a:solidFill>
        </a:ln>
      </dgm:spPr>
      <dgm:t>
        <a:bodyPr/>
        <a:lstStyle/>
        <a:p>
          <a:r>
            <a:rPr lang="tr-TR" dirty="0" smtClean="0"/>
            <a:t>Ambalaj Atıklarının </a:t>
          </a:r>
          <a:r>
            <a:rPr lang="tr-TR" smtClean="0"/>
            <a:t>Kontrolü Yönetmeliği</a:t>
          </a:r>
          <a:endParaRPr lang="tr-TR" dirty="0"/>
        </a:p>
      </dgm:t>
    </dgm:pt>
    <dgm:pt modelId="{097BD2B2-5ED7-4888-970F-607DD794A2DB}" type="parTrans" cxnId="{DB5DF997-004D-4AE9-8E8F-3FD88A2A2F50}">
      <dgm:prSet/>
      <dgm:spPr/>
      <dgm:t>
        <a:bodyPr/>
        <a:lstStyle/>
        <a:p>
          <a:endParaRPr lang="tr-TR"/>
        </a:p>
      </dgm:t>
    </dgm:pt>
    <dgm:pt modelId="{8F29BD20-E1CC-444A-93DA-47C42CDAD403}" type="sibTrans" cxnId="{DB5DF997-004D-4AE9-8E8F-3FD88A2A2F50}">
      <dgm:prSet/>
      <dgm:spPr/>
      <dgm:t>
        <a:bodyPr/>
        <a:lstStyle/>
        <a:p>
          <a:endParaRPr lang="tr-TR"/>
        </a:p>
      </dgm:t>
    </dgm:pt>
    <dgm:pt modelId="{5A2CA390-9686-473E-93F9-A5595484098E}">
      <dgm:prSet custT="1"/>
      <dgm:spPr/>
      <dgm:t>
        <a:bodyPr/>
        <a:lstStyle/>
        <a:p>
          <a:pPr algn="just" rtl="0"/>
          <a:r>
            <a:rPr kumimoji="0" lang="tr-TR" sz="1800" b="0" i="0" u="none" strike="noStrike" cap="none" normalizeH="0" baseline="0" dirty="0" smtClean="0">
              <a:ln>
                <a:noFill/>
              </a:ln>
              <a:solidFill>
                <a:srgbClr val="000000"/>
              </a:solidFill>
              <a:effectLst/>
              <a:cs typeface="Times New Roman" pitchFamily="18" charset="0"/>
            </a:rPr>
            <a:t>Ambalaj atıklarının düzenli depolama sahalarına kabul edilmemesi için gerekli önlemleri almakla,</a:t>
          </a:r>
        </a:p>
      </dgm:t>
    </dgm:pt>
    <dgm:pt modelId="{A18B3C43-EB63-4399-8554-7A4F5E6824C4}" type="parTrans" cxnId="{78AFBEEC-8781-441E-9151-A12E0D7BC82C}">
      <dgm:prSet/>
      <dgm:spPr/>
      <dgm:t>
        <a:bodyPr/>
        <a:lstStyle/>
        <a:p>
          <a:endParaRPr lang="tr-TR"/>
        </a:p>
      </dgm:t>
    </dgm:pt>
    <dgm:pt modelId="{AA5A9670-583F-4F52-BFFD-3B50400059AD}" type="sibTrans" cxnId="{78AFBEEC-8781-441E-9151-A12E0D7BC82C}">
      <dgm:prSet/>
      <dgm:spPr/>
      <dgm:t>
        <a:bodyPr/>
        <a:lstStyle/>
        <a:p>
          <a:endParaRPr lang="tr-TR"/>
        </a:p>
      </dgm:t>
    </dgm:pt>
    <dgm:pt modelId="{E5787CFB-96E7-44EF-91D9-F86E76C6B89B}">
      <dgm:prSet custT="1"/>
      <dgm:spPr/>
      <dgm:t>
        <a:bodyPr/>
        <a:lstStyle/>
        <a:p>
          <a:pPr algn="just" rtl="0"/>
          <a:r>
            <a:rPr kumimoji="0" lang="tr-TR" sz="1800" b="0" i="0" u="none" strike="noStrike" cap="none" normalizeH="0" baseline="0" dirty="0" smtClean="0">
              <a:ln>
                <a:noFill/>
              </a:ln>
              <a:solidFill>
                <a:srgbClr val="000000"/>
              </a:solidFill>
              <a:effectLst/>
              <a:cs typeface="Times New Roman" pitchFamily="18" charset="0"/>
            </a:rPr>
            <a:t>b) Belediyeler tarafından yürütülen çalışmalarda koordinasyonu sağlamak ve desteklemekle,</a:t>
          </a:r>
        </a:p>
      </dgm:t>
    </dgm:pt>
    <dgm:pt modelId="{0162E3CF-4A1E-40FE-AA38-49575C29E1D4}" type="parTrans" cxnId="{13B5E843-1F14-4DD4-8BF2-879473A77193}">
      <dgm:prSet/>
      <dgm:spPr/>
      <dgm:t>
        <a:bodyPr/>
        <a:lstStyle/>
        <a:p>
          <a:endParaRPr lang="tr-TR"/>
        </a:p>
      </dgm:t>
    </dgm:pt>
    <dgm:pt modelId="{BD5F8D31-13B5-495E-9852-634948CA4962}" type="sibTrans" cxnId="{13B5E843-1F14-4DD4-8BF2-879473A77193}">
      <dgm:prSet/>
      <dgm:spPr/>
      <dgm:t>
        <a:bodyPr/>
        <a:lstStyle/>
        <a:p>
          <a:endParaRPr lang="tr-TR"/>
        </a:p>
      </dgm:t>
    </dgm:pt>
    <dgm:pt modelId="{71E7681D-5891-4D1E-A7D3-E3992C1B7186}">
      <dgm:prSet custT="1"/>
      <dgm:spPr/>
      <dgm:t>
        <a:bodyPr/>
        <a:lstStyle/>
        <a:p>
          <a:pPr algn="just" rtl="0"/>
          <a:r>
            <a:rPr kumimoji="0" lang="tr-TR" sz="1800" b="0" i="0" u="none" strike="noStrike" cap="none" normalizeH="0" baseline="0" dirty="0" smtClean="0">
              <a:ln>
                <a:noFill/>
              </a:ln>
              <a:solidFill>
                <a:srgbClr val="000000"/>
              </a:solidFill>
              <a:effectLst/>
              <a:cs typeface="Times New Roman" pitchFamily="18" charset="0"/>
            </a:rPr>
            <a:t>c) Ambalaj atıkları yönetimi kapsamında, bu Yönetmelikle sorumluluk verilen taraflarla birlikte eğitim faaliyetleri yapmak veya katkıda bulunmakla,</a:t>
          </a:r>
          <a:r>
            <a:rPr lang="tr-TR" sz="1800" dirty="0" smtClean="0">
              <a:cs typeface="Arial" pitchFamily="34" charset="0"/>
            </a:rPr>
            <a:t> </a:t>
          </a:r>
          <a:r>
            <a:rPr kumimoji="0" lang="tr-TR" sz="1800" b="0" i="0" u="none" strike="noStrike" cap="none" normalizeH="0" baseline="0" dirty="0" smtClean="0">
              <a:ln>
                <a:noFill/>
              </a:ln>
              <a:solidFill>
                <a:srgbClr val="000000"/>
              </a:solidFill>
              <a:effectLst/>
              <a:cs typeface="Times New Roman" pitchFamily="18" charset="0"/>
            </a:rPr>
            <a:t>görevli ve yükümlüdür.</a:t>
          </a:r>
          <a:endParaRPr kumimoji="0" lang="tr-TR" sz="1800" b="0" i="0" u="none" strike="noStrike" cap="none" normalizeH="0" baseline="0" dirty="0" smtClean="0">
            <a:ln>
              <a:noFill/>
            </a:ln>
            <a:solidFill>
              <a:schemeClr val="tx1"/>
            </a:solidFill>
            <a:effectLst/>
            <a:cs typeface="Arial" pitchFamily="34" charset="0"/>
          </a:endParaRPr>
        </a:p>
      </dgm:t>
    </dgm:pt>
    <dgm:pt modelId="{7D7097A0-4F76-490E-BCA8-12FB13DE46D9}" type="parTrans" cxnId="{4F4A94BD-2937-4622-95D2-EF022A8652F0}">
      <dgm:prSet/>
      <dgm:spPr/>
      <dgm:t>
        <a:bodyPr/>
        <a:lstStyle/>
        <a:p>
          <a:endParaRPr lang="tr-TR"/>
        </a:p>
      </dgm:t>
    </dgm:pt>
    <dgm:pt modelId="{702400CF-CF6F-4B50-8AA8-CA097FC967EE}" type="sibTrans" cxnId="{4F4A94BD-2937-4622-95D2-EF022A8652F0}">
      <dgm:prSet/>
      <dgm:spPr/>
      <dgm:t>
        <a:bodyPr/>
        <a:lstStyle/>
        <a:p>
          <a:endParaRPr lang="tr-TR"/>
        </a:p>
      </dgm:t>
    </dgm:pt>
    <dgm:pt modelId="{6645D5D6-B42F-4A11-8895-53416AD3B038}">
      <dgm:prSet phldrT="[Metin]" custT="1"/>
      <dgm:spPr/>
      <dgm:t>
        <a:bodyPr/>
        <a:lstStyle/>
        <a:p>
          <a:pPr algn="just"/>
          <a:r>
            <a:rPr lang="tr-TR" sz="1800" dirty="0" smtClean="0">
              <a:solidFill>
                <a:srgbClr val="000000"/>
              </a:solidFill>
              <a:cs typeface="Times New Roman" pitchFamily="18" charset="0"/>
            </a:rPr>
            <a:t> </a:t>
          </a:r>
          <a:r>
            <a:rPr kumimoji="0" lang="tr-TR" sz="1800" b="1" i="0" u="none" strike="noStrike" cap="none" normalizeH="0" baseline="0" dirty="0" smtClean="0">
              <a:ln>
                <a:noFill/>
              </a:ln>
              <a:solidFill>
                <a:srgbClr val="000000"/>
              </a:solidFill>
              <a:effectLst/>
              <a:cs typeface="Times New Roman" pitchFamily="18" charset="0"/>
            </a:rPr>
            <a:t>Belediyelerin görev ve yetkileri </a:t>
          </a:r>
          <a:r>
            <a:rPr kumimoji="0" lang="tr-TR" sz="1800" b="0" i="0" u="none" strike="noStrike" cap="none" normalizeH="0" baseline="0" dirty="0" smtClean="0">
              <a:ln>
                <a:noFill/>
              </a:ln>
              <a:solidFill>
                <a:srgbClr val="000000"/>
              </a:solidFill>
              <a:effectLst/>
              <a:cs typeface="Times New Roman" pitchFamily="18" charset="0"/>
            </a:rPr>
            <a:t>başlıklı 8’inci maddesinde</a:t>
          </a:r>
          <a:endParaRPr lang="tr-TR" sz="1800" b="0" dirty="0"/>
        </a:p>
      </dgm:t>
    </dgm:pt>
    <dgm:pt modelId="{2AF6EF1D-AAF3-451E-8532-81220FC7DE20}" type="sibTrans" cxnId="{7EAA0C24-2ECA-4AC7-8C2D-6AE93BAD53FB}">
      <dgm:prSet/>
      <dgm:spPr/>
      <dgm:t>
        <a:bodyPr/>
        <a:lstStyle/>
        <a:p>
          <a:endParaRPr lang="tr-TR"/>
        </a:p>
      </dgm:t>
    </dgm:pt>
    <dgm:pt modelId="{D4AA47C8-ADFA-425C-A819-765CE055D47D}" type="parTrans" cxnId="{7EAA0C24-2ECA-4AC7-8C2D-6AE93BAD53FB}">
      <dgm:prSet/>
      <dgm:spPr/>
      <dgm:t>
        <a:bodyPr/>
        <a:lstStyle/>
        <a:p>
          <a:endParaRPr lang="tr-TR"/>
        </a:p>
      </dgm:t>
    </dgm:pt>
    <dgm:pt modelId="{02620B26-ED92-498F-8D22-529D8B764251}">
      <dgm:prSet custT="1"/>
      <dgm:spPr/>
      <dgm:t>
        <a:bodyPr/>
        <a:lstStyle/>
        <a:p>
          <a:pPr algn="just"/>
          <a:r>
            <a:rPr kumimoji="0" lang="tr-TR" sz="1800" b="0" i="0" u="none" strike="noStrike" cap="none" normalizeH="0" baseline="0" dirty="0" smtClean="0">
              <a:ln>
                <a:noFill/>
              </a:ln>
              <a:solidFill>
                <a:srgbClr val="000000"/>
              </a:solidFill>
              <a:effectLst/>
              <a:cs typeface="Times New Roman" pitchFamily="18" charset="0"/>
            </a:rPr>
            <a:t>a) Ambalaj atıklarını kaynağında ayrı toplamak veya toplattırmakla, bu iş için toplama ayırma tesisi kurmak/kurdurmak, işletmek/işlettirmekle ve kurduğu tesislere çevre lisansı/geçici faaliyet belgesi almak/aldırmakla,</a:t>
          </a:r>
          <a:endParaRPr kumimoji="0" lang="tr-TR" sz="1800" b="0" i="0" u="none" strike="noStrike" cap="none" normalizeH="0" baseline="0" dirty="0">
            <a:ln>
              <a:noFill/>
            </a:ln>
            <a:solidFill>
              <a:srgbClr val="000000"/>
            </a:solidFill>
            <a:effectLst/>
            <a:cs typeface="Times New Roman" pitchFamily="18" charset="0"/>
          </a:endParaRPr>
        </a:p>
      </dgm:t>
    </dgm:pt>
    <dgm:pt modelId="{1A8355D1-D0B9-4A2B-915C-A1B110AE0E5B}" type="parTrans" cxnId="{48210593-4E9A-4F49-8DD3-53081F3BB396}">
      <dgm:prSet/>
      <dgm:spPr/>
      <dgm:t>
        <a:bodyPr/>
        <a:lstStyle/>
        <a:p>
          <a:endParaRPr lang="tr-TR"/>
        </a:p>
      </dgm:t>
    </dgm:pt>
    <dgm:pt modelId="{D3E35AA2-B5D9-4FA8-9F87-F2A34CB8B61E}" type="sibTrans" cxnId="{48210593-4E9A-4F49-8DD3-53081F3BB396}">
      <dgm:prSet/>
      <dgm:spPr/>
      <dgm:t>
        <a:bodyPr/>
        <a:lstStyle/>
        <a:p>
          <a:endParaRPr lang="tr-TR"/>
        </a:p>
      </dgm:t>
    </dgm:pt>
    <dgm:pt modelId="{39FB62FD-542A-4220-8568-EC4521728E96}">
      <dgm:prSet phldrT="[Metin]" custT="1"/>
      <dgm:spPr/>
      <dgm:t>
        <a:bodyPr/>
        <a:lstStyle/>
        <a:p>
          <a:pPr algn="just"/>
          <a:r>
            <a:rPr kumimoji="0" lang="tr-TR" sz="1800" b="1" i="0" u="sng" strike="noStrike" cap="none" normalizeH="0" baseline="0" dirty="0" smtClean="0">
              <a:ln>
                <a:noFill/>
              </a:ln>
              <a:solidFill>
                <a:srgbClr val="000000"/>
              </a:solidFill>
              <a:effectLst/>
              <a:cs typeface="Times New Roman" pitchFamily="18" charset="0"/>
            </a:rPr>
            <a:t>  (1) Büyükşehir belediyeleri;</a:t>
          </a:r>
          <a:endParaRPr lang="tr-TR" sz="1800" b="0" dirty="0"/>
        </a:p>
      </dgm:t>
    </dgm:pt>
    <dgm:pt modelId="{D98806A9-B1D3-4C54-B169-8A204AB12EAB}" type="parTrans" cxnId="{9C04DD24-2526-4682-9AA0-8AA3C37732A5}">
      <dgm:prSet/>
      <dgm:spPr/>
      <dgm:t>
        <a:bodyPr/>
        <a:lstStyle/>
        <a:p>
          <a:endParaRPr lang="tr-TR"/>
        </a:p>
      </dgm:t>
    </dgm:pt>
    <dgm:pt modelId="{EE6697DD-A888-457E-BA7F-854EE59B38D7}" type="sibTrans" cxnId="{9C04DD24-2526-4682-9AA0-8AA3C37732A5}">
      <dgm:prSet/>
      <dgm:spPr/>
      <dgm:t>
        <a:bodyPr/>
        <a:lstStyle/>
        <a:p>
          <a:endParaRPr lang="tr-TR"/>
        </a:p>
      </dgm:t>
    </dgm:pt>
    <dgm:pt modelId="{C2164981-9E4C-48BB-9DF8-10F824C159F8}">
      <dgm:prSet custT="1"/>
      <dgm:spPr/>
      <dgm:t>
        <a:bodyPr/>
        <a:lstStyle/>
        <a:p>
          <a:pPr algn="just" rtl="0"/>
          <a:endParaRPr kumimoji="0" lang="tr-TR" sz="1800" b="0" i="0" u="none" strike="noStrike" cap="none" normalizeH="0" baseline="0" dirty="0" smtClean="0">
            <a:ln>
              <a:noFill/>
            </a:ln>
            <a:solidFill>
              <a:srgbClr val="000000"/>
            </a:solidFill>
            <a:effectLst/>
            <a:cs typeface="Times New Roman" pitchFamily="18" charset="0"/>
          </a:endParaRPr>
        </a:p>
      </dgm:t>
    </dgm:pt>
    <dgm:pt modelId="{A5A12B6E-5465-4F6E-97F9-D97E4E6DB3E7}" type="parTrans" cxnId="{48C21DE4-9403-435B-8730-F09FD6B593E5}">
      <dgm:prSet/>
      <dgm:spPr/>
      <dgm:t>
        <a:bodyPr/>
        <a:lstStyle/>
        <a:p>
          <a:endParaRPr lang="tr-TR"/>
        </a:p>
      </dgm:t>
    </dgm:pt>
    <dgm:pt modelId="{65640C64-6D6B-4FE9-A1DA-9355D1FA79DD}" type="sibTrans" cxnId="{48C21DE4-9403-435B-8730-F09FD6B593E5}">
      <dgm:prSet/>
      <dgm:spPr/>
      <dgm:t>
        <a:bodyPr/>
        <a:lstStyle/>
        <a:p>
          <a:endParaRPr lang="tr-TR"/>
        </a:p>
      </dgm:t>
    </dgm:pt>
    <dgm:pt modelId="{B6ABC78A-B89A-4099-A694-E91AA6A2AACA}">
      <dgm:prSet custT="1"/>
      <dgm:spPr/>
      <dgm:t>
        <a:bodyPr/>
        <a:lstStyle/>
        <a:p>
          <a:pPr algn="just" rtl="0"/>
          <a:endParaRPr kumimoji="0" lang="tr-TR" sz="1800" b="0" i="0" u="none" strike="noStrike" cap="none" normalizeH="0" baseline="0" dirty="0" smtClean="0">
            <a:ln>
              <a:noFill/>
            </a:ln>
            <a:solidFill>
              <a:srgbClr val="000000"/>
            </a:solidFill>
            <a:effectLst/>
            <a:cs typeface="Times New Roman" pitchFamily="18" charset="0"/>
          </a:endParaRPr>
        </a:p>
      </dgm:t>
    </dgm:pt>
    <dgm:pt modelId="{D6E96404-9E56-40B4-8476-AC44F1C5CA52}" type="parTrans" cxnId="{B6D9EF2D-10FC-4D9D-809D-BEA811B976ED}">
      <dgm:prSet/>
      <dgm:spPr/>
      <dgm:t>
        <a:bodyPr/>
        <a:lstStyle/>
        <a:p>
          <a:endParaRPr lang="tr-TR"/>
        </a:p>
      </dgm:t>
    </dgm:pt>
    <dgm:pt modelId="{AE277B77-0530-42C2-97B5-1E2961493AE3}" type="sibTrans" cxnId="{B6D9EF2D-10FC-4D9D-809D-BEA811B976ED}">
      <dgm:prSet/>
      <dgm:spPr/>
      <dgm:t>
        <a:bodyPr/>
        <a:lstStyle/>
        <a:p>
          <a:endParaRPr lang="tr-TR"/>
        </a:p>
      </dgm:t>
    </dgm:pt>
    <dgm:pt modelId="{48B440CC-09D0-4F50-8B5A-0F32A5E99358}">
      <dgm:prSet custT="1"/>
      <dgm:spPr/>
      <dgm:t>
        <a:bodyPr/>
        <a:lstStyle/>
        <a:p>
          <a:pPr algn="just" rtl="0"/>
          <a:r>
            <a:rPr lang="tr-TR" sz="1800" b="1" u="sng" dirty="0" smtClean="0"/>
            <a:t>(2) Belediyeler;</a:t>
          </a:r>
          <a:endParaRPr kumimoji="0" lang="tr-TR" sz="1800" b="0" i="0" u="none" strike="noStrike" cap="none" normalizeH="0" baseline="0" dirty="0" smtClean="0">
            <a:ln>
              <a:noFill/>
            </a:ln>
            <a:solidFill>
              <a:schemeClr val="tx1"/>
            </a:solidFill>
            <a:effectLst/>
            <a:cs typeface="Arial" pitchFamily="34" charset="0"/>
          </a:endParaRPr>
        </a:p>
      </dgm:t>
    </dgm:pt>
    <dgm:pt modelId="{BA884008-3696-4C0F-B785-EE55E93DB891}" type="parTrans" cxnId="{B55AC016-C5E7-4BBA-9DAA-5D7AF8F1329B}">
      <dgm:prSet/>
      <dgm:spPr/>
      <dgm:t>
        <a:bodyPr/>
        <a:lstStyle/>
        <a:p>
          <a:endParaRPr lang="tr-TR"/>
        </a:p>
      </dgm:t>
    </dgm:pt>
    <dgm:pt modelId="{7D6FE084-29BE-4759-A252-0EDFE8E48F73}" type="sibTrans" cxnId="{B55AC016-C5E7-4BBA-9DAA-5D7AF8F1329B}">
      <dgm:prSet/>
      <dgm:spPr/>
      <dgm:t>
        <a:bodyPr/>
        <a:lstStyle/>
        <a:p>
          <a:endParaRPr lang="tr-TR"/>
        </a:p>
      </dgm:t>
    </dgm:pt>
    <dgm:pt modelId="{9F661D05-F543-46EE-8EDF-2572B776747A}">
      <dgm:prSet custT="1"/>
      <dgm:spPr/>
      <dgm:t>
        <a:bodyPr/>
        <a:lstStyle/>
        <a:p>
          <a:pPr algn="just" rtl="0"/>
          <a:endParaRPr kumimoji="0" lang="tr-TR" sz="1800" b="0" i="0" u="none" strike="noStrike" cap="none" normalizeH="0" baseline="0" dirty="0" smtClean="0">
            <a:ln>
              <a:noFill/>
            </a:ln>
            <a:solidFill>
              <a:schemeClr val="tx1"/>
            </a:solidFill>
            <a:effectLst/>
            <a:cs typeface="Arial" pitchFamily="34" charset="0"/>
          </a:endParaRPr>
        </a:p>
      </dgm:t>
    </dgm:pt>
    <dgm:pt modelId="{2E449264-569E-47A0-BA39-7ABD05548ADA}" type="parTrans" cxnId="{5AE55348-BC26-4EFF-BFB4-C29CCE5AB251}">
      <dgm:prSet/>
      <dgm:spPr/>
      <dgm:t>
        <a:bodyPr/>
        <a:lstStyle/>
        <a:p>
          <a:endParaRPr lang="tr-TR"/>
        </a:p>
      </dgm:t>
    </dgm:pt>
    <dgm:pt modelId="{A49E695C-EAA3-4615-99FE-FA673841678F}" type="sibTrans" cxnId="{5AE55348-BC26-4EFF-BFB4-C29CCE5AB251}">
      <dgm:prSet/>
      <dgm:spPr/>
      <dgm:t>
        <a:bodyPr/>
        <a:lstStyle/>
        <a:p>
          <a:endParaRPr lang="tr-TR"/>
        </a:p>
      </dgm:t>
    </dgm:pt>
    <dgm:pt modelId="{1C4E9383-04B1-4F4E-84D6-7CC7322F2F86}" type="pres">
      <dgm:prSet presAssocID="{387A4743-7B2A-47F6-AC5D-CC71971435FD}" presName="Name0" presStyleCnt="0">
        <dgm:presLayoutVars>
          <dgm:dir/>
          <dgm:animLvl val="lvl"/>
          <dgm:resizeHandles val="exact"/>
        </dgm:presLayoutVars>
      </dgm:prSet>
      <dgm:spPr/>
      <dgm:t>
        <a:bodyPr/>
        <a:lstStyle/>
        <a:p>
          <a:endParaRPr lang="tr-TR"/>
        </a:p>
      </dgm:t>
    </dgm:pt>
    <dgm:pt modelId="{2DD95927-9F79-48F3-AAE7-F3806F73F91D}" type="pres">
      <dgm:prSet presAssocID="{449BEB54-02DB-4A04-8617-F75F5F805ED3}" presName="linNode" presStyleCnt="0"/>
      <dgm:spPr/>
    </dgm:pt>
    <dgm:pt modelId="{44AE4B39-6AEB-4EA2-B0F5-29921E0169FE}" type="pres">
      <dgm:prSet presAssocID="{449BEB54-02DB-4A04-8617-F75F5F805ED3}" presName="parentText" presStyleLbl="node1" presStyleIdx="0" presStyleCnt="1">
        <dgm:presLayoutVars>
          <dgm:chMax val="1"/>
          <dgm:bulletEnabled val="1"/>
        </dgm:presLayoutVars>
      </dgm:prSet>
      <dgm:spPr/>
      <dgm:t>
        <a:bodyPr/>
        <a:lstStyle/>
        <a:p>
          <a:endParaRPr lang="tr-TR"/>
        </a:p>
      </dgm:t>
    </dgm:pt>
    <dgm:pt modelId="{1119B81D-70CF-488B-B2A3-38F4BBE4A81A}" type="pres">
      <dgm:prSet presAssocID="{449BEB54-02DB-4A04-8617-F75F5F805ED3}" presName="descendantText" presStyleLbl="alignAccFollowNode1" presStyleIdx="0" presStyleCnt="1" custScaleY="125122">
        <dgm:presLayoutVars>
          <dgm:bulletEnabled val="1"/>
        </dgm:presLayoutVars>
      </dgm:prSet>
      <dgm:spPr/>
      <dgm:t>
        <a:bodyPr/>
        <a:lstStyle/>
        <a:p>
          <a:endParaRPr lang="tr-TR"/>
        </a:p>
      </dgm:t>
    </dgm:pt>
  </dgm:ptLst>
  <dgm:cxnLst>
    <dgm:cxn modelId="{4F4A94BD-2937-4622-95D2-EF022A8652F0}" srcId="{449BEB54-02DB-4A04-8617-F75F5F805ED3}" destId="{71E7681D-5891-4D1E-A7D3-E3992C1B7186}" srcOrd="6" destOrd="0" parTransId="{7D7097A0-4F76-490E-BCA8-12FB13DE46D9}" sibTransId="{702400CF-CF6F-4B50-8AA8-CA097FC967EE}"/>
    <dgm:cxn modelId="{9D026815-7FE9-435F-9C83-4E3196F6E9D5}" type="presOf" srcId="{02620B26-ED92-498F-8D22-529D8B764251}" destId="{1119B81D-70CF-488B-B2A3-38F4BBE4A81A}" srcOrd="0" destOrd="9" presId="urn:microsoft.com/office/officeart/2005/8/layout/vList5"/>
    <dgm:cxn modelId="{13B5E843-1F14-4DD4-8BF2-879473A77193}" srcId="{449BEB54-02DB-4A04-8617-F75F5F805ED3}" destId="{E5787CFB-96E7-44EF-91D9-F86E76C6B89B}" srcOrd="4" destOrd="0" parTransId="{0162E3CF-4A1E-40FE-AA38-49575C29E1D4}" sibTransId="{BD5F8D31-13B5-495E-9852-634948CA4962}"/>
    <dgm:cxn modelId="{7B3B00AD-EBE9-40A7-B83F-EEAAD1154AB7}" type="presOf" srcId="{48B440CC-09D0-4F50-8B5A-0F32A5E99358}" destId="{1119B81D-70CF-488B-B2A3-38F4BBE4A81A}" srcOrd="0" destOrd="8" presId="urn:microsoft.com/office/officeart/2005/8/layout/vList5"/>
    <dgm:cxn modelId="{0A9A4E9C-E32A-400B-92F6-D6CE7CC514FA}" type="presOf" srcId="{71E7681D-5891-4D1E-A7D3-E3992C1B7186}" destId="{1119B81D-70CF-488B-B2A3-38F4BBE4A81A}" srcOrd="0" destOrd="6" presId="urn:microsoft.com/office/officeart/2005/8/layout/vList5"/>
    <dgm:cxn modelId="{0CDAB804-4D6F-400E-A766-055BFD63A459}" type="presOf" srcId="{E5787CFB-96E7-44EF-91D9-F86E76C6B89B}" destId="{1119B81D-70CF-488B-B2A3-38F4BBE4A81A}" srcOrd="0" destOrd="4" presId="urn:microsoft.com/office/officeart/2005/8/layout/vList5"/>
    <dgm:cxn modelId="{48210593-4E9A-4F49-8DD3-53081F3BB396}" srcId="{449BEB54-02DB-4A04-8617-F75F5F805ED3}" destId="{02620B26-ED92-498F-8D22-529D8B764251}" srcOrd="9" destOrd="0" parTransId="{1A8355D1-D0B9-4A2B-915C-A1B110AE0E5B}" sibTransId="{D3E35AA2-B5D9-4FA8-9F87-F2A34CB8B61E}"/>
    <dgm:cxn modelId="{9C04DD24-2526-4682-9AA0-8AA3C37732A5}" srcId="{449BEB54-02DB-4A04-8617-F75F5F805ED3}" destId="{39FB62FD-542A-4220-8568-EC4521728E96}" srcOrd="1" destOrd="0" parTransId="{D98806A9-B1D3-4C54-B169-8A204AB12EAB}" sibTransId="{EE6697DD-A888-457E-BA7F-854EE59B38D7}"/>
    <dgm:cxn modelId="{7E56EF85-7138-415E-900C-70715D7EBBE7}" type="presOf" srcId="{B6ABC78A-B89A-4099-A694-E91AA6A2AACA}" destId="{1119B81D-70CF-488B-B2A3-38F4BBE4A81A}" srcOrd="0" destOrd="3" presId="urn:microsoft.com/office/officeart/2005/8/layout/vList5"/>
    <dgm:cxn modelId="{B55AC016-C5E7-4BBA-9DAA-5D7AF8F1329B}" srcId="{449BEB54-02DB-4A04-8617-F75F5F805ED3}" destId="{48B440CC-09D0-4F50-8B5A-0F32A5E99358}" srcOrd="8" destOrd="0" parTransId="{BA884008-3696-4C0F-B785-EE55E93DB891}" sibTransId="{7D6FE084-29BE-4759-A252-0EDFE8E48F73}"/>
    <dgm:cxn modelId="{DA7EDC13-4DA4-4E84-96E6-1FB058946D43}" type="presOf" srcId="{6645D5D6-B42F-4A11-8895-53416AD3B038}" destId="{1119B81D-70CF-488B-B2A3-38F4BBE4A81A}" srcOrd="0" destOrd="0" presId="urn:microsoft.com/office/officeart/2005/8/layout/vList5"/>
    <dgm:cxn modelId="{723ECF89-47FC-4BCA-BA22-7DCB98F5ABFC}" type="presOf" srcId="{39FB62FD-542A-4220-8568-EC4521728E96}" destId="{1119B81D-70CF-488B-B2A3-38F4BBE4A81A}" srcOrd="0" destOrd="1" presId="urn:microsoft.com/office/officeart/2005/8/layout/vList5"/>
    <dgm:cxn modelId="{7EAA0C24-2ECA-4AC7-8C2D-6AE93BAD53FB}" srcId="{449BEB54-02DB-4A04-8617-F75F5F805ED3}" destId="{6645D5D6-B42F-4A11-8895-53416AD3B038}" srcOrd="0" destOrd="0" parTransId="{D4AA47C8-ADFA-425C-A819-765CE055D47D}" sibTransId="{2AF6EF1D-AAF3-451E-8532-81220FC7DE20}"/>
    <dgm:cxn modelId="{5AE55348-BC26-4EFF-BFB4-C29CCE5AB251}" srcId="{449BEB54-02DB-4A04-8617-F75F5F805ED3}" destId="{9F661D05-F543-46EE-8EDF-2572B776747A}" srcOrd="7" destOrd="0" parTransId="{2E449264-569E-47A0-BA39-7ABD05548ADA}" sibTransId="{A49E695C-EAA3-4615-99FE-FA673841678F}"/>
    <dgm:cxn modelId="{548925EA-6B5B-475C-99A5-0A1D342D2DD3}" type="presOf" srcId="{387A4743-7B2A-47F6-AC5D-CC71971435FD}" destId="{1C4E9383-04B1-4F4E-84D6-7CC7322F2F86}" srcOrd="0" destOrd="0" presId="urn:microsoft.com/office/officeart/2005/8/layout/vList5"/>
    <dgm:cxn modelId="{B6D9EF2D-10FC-4D9D-809D-BEA811B976ED}" srcId="{449BEB54-02DB-4A04-8617-F75F5F805ED3}" destId="{B6ABC78A-B89A-4099-A694-E91AA6A2AACA}" srcOrd="3" destOrd="0" parTransId="{D6E96404-9E56-40B4-8476-AC44F1C5CA52}" sibTransId="{AE277B77-0530-42C2-97B5-1E2961493AE3}"/>
    <dgm:cxn modelId="{DB5DF997-004D-4AE9-8E8F-3FD88A2A2F50}" srcId="{387A4743-7B2A-47F6-AC5D-CC71971435FD}" destId="{449BEB54-02DB-4A04-8617-F75F5F805ED3}" srcOrd="0" destOrd="0" parTransId="{097BD2B2-5ED7-4888-970F-607DD794A2DB}" sibTransId="{8F29BD20-E1CC-444A-93DA-47C42CDAD403}"/>
    <dgm:cxn modelId="{78AFBEEC-8781-441E-9151-A12E0D7BC82C}" srcId="{449BEB54-02DB-4A04-8617-F75F5F805ED3}" destId="{5A2CA390-9686-473E-93F9-A5595484098E}" srcOrd="2" destOrd="0" parTransId="{A18B3C43-EB63-4399-8554-7A4F5E6824C4}" sibTransId="{AA5A9670-583F-4F52-BFFD-3B50400059AD}"/>
    <dgm:cxn modelId="{29C77175-25D1-4E5B-9603-5B1A6B8D96D5}" type="presOf" srcId="{449BEB54-02DB-4A04-8617-F75F5F805ED3}" destId="{44AE4B39-6AEB-4EA2-B0F5-29921E0169FE}" srcOrd="0" destOrd="0" presId="urn:microsoft.com/office/officeart/2005/8/layout/vList5"/>
    <dgm:cxn modelId="{C010C5F1-16AD-4908-BF59-C680407A8F85}" type="presOf" srcId="{9F661D05-F543-46EE-8EDF-2572B776747A}" destId="{1119B81D-70CF-488B-B2A3-38F4BBE4A81A}" srcOrd="0" destOrd="7" presId="urn:microsoft.com/office/officeart/2005/8/layout/vList5"/>
    <dgm:cxn modelId="{48C21DE4-9403-435B-8730-F09FD6B593E5}" srcId="{449BEB54-02DB-4A04-8617-F75F5F805ED3}" destId="{C2164981-9E4C-48BB-9DF8-10F824C159F8}" srcOrd="5" destOrd="0" parTransId="{A5A12B6E-5465-4F6E-97F9-D97E4E6DB3E7}" sibTransId="{65640C64-6D6B-4FE9-A1DA-9355D1FA79DD}"/>
    <dgm:cxn modelId="{53463A95-95A6-4503-9619-3073B8A922EE}" type="presOf" srcId="{5A2CA390-9686-473E-93F9-A5595484098E}" destId="{1119B81D-70CF-488B-B2A3-38F4BBE4A81A}" srcOrd="0" destOrd="2" presId="urn:microsoft.com/office/officeart/2005/8/layout/vList5"/>
    <dgm:cxn modelId="{37C32BB4-E26C-40B4-9B67-10237C3C2ECC}" type="presOf" srcId="{C2164981-9E4C-48BB-9DF8-10F824C159F8}" destId="{1119B81D-70CF-488B-B2A3-38F4BBE4A81A}" srcOrd="0" destOrd="5" presId="urn:microsoft.com/office/officeart/2005/8/layout/vList5"/>
    <dgm:cxn modelId="{AD7953C6-8FED-40C2-9861-7F0BE5348DC6}" type="presParOf" srcId="{1C4E9383-04B1-4F4E-84D6-7CC7322F2F86}" destId="{2DD95927-9F79-48F3-AAE7-F3806F73F91D}" srcOrd="0" destOrd="0" presId="urn:microsoft.com/office/officeart/2005/8/layout/vList5"/>
    <dgm:cxn modelId="{EDA0CAC5-EACB-4EDF-A68A-2A98268BB9FD}" type="presParOf" srcId="{2DD95927-9F79-48F3-AAE7-F3806F73F91D}" destId="{44AE4B39-6AEB-4EA2-B0F5-29921E0169FE}" srcOrd="0" destOrd="0" presId="urn:microsoft.com/office/officeart/2005/8/layout/vList5"/>
    <dgm:cxn modelId="{01EE9830-690C-470F-8A17-3AEC73945618}" type="presParOf" srcId="{2DD95927-9F79-48F3-AAE7-F3806F73F91D}" destId="{1119B81D-70CF-488B-B2A3-38F4BBE4A81A}"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A6AD37-ADC7-4683-A505-9333ED63DF87}" type="doc">
      <dgm:prSet loTypeId="urn:microsoft.com/office/officeart/2005/8/layout/cycle7" loCatId="cycle" qsTypeId="urn:microsoft.com/office/officeart/2005/8/quickstyle/3d9" qsCatId="3D" csTypeId="urn:microsoft.com/office/officeart/2005/8/colors/accent1_2" csCatId="accent1" phldr="1"/>
      <dgm:spPr>
        <a:scene3d>
          <a:camera prst="isometricOffAxis1Left">
            <a:rot lat="19200000" lon="1800000" rev="19800000"/>
          </a:camera>
          <a:lightRig rig="soft" dir="t"/>
          <a:backdrop>
            <a:anchor x="0" y="0" z="-210000"/>
            <a:norm dx="0" dy="0" dz="914400"/>
            <a:up dx="0" dy="914400" dz="0"/>
          </a:backdrop>
        </a:scene3d>
      </dgm:spPr>
      <dgm:t>
        <a:bodyPr/>
        <a:lstStyle/>
        <a:p>
          <a:endParaRPr lang="tr-TR"/>
        </a:p>
      </dgm:t>
    </dgm:pt>
    <dgm:pt modelId="{0458251A-C39B-49EC-A585-8E54680195DE}">
      <dgm:prSet phldrT="[Metin]"/>
      <dgm:spPr/>
      <dgm:t>
        <a:bodyPr/>
        <a:lstStyle/>
        <a:p>
          <a:r>
            <a:rPr lang="tr-TR" dirty="0" smtClean="0"/>
            <a:t>YETKİLENDİRİLMİŞ KURULUŞ</a:t>
          </a:r>
          <a:endParaRPr lang="tr-TR" dirty="0"/>
        </a:p>
      </dgm:t>
    </dgm:pt>
    <dgm:pt modelId="{11E57639-378A-451D-8760-CF061165181B}" type="parTrans" cxnId="{14ABDC9E-E2E1-4496-80DF-B0D11CF86ADF}">
      <dgm:prSet/>
      <dgm:spPr/>
      <dgm:t>
        <a:bodyPr/>
        <a:lstStyle/>
        <a:p>
          <a:endParaRPr lang="tr-TR"/>
        </a:p>
      </dgm:t>
    </dgm:pt>
    <dgm:pt modelId="{3B0C038B-1AF9-48E2-9451-ED098F0A7EBC}" type="sibTrans" cxnId="{14ABDC9E-E2E1-4496-80DF-B0D11CF86ADF}">
      <dgm:prSet/>
      <dgm:spPr>
        <a:solidFill>
          <a:srgbClr val="00B050"/>
        </a:solidFill>
      </dgm:spPr>
      <dgm:t>
        <a:bodyPr/>
        <a:lstStyle/>
        <a:p>
          <a:r>
            <a:rPr lang="tr-TR" dirty="0" smtClean="0"/>
            <a:t>BELGELENDİRME</a:t>
          </a:r>
          <a:endParaRPr lang="tr-TR" dirty="0"/>
        </a:p>
      </dgm:t>
    </dgm:pt>
    <dgm:pt modelId="{7D620B45-2B20-4A10-B556-9ADB454C79FB}">
      <dgm:prSet phldrT="[Metin]"/>
      <dgm:spPr/>
      <dgm:t>
        <a:bodyPr/>
        <a:lstStyle/>
        <a:p>
          <a:r>
            <a:rPr lang="tr-TR" dirty="0" smtClean="0"/>
            <a:t>TAT</a:t>
          </a:r>
          <a:endParaRPr lang="tr-TR" dirty="0"/>
        </a:p>
      </dgm:t>
    </dgm:pt>
    <dgm:pt modelId="{A4C373C7-C590-488E-8D57-9FC9D5782F43}" type="parTrans" cxnId="{BFB0D2A1-2C10-48C2-870F-B0C2CDCF59AE}">
      <dgm:prSet/>
      <dgm:spPr/>
      <dgm:t>
        <a:bodyPr/>
        <a:lstStyle/>
        <a:p>
          <a:endParaRPr lang="tr-TR"/>
        </a:p>
      </dgm:t>
    </dgm:pt>
    <dgm:pt modelId="{9D81D0B2-CFEC-4080-BD79-9413565001B8}" type="sibTrans" cxnId="{BFB0D2A1-2C10-48C2-870F-B0C2CDCF59AE}">
      <dgm:prSet/>
      <dgm:spPr>
        <a:solidFill>
          <a:srgbClr val="002060"/>
        </a:solidFill>
      </dgm:spPr>
      <dgm:t>
        <a:bodyPr/>
        <a:lstStyle/>
        <a:p>
          <a:r>
            <a:rPr lang="tr-TR" dirty="0" smtClean="0"/>
            <a:t>TOPLAMA-TAŞIMA</a:t>
          </a:r>
          <a:endParaRPr lang="tr-TR" dirty="0"/>
        </a:p>
      </dgm:t>
    </dgm:pt>
    <dgm:pt modelId="{B31CE31D-0B26-4E13-9139-AFDE16FEFE09}">
      <dgm:prSet phldrT="[Metin]"/>
      <dgm:spPr>
        <a:solidFill>
          <a:srgbClr val="C00000"/>
        </a:solidFill>
      </dgm:spPr>
      <dgm:t>
        <a:bodyPr/>
        <a:lstStyle/>
        <a:p>
          <a:r>
            <a:rPr lang="tr-TR" dirty="0" smtClean="0"/>
            <a:t>BELEDİYE</a:t>
          </a:r>
          <a:endParaRPr lang="tr-TR" dirty="0"/>
        </a:p>
      </dgm:t>
    </dgm:pt>
    <dgm:pt modelId="{86E18604-AE62-4CB1-9473-BBEEACE583DD}" type="parTrans" cxnId="{907C89C0-4C53-46CA-BCB4-9FF5CD1EC194}">
      <dgm:prSet/>
      <dgm:spPr/>
      <dgm:t>
        <a:bodyPr/>
        <a:lstStyle/>
        <a:p>
          <a:endParaRPr lang="tr-TR"/>
        </a:p>
      </dgm:t>
    </dgm:pt>
    <dgm:pt modelId="{2D679D13-EE25-445E-B36D-C1161ABA8EAE}" type="sibTrans" cxnId="{907C89C0-4C53-46CA-BCB4-9FF5CD1EC194}">
      <dgm:prSet/>
      <dgm:spPr>
        <a:solidFill>
          <a:srgbClr val="00B050"/>
        </a:solidFill>
      </dgm:spPr>
      <dgm:t>
        <a:bodyPr/>
        <a:lstStyle/>
        <a:p>
          <a:r>
            <a:rPr lang="tr-TR" dirty="0" smtClean="0"/>
            <a:t>BELGELENDİRME</a:t>
          </a:r>
          <a:endParaRPr lang="tr-TR" dirty="0"/>
        </a:p>
      </dgm:t>
    </dgm:pt>
    <dgm:pt modelId="{19576E83-D877-4FAC-A2C0-A8B31E172C15}" type="pres">
      <dgm:prSet presAssocID="{B6A6AD37-ADC7-4683-A505-9333ED63DF87}" presName="Name0" presStyleCnt="0">
        <dgm:presLayoutVars>
          <dgm:dir/>
          <dgm:resizeHandles val="exact"/>
        </dgm:presLayoutVars>
      </dgm:prSet>
      <dgm:spPr/>
      <dgm:t>
        <a:bodyPr/>
        <a:lstStyle/>
        <a:p>
          <a:endParaRPr lang="tr-TR"/>
        </a:p>
      </dgm:t>
    </dgm:pt>
    <dgm:pt modelId="{208B2E55-A9F8-4FDA-AB11-00A9DA765F19}" type="pres">
      <dgm:prSet presAssocID="{0458251A-C39B-49EC-A585-8E54680195DE}" presName="node" presStyleLbl="node1" presStyleIdx="0" presStyleCnt="3" custRadScaleRad="110803" custRadScaleInc="-8958">
        <dgm:presLayoutVars>
          <dgm:bulletEnabled val="1"/>
        </dgm:presLayoutVars>
      </dgm:prSet>
      <dgm:spPr/>
      <dgm:t>
        <a:bodyPr/>
        <a:lstStyle/>
        <a:p>
          <a:endParaRPr lang="tr-TR"/>
        </a:p>
      </dgm:t>
    </dgm:pt>
    <dgm:pt modelId="{7DCC12DB-0281-4800-84EC-C6892E5DDF6F}" type="pres">
      <dgm:prSet presAssocID="{3B0C038B-1AF9-48E2-9451-ED098F0A7EBC}" presName="sibTrans" presStyleLbl="sibTrans2D1" presStyleIdx="0" presStyleCnt="3" custScaleX="134129" custScaleY="104763"/>
      <dgm:spPr/>
      <dgm:t>
        <a:bodyPr/>
        <a:lstStyle/>
        <a:p>
          <a:endParaRPr lang="tr-TR"/>
        </a:p>
      </dgm:t>
    </dgm:pt>
    <dgm:pt modelId="{E397069E-D2A6-44E2-B880-D8FF8C8E74D2}" type="pres">
      <dgm:prSet presAssocID="{3B0C038B-1AF9-48E2-9451-ED098F0A7EBC}" presName="connectorText" presStyleLbl="sibTrans2D1" presStyleIdx="0" presStyleCnt="3"/>
      <dgm:spPr/>
      <dgm:t>
        <a:bodyPr/>
        <a:lstStyle/>
        <a:p>
          <a:endParaRPr lang="tr-TR"/>
        </a:p>
      </dgm:t>
    </dgm:pt>
    <dgm:pt modelId="{37191334-CC12-4D4C-B917-6608797AC731}" type="pres">
      <dgm:prSet presAssocID="{7D620B45-2B20-4A10-B556-9ADB454C79FB}" presName="node" presStyleLbl="node1" presStyleIdx="1" presStyleCnt="3" custScaleX="83212" custScaleY="95099" custRadScaleRad="108443" custRadScaleInc="-6845">
        <dgm:presLayoutVars>
          <dgm:bulletEnabled val="1"/>
        </dgm:presLayoutVars>
      </dgm:prSet>
      <dgm:spPr/>
      <dgm:t>
        <a:bodyPr/>
        <a:lstStyle/>
        <a:p>
          <a:endParaRPr lang="tr-TR"/>
        </a:p>
      </dgm:t>
    </dgm:pt>
    <dgm:pt modelId="{B82299BD-7BFB-4C99-B756-9F70A8CA11FF}" type="pres">
      <dgm:prSet presAssocID="{9D81D0B2-CFEC-4080-BD79-9413565001B8}" presName="sibTrans" presStyleLbl="sibTrans2D1" presStyleIdx="1" presStyleCnt="3" custScaleX="110696" custScaleY="104763"/>
      <dgm:spPr/>
      <dgm:t>
        <a:bodyPr/>
        <a:lstStyle/>
        <a:p>
          <a:endParaRPr lang="tr-TR"/>
        </a:p>
      </dgm:t>
    </dgm:pt>
    <dgm:pt modelId="{6A854208-EA54-484A-AD89-287DC0518D6F}" type="pres">
      <dgm:prSet presAssocID="{9D81D0B2-CFEC-4080-BD79-9413565001B8}" presName="connectorText" presStyleLbl="sibTrans2D1" presStyleIdx="1" presStyleCnt="3"/>
      <dgm:spPr/>
      <dgm:t>
        <a:bodyPr/>
        <a:lstStyle/>
        <a:p>
          <a:endParaRPr lang="tr-TR"/>
        </a:p>
      </dgm:t>
    </dgm:pt>
    <dgm:pt modelId="{F70975FB-5714-474F-9599-1D77C8701D27}" type="pres">
      <dgm:prSet presAssocID="{B31CE31D-0B26-4E13-9139-AFDE16FEFE09}" presName="node" presStyleLbl="node1" presStyleIdx="2" presStyleCnt="3" custRadScaleRad="88385" custRadScaleInc="7083">
        <dgm:presLayoutVars>
          <dgm:bulletEnabled val="1"/>
        </dgm:presLayoutVars>
      </dgm:prSet>
      <dgm:spPr/>
      <dgm:t>
        <a:bodyPr/>
        <a:lstStyle/>
        <a:p>
          <a:endParaRPr lang="tr-TR"/>
        </a:p>
      </dgm:t>
    </dgm:pt>
    <dgm:pt modelId="{892E387E-5DB0-421D-871A-3D97DE1D2491}" type="pres">
      <dgm:prSet presAssocID="{2D679D13-EE25-445E-B36D-C1161ABA8EAE}" presName="sibTrans" presStyleLbl="sibTrans2D1" presStyleIdx="2" presStyleCnt="3" custScaleX="134129" custScaleY="104763"/>
      <dgm:spPr/>
      <dgm:t>
        <a:bodyPr/>
        <a:lstStyle/>
        <a:p>
          <a:endParaRPr lang="tr-TR"/>
        </a:p>
      </dgm:t>
    </dgm:pt>
    <dgm:pt modelId="{A827B13E-FA99-4445-8F62-63D2F8263EC2}" type="pres">
      <dgm:prSet presAssocID="{2D679D13-EE25-445E-B36D-C1161ABA8EAE}" presName="connectorText" presStyleLbl="sibTrans2D1" presStyleIdx="2" presStyleCnt="3"/>
      <dgm:spPr/>
      <dgm:t>
        <a:bodyPr/>
        <a:lstStyle/>
        <a:p>
          <a:endParaRPr lang="tr-TR"/>
        </a:p>
      </dgm:t>
    </dgm:pt>
  </dgm:ptLst>
  <dgm:cxnLst>
    <dgm:cxn modelId="{01207AF2-2106-4229-AC41-A64AFDF33D89}" type="presOf" srcId="{B6A6AD37-ADC7-4683-A505-9333ED63DF87}" destId="{19576E83-D877-4FAC-A2C0-A8B31E172C15}" srcOrd="0" destOrd="0" presId="urn:microsoft.com/office/officeart/2005/8/layout/cycle7"/>
    <dgm:cxn modelId="{82ED1757-53DE-4CFC-8E13-7C94EE2725B8}" type="presOf" srcId="{7D620B45-2B20-4A10-B556-9ADB454C79FB}" destId="{37191334-CC12-4D4C-B917-6608797AC731}" srcOrd="0" destOrd="0" presId="urn:microsoft.com/office/officeart/2005/8/layout/cycle7"/>
    <dgm:cxn modelId="{AA78F69A-B5BA-4E27-8DD7-5CEA6781FF8E}" type="presOf" srcId="{9D81D0B2-CFEC-4080-BD79-9413565001B8}" destId="{B82299BD-7BFB-4C99-B756-9F70A8CA11FF}" srcOrd="0" destOrd="0" presId="urn:microsoft.com/office/officeart/2005/8/layout/cycle7"/>
    <dgm:cxn modelId="{2696FB62-3C88-4890-8E87-ED8E821AB497}" type="presOf" srcId="{0458251A-C39B-49EC-A585-8E54680195DE}" destId="{208B2E55-A9F8-4FDA-AB11-00A9DA765F19}" srcOrd="0" destOrd="0" presId="urn:microsoft.com/office/officeart/2005/8/layout/cycle7"/>
    <dgm:cxn modelId="{0DD48E99-CCAD-437A-9D06-2965F4E03BA1}" type="presOf" srcId="{B31CE31D-0B26-4E13-9139-AFDE16FEFE09}" destId="{F70975FB-5714-474F-9599-1D77C8701D27}" srcOrd="0" destOrd="0" presId="urn:microsoft.com/office/officeart/2005/8/layout/cycle7"/>
    <dgm:cxn modelId="{8B8B220A-DA27-415D-9B54-BDF4137EBF59}" type="presOf" srcId="{9D81D0B2-CFEC-4080-BD79-9413565001B8}" destId="{6A854208-EA54-484A-AD89-287DC0518D6F}" srcOrd="1" destOrd="0" presId="urn:microsoft.com/office/officeart/2005/8/layout/cycle7"/>
    <dgm:cxn modelId="{BFB0D2A1-2C10-48C2-870F-B0C2CDCF59AE}" srcId="{B6A6AD37-ADC7-4683-A505-9333ED63DF87}" destId="{7D620B45-2B20-4A10-B556-9ADB454C79FB}" srcOrd="1" destOrd="0" parTransId="{A4C373C7-C590-488E-8D57-9FC9D5782F43}" sibTransId="{9D81D0B2-CFEC-4080-BD79-9413565001B8}"/>
    <dgm:cxn modelId="{7EE4B9BF-ED56-46B8-ACAE-7303656DFFA2}" type="presOf" srcId="{3B0C038B-1AF9-48E2-9451-ED098F0A7EBC}" destId="{7DCC12DB-0281-4800-84EC-C6892E5DDF6F}" srcOrd="0" destOrd="0" presId="urn:microsoft.com/office/officeart/2005/8/layout/cycle7"/>
    <dgm:cxn modelId="{761D31F1-6D97-4369-BA0F-ED54A9A1B39C}" type="presOf" srcId="{3B0C038B-1AF9-48E2-9451-ED098F0A7EBC}" destId="{E397069E-D2A6-44E2-B880-D8FF8C8E74D2}" srcOrd="1" destOrd="0" presId="urn:microsoft.com/office/officeart/2005/8/layout/cycle7"/>
    <dgm:cxn modelId="{907C89C0-4C53-46CA-BCB4-9FF5CD1EC194}" srcId="{B6A6AD37-ADC7-4683-A505-9333ED63DF87}" destId="{B31CE31D-0B26-4E13-9139-AFDE16FEFE09}" srcOrd="2" destOrd="0" parTransId="{86E18604-AE62-4CB1-9473-BBEEACE583DD}" sibTransId="{2D679D13-EE25-445E-B36D-C1161ABA8EAE}"/>
    <dgm:cxn modelId="{766498D7-C572-4655-822B-16743E434662}" type="presOf" srcId="{2D679D13-EE25-445E-B36D-C1161ABA8EAE}" destId="{A827B13E-FA99-4445-8F62-63D2F8263EC2}" srcOrd="1" destOrd="0" presId="urn:microsoft.com/office/officeart/2005/8/layout/cycle7"/>
    <dgm:cxn modelId="{1E15BF0C-9E4D-448A-9F57-29F726165360}" type="presOf" srcId="{2D679D13-EE25-445E-B36D-C1161ABA8EAE}" destId="{892E387E-5DB0-421D-871A-3D97DE1D2491}" srcOrd="0" destOrd="0" presId="urn:microsoft.com/office/officeart/2005/8/layout/cycle7"/>
    <dgm:cxn modelId="{14ABDC9E-E2E1-4496-80DF-B0D11CF86ADF}" srcId="{B6A6AD37-ADC7-4683-A505-9333ED63DF87}" destId="{0458251A-C39B-49EC-A585-8E54680195DE}" srcOrd="0" destOrd="0" parTransId="{11E57639-378A-451D-8760-CF061165181B}" sibTransId="{3B0C038B-1AF9-48E2-9451-ED098F0A7EBC}"/>
    <dgm:cxn modelId="{76456817-D009-466E-A6DC-D38341393961}" type="presParOf" srcId="{19576E83-D877-4FAC-A2C0-A8B31E172C15}" destId="{208B2E55-A9F8-4FDA-AB11-00A9DA765F19}" srcOrd="0" destOrd="0" presId="urn:microsoft.com/office/officeart/2005/8/layout/cycle7"/>
    <dgm:cxn modelId="{E101BA75-F4B0-4CB7-A32E-B312A28B5833}" type="presParOf" srcId="{19576E83-D877-4FAC-A2C0-A8B31E172C15}" destId="{7DCC12DB-0281-4800-84EC-C6892E5DDF6F}" srcOrd="1" destOrd="0" presId="urn:microsoft.com/office/officeart/2005/8/layout/cycle7"/>
    <dgm:cxn modelId="{0F47E013-09BB-4565-AE2F-0A1DE98037FD}" type="presParOf" srcId="{7DCC12DB-0281-4800-84EC-C6892E5DDF6F}" destId="{E397069E-D2A6-44E2-B880-D8FF8C8E74D2}" srcOrd="0" destOrd="0" presId="urn:microsoft.com/office/officeart/2005/8/layout/cycle7"/>
    <dgm:cxn modelId="{0B082543-40E6-4D21-AD12-66EF3E402591}" type="presParOf" srcId="{19576E83-D877-4FAC-A2C0-A8B31E172C15}" destId="{37191334-CC12-4D4C-B917-6608797AC731}" srcOrd="2" destOrd="0" presId="urn:microsoft.com/office/officeart/2005/8/layout/cycle7"/>
    <dgm:cxn modelId="{912FD56B-F022-45DE-A204-3CC4169C036C}" type="presParOf" srcId="{19576E83-D877-4FAC-A2C0-A8B31E172C15}" destId="{B82299BD-7BFB-4C99-B756-9F70A8CA11FF}" srcOrd="3" destOrd="0" presId="urn:microsoft.com/office/officeart/2005/8/layout/cycle7"/>
    <dgm:cxn modelId="{C58A2621-6A65-49DE-BB4E-BD675E6DC663}" type="presParOf" srcId="{B82299BD-7BFB-4C99-B756-9F70A8CA11FF}" destId="{6A854208-EA54-484A-AD89-287DC0518D6F}" srcOrd="0" destOrd="0" presId="urn:microsoft.com/office/officeart/2005/8/layout/cycle7"/>
    <dgm:cxn modelId="{6A9370B7-17C5-4477-B25A-4412B768B478}" type="presParOf" srcId="{19576E83-D877-4FAC-A2C0-A8B31E172C15}" destId="{F70975FB-5714-474F-9599-1D77C8701D27}" srcOrd="4" destOrd="0" presId="urn:microsoft.com/office/officeart/2005/8/layout/cycle7"/>
    <dgm:cxn modelId="{2A9613A0-70A9-4D59-89AE-B2C5C7A3C8D1}" type="presParOf" srcId="{19576E83-D877-4FAC-A2C0-A8B31E172C15}" destId="{892E387E-5DB0-421D-871A-3D97DE1D2491}" srcOrd="5" destOrd="0" presId="urn:microsoft.com/office/officeart/2005/8/layout/cycle7"/>
    <dgm:cxn modelId="{E614D8FC-4B78-46A7-BCCB-E2F0C3A3BC3F}" type="presParOf" srcId="{892E387E-5DB0-421D-871A-3D97DE1D2491}" destId="{A827B13E-FA99-4445-8F62-63D2F8263EC2}" srcOrd="0" destOrd="0" presId="urn:microsoft.com/office/officeart/2005/8/layout/cycle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0004EA-49FA-42E5-9A8D-FBDB3E101470}"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tr-TR"/>
        </a:p>
      </dgm:t>
    </dgm:pt>
    <dgm:pt modelId="{26AE7C7B-DCAD-4A28-A89F-C9DFB2E18D18}">
      <dgm:prSet phldrT="[Metin]" phldr="1" custT="1"/>
      <dgm:spPr>
        <a:solidFill>
          <a:srgbClr val="00B050">
            <a:alpha val="85000"/>
          </a:srgbClr>
        </a:solidFill>
      </dgm:spPr>
      <dgm:t>
        <a:bodyPr/>
        <a:lstStyle/>
        <a:p>
          <a:endParaRPr lang="tr-TR" sz="2800" dirty="0"/>
        </a:p>
      </dgm:t>
    </dgm:pt>
    <dgm:pt modelId="{5A576E87-5838-45A1-AEB0-A5A03D423480}" type="parTrans" cxnId="{02C5C867-6987-4336-8901-1BC73FA3BB4E}">
      <dgm:prSet/>
      <dgm:spPr/>
      <dgm:t>
        <a:bodyPr/>
        <a:lstStyle/>
        <a:p>
          <a:endParaRPr lang="tr-TR"/>
        </a:p>
      </dgm:t>
    </dgm:pt>
    <dgm:pt modelId="{8EF87141-F57B-40A2-B6CD-AD2A12442CDC}" type="sibTrans" cxnId="{02C5C867-6987-4336-8901-1BC73FA3BB4E}">
      <dgm:prSet/>
      <dgm:spPr/>
      <dgm:t>
        <a:bodyPr/>
        <a:lstStyle/>
        <a:p>
          <a:endParaRPr lang="tr-TR"/>
        </a:p>
      </dgm:t>
    </dgm:pt>
    <dgm:pt modelId="{CC581429-3314-4B6F-9D73-C11E13F7FC1E}">
      <dgm:prSet phldrT="[Metin]" custT="1"/>
      <dgm:spPr>
        <a:solidFill>
          <a:srgbClr val="00B050">
            <a:alpha val="85000"/>
          </a:srgbClr>
        </a:solidFill>
      </dgm:spPr>
      <dgm:t>
        <a:bodyPr/>
        <a:lstStyle/>
        <a:p>
          <a:r>
            <a:rPr lang="tr-TR" sz="2200" b="1" dirty="0" smtClean="0">
              <a:solidFill>
                <a:schemeClr val="tx1"/>
              </a:solidFill>
            </a:rPr>
            <a:t>İri Hacimli Atıklar</a:t>
          </a:r>
          <a:endParaRPr lang="tr-TR" sz="2200" dirty="0">
            <a:solidFill>
              <a:schemeClr val="tx1"/>
            </a:solidFill>
          </a:endParaRPr>
        </a:p>
      </dgm:t>
    </dgm:pt>
    <dgm:pt modelId="{632B5788-B5C8-4ACA-A82B-8C1F8E81179B}" type="parTrans" cxnId="{E03662BF-7D89-432E-B774-2870AE6B8C7F}">
      <dgm:prSet/>
      <dgm:spPr/>
      <dgm:t>
        <a:bodyPr/>
        <a:lstStyle/>
        <a:p>
          <a:endParaRPr lang="tr-TR"/>
        </a:p>
      </dgm:t>
    </dgm:pt>
    <dgm:pt modelId="{10CF6097-5602-4D44-B628-FEE86107D397}" type="sibTrans" cxnId="{E03662BF-7D89-432E-B774-2870AE6B8C7F}">
      <dgm:prSet/>
      <dgm:spPr/>
      <dgm:t>
        <a:bodyPr/>
        <a:lstStyle/>
        <a:p>
          <a:endParaRPr lang="tr-TR"/>
        </a:p>
      </dgm:t>
    </dgm:pt>
    <dgm:pt modelId="{BFCD18A3-5679-4522-A3C3-1229BAB68ED1}">
      <dgm:prSet phldrT="[Metin]" phldr="1"/>
      <dgm:spPr>
        <a:solidFill>
          <a:srgbClr val="FF0000">
            <a:alpha val="85000"/>
          </a:srgbClr>
        </a:solidFill>
      </dgm:spPr>
      <dgm:t>
        <a:bodyPr/>
        <a:lstStyle/>
        <a:p>
          <a:endParaRPr lang="tr-TR" sz="2400" dirty="0"/>
        </a:p>
      </dgm:t>
    </dgm:pt>
    <dgm:pt modelId="{9535D658-FCCD-4DC9-A6E6-2CCD46D26B1D}" type="parTrans" cxnId="{77F3C8E1-4276-4523-BB90-6041DECDD413}">
      <dgm:prSet/>
      <dgm:spPr/>
      <dgm:t>
        <a:bodyPr/>
        <a:lstStyle/>
        <a:p>
          <a:endParaRPr lang="tr-TR"/>
        </a:p>
      </dgm:t>
    </dgm:pt>
    <dgm:pt modelId="{9F2D934F-717B-4BAE-A59D-FE77F3C0B74A}" type="sibTrans" cxnId="{77F3C8E1-4276-4523-BB90-6041DECDD413}">
      <dgm:prSet/>
      <dgm:spPr/>
      <dgm:t>
        <a:bodyPr/>
        <a:lstStyle/>
        <a:p>
          <a:endParaRPr lang="tr-TR"/>
        </a:p>
      </dgm:t>
    </dgm:pt>
    <dgm:pt modelId="{B9AEB7F7-6BB3-4036-9675-9A27D16EE774}">
      <dgm:prSet phldrT="[Metin]" custT="1"/>
      <dgm:spPr>
        <a:solidFill>
          <a:srgbClr val="FF0000">
            <a:alpha val="85000"/>
          </a:srgbClr>
        </a:solidFill>
      </dgm:spPr>
      <dgm:t>
        <a:bodyPr/>
        <a:lstStyle/>
        <a:p>
          <a:r>
            <a:rPr lang="tr-TR" sz="2200" b="1" dirty="0" smtClean="0">
              <a:solidFill>
                <a:schemeClr val="tx1"/>
              </a:solidFill>
            </a:rPr>
            <a:t>Evlerden Kaynaklanan Tehlikeli Atıklar</a:t>
          </a:r>
          <a:endParaRPr lang="tr-TR" sz="2200" b="1" dirty="0"/>
        </a:p>
      </dgm:t>
    </dgm:pt>
    <dgm:pt modelId="{1DE5EC44-F40F-4F0F-8044-41D83AADC555}" type="parTrans" cxnId="{0F91808B-DB8B-427C-A280-25C77AA3AA75}">
      <dgm:prSet/>
      <dgm:spPr/>
      <dgm:t>
        <a:bodyPr/>
        <a:lstStyle/>
        <a:p>
          <a:endParaRPr lang="tr-TR"/>
        </a:p>
      </dgm:t>
    </dgm:pt>
    <dgm:pt modelId="{FB59DE2C-DAB7-4C08-B82D-8DAD0D5A8ACD}" type="sibTrans" cxnId="{0F91808B-DB8B-427C-A280-25C77AA3AA75}">
      <dgm:prSet/>
      <dgm:spPr/>
      <dgm:t>
        <a:bodyPr/>
        <a:lstStyle/>
        <a:p>
          <a:endParaRPr lang="tr-TR"/>
        </a:p>
      </dgm:t>
    </dgm:pt>
    <dgm:pt modelId="{2A03D557-FE16-44B3-B9C9-8D2782C959AF}">
      <dgm:prSet phldrT="[Metin]" phldr="1"/>
      <dgm:spPr>
        <a:solidFill>
          <a:srgbClr val="0070C0">
            <a:alpha val="85000"/>
          </a:srgbClr>
        </a:solidFill>
      </dgm:spPr>
      <dgm:t>
        <a:bodyPr/>
        <a:lstStyle/>
        <a:p>
          <a:endParaRPr lang="tr-TR" sz="2200" dirty="0"/>
        </a:p>
      </dgm:t>
    </dgm:pt>
    <dgm:pt modelId="{EDC6DB18-9D39-453B-A09F-149DEFA1CDF0}" type="parTrans" cxnId="{FC247348-FE0C-418C-AD4F-E875882F3B73}">
      <dgm:prSet/>
      <dgm:spPr/>
      <dgm:t>
        <a:bodyPr/>
        <a:lstStyle/>
        <a:p>
          <a:endParaRPr lang="tr-TR"/>
        </a:p>
      </dgm:t>
    </dgm:pt>
    <dgm:pt modelId="{D8D6CE82-118F-441C-B8A4-33C18BBD938A}" type="sibTrans" cxnId="{FC247348-FE0C-418C-AD4F-E875882F3B73}">
      <dgm:prSet/>
      <dgm:spPr/>
      <dgm:t>
        <a:bodyPr/>
        <a:lstStyle/>
        <a:p>
          <a:endParaRPr lang="tr-TR"/>
        </a:p>
      </dgm:t>
    </dgm:pt>
    <dgm:pt modelId="{2AB191CA-265C-416A-B429-939D72E34AC3}">
      <dgm:prSet phldrT="[Metin]" custT="1"/>
      <dgm:spPr>
        <a:solidFill>
          <a:srgbClr val="0070C0">
            <a:alpha val="85000"/>
          </a:srgbClr>
        </a:solidFill>
      </dgm:spPr>
      <dgm:t>
        <a:bodyPr/>
        <a:lstStyle/>
        <a:p>
          <a:r>
            <a:rPr lang="tr-TR" sz="2200" b="1" dirty="0" smtClean="0">
              <a:solidFill>
                <a:schemeClr val="tx1"/>
              </a:solidFill>
            </a:rPr>
            <a:t>Elektrikli–Elektronik Atıklar</a:t>
          </a:r>
          <a:endParaRPr lang="tr-TR" sz="2200" dirty="0"/>
        </a:p>
      </dgm:t>
    </dgm:pt>
    <dgm:pt modelId="{97BCDAAF-9ED5-489C-BDFE-E2240E6054AB}" type="parTrans" cxnId="{2AD2B85A-C5CC-4C13-8F22-4DF2684FD611}">
      <dgm:prSet/>
      <dgm:spPr/>
      <dgm:t>
        <a:bodyPr/>
        <a:lstStyle/>
        <a:p>
          <a:endParaRPr lang="tr-TR"/>
        </a:p>
      </dgm:t>
    </dgm:pt>
    <dgm:pt modelId="{12C7F6C0-1815-4CDF-B5E6-61F78A830755}" type="sibTrans" cxnId="{2AD2B85A-C5CC-4C13-8F22-4DF2684FD611}">
      <dgm:prSet/>
      <dgm:spPr/>
      <dgm:t>
        <a:bodyPr/>
        <a:lstStyle/>
        <a:p>
          <a:endParaRPr lang="tr-TR"/>
        </a:p>
      </dgm:t>
    </dgm:pt>
    <dgm:pt modelId="{C7C0DF5C-B028-44F7-8414-02D8F526FC38}">
      <dgm:prSet phldrT="[Metin]" custT="1"/>
      <dgm:spPr>
        <a:solidFill>
          <a:srgbClr val="00B050">
            <a:alpha val="85000"/>
          </a:srgbClr>
        </a:solidFill>
      </dgm:spPr>
      <dgm:t>
        <a:bodyPr/>
        <a:lstStyle/>
        <a:p>
          <a:endParaRPr lang="tr-TR" sz="2400" dirty="0"/>
        </a:p>
      </dgm:t>
    </dgm:pt>
    <dgm:pt modelId="{B079DFC8-2C3D-4C83-B7AE-4DBBE87543B6}" type="parTrans" cxnId="{6B90E5A9-4F5E-4905-B54C-1CB3B2C063DC}">
      <dgm:prSet/>
      <dgm:spPr/>
      <dgm:t>
        <a:bodyPr/>
        <a:lstStyle/>
        <a:p>
          <a:endParaRPr lang="tr-TR"/>
        </a:p>
      </dgm:t>
    </dgm:pt>
    <dgm:pt modelId="{0DFF6F9D-B8C2-4732-8189-F3E3B288697D}" type="sibTrans" cxnId="{6B90E5A9-4F5E-4905-B54C-1CB3B2C063DC}">
      <dgm:prSet/>
      <dgm:spPr/>
      <dgm:t>
        <a:bodyPr/>
        <a:lstStyle/>
        <a:p>
          <a:endParaRPr lang="tr-TR"/>
        </a:p>
      </dgm:t>
    </dgm:pt>
    <dgm:pt modelId="{C9B35823-53F3-458B-AD4C-F0AC36E37B42}">
      <dgm:prSet phldrT="[Metin]" custT="1"/>
      <dgm:spPr>
        <a:solidFill>
          <a:srgbClr val="00B050">
            <a:alpha val="85000"/>
          </a:srgbClr>
        </a:solidFill>
      </dgm:spPr>
      <dgm:t>
        <a:bodyPr/>
        <a:lstStyle/>
        <a:p>
          <a:r>
            <a:rPr lang="tr-TR" sz="2200" b="1" dirty="0" smtClean="0">
              <a:solidFill>
                <a:schemeClr val="tx1"/>
              </a:solidFill>
            </a:rPr>
            <a:t>Park-bahçe atıkları</a:t>
          </a:r>
          <a:endParaRPr lang="tr-TR" sz="2200" dirty="0">
            <a:solidFill>
              <a:schemeClr val="tx1"/>
            </a:solidFill>
          </a:endParaRPr>
        </a:p>
      </dgm:t>
    </dgm:pt>
    <dgm:pt modelId="{AF9B2E59-79CE-415A-8EDD-E8337BA99C02}" type="parTrans" cxnId="{CCE17310-9168-4AAC-BE14-9AE3777A2669}">
      <dgm:prSet/>
      <dgm:spPr/>
      <dgm:t>
        <a:bodyPr/>
        <a:lstStyle/>
        <a:p>
          <a:endParaRPr lang="tr-TR"/>
        </a:p>
      </dgm:t>
    </dgm:pt>
    <dgm:pt modelId="{CA222EDC-56E9-4D4D-B27E-5A731FE6039F}" type="sibTrans" cxnId="{CCE17310-9168-4AAC-BE14-9AE3777A2669}">
      <dgm:prSet/>
      <dgm:spPr/>
      <dgm:t>
        <a:bodyPr/>
        <a:lstStyle/>
        <a:p>
          <a:endParaRPr lang="tr-TR"/>
        </a:p>
      </dgm:t>
    </dgm:pt>
    <dgm:pt modelId="{FDEBBA9D-0DD7-427C-81CE-C19608A58411}">
      <dgm:prSet phldrT="[Metin]" custT="1"/>
      <dgm:spPr>
        <a:solidFill>
          <a:srgbClr val="00B050">
            <a:alpha val="85000"/>
          </a:srgbClr>
        </a:solidFill>
      </dgm:spPr>
      <dgm:t>
        <a:bodyPr/>
        <a:lstStyle/>
        <a:p>
          <a:r>
            <a:rPr lang="tr-TR" sz="2200" b="1" dirty="0" smtClean="0">
              <a:solidFill>
                <a:schemeClr val="tx1"/>
              </a:solidFill>
            </a:rPr>
            <a:t>İnşaat ve yıkıntı atıkları</a:t>
          </a:r>
          <a:endParaRPr lang="tr-TR" sz="2200" dirty="0">
            <a:solidFill>
              <a:schemeClr val="tx1"/>
            </a:solidFill>
          </a:endParaRPr>
        </a:p>
      </dgm:t>
    </dgm:pt>
    <dgm:pt modelId="{28019D20-2401-4EAC-A8D6-1543734CF781}" type="parTrans" cxnId="{FBD58190-9F67-4082-BE94-D643E6124E64}">
      <dgm:prSet/>
      <dgm:spPr/>
      <dgm:t>
        <a:bodyPr/>
        <a:lstStyle/>
        <a:p>
          <a:endParaRPr lang="tr-TR"/>
        </a:p>
      </dgm:t>
    </dgm:pt>
    <dgm:pt modelId="{ADC22272-634C-4985-8867-22CE409CA4FC}" type="sibTrans" cxnId="{FBD58190-9F67-4082-BE94-D643E6124E64}">
      <dgm:prSet/>
      <dgm:spPr/>
      <dgm:t>
        <a:bodyPr/>
        <a:lstStyle/>
        <a:p>
          <a:endParaRPr lang="tr-TR"/>
        </a:p>
      </dgm:t>
    </dgm:pt>
    <dgm:pt modelId="{6F739533-19F2-4851-AD4C-68849EC1D57E}">
      <dgm:prSet phldrT="[Metin]" custT="1"/>
      <dgm:spPr>
        <a:solidFill>
          <a:srgbClr val="FF0000">
            <a:alpha val="85000"/>
          </a:srgbClr>
        </a:solidFill>
      </dgm:spPr>
      <dgm:t>
        <a:bodyPr/>
        <a:lstStyle/>
        <a:p>
          <a:r>
            <a:rPr lang="tr-TR" sz="1800" b="1" dirty="0" smtClean="0">
              <a:solidFill>
                <a:schemeClr val="bg1"/>
              </a:solidFill>
            </a:rPr>
            <a:t>Atık Piller, </a:t>
          </a:r>
          <a:endParaRPr lang="tr-TR" sz="1800" b="1" dirty="0">
            <a:solidFill>
              <a:schemeClr val="bg1"/>
            </a:solidFill>
          </a:endParaRPr>
        </a:p>
      </dgm:t>
    </dgm:pt>
    <dgm:pt modelId="{783B6C55-578C-4B25-8C5F-7634A20B1662}" type="parTrans" cxnId="{317005FD-7401-4C2A-A8AF-1041D4E0EB0F}">
      <dgm:prSet/>
      <dgm:spPr/>
      <dgm:t>
        <a:bodyPr/>
        <a:lstStyle/>
        <a:p>
          <a:endParaRPr lang="tr-TR"/>
        </a:p>
      </dgm:t>
    </dgm:pt>
    <dgm:pt modelId="{E870C2A0-DC7A-48EA-8311-B0D4F13D7A3F}" type="sibTrans" cxnId="{317005FD-7401-4C2A-A8AF-1041D4E0EB0F}">
      <dgm:prSet/>
      <dgm:spPr/>
      <dgm:t>
        <a:bodyPr/>
        <a:lstStyle/>
        <a:p>
          <a:endParaRPr lang="tr-TR"/>
        </a:p>
      </dgm:t>
    </dgm:pt>
    <dgm:pt modelId="{108297C3-7C23-47DC-86CA-A7DEE0DBF157}">
      <dgm:prSet phldrT="[Metin]" custT="1"/>
      <dgm:spPr>
        <a:solidFill>
          <a:srgbClr val="FF0000">
            <a:alpha val="85000"/>
          </a:srgbClr>
        </a:solidFill>
      </dgm:spPr>
      <dgm:t>
        <a:bodyPr/>
        <a:lstStyle/>
        <a:p>
          <a:r>
            <a:rPr lang="tr-TR" sz="1800" b="1" dirty="0" smtClean="0">
              <a:solidFill>
                <a:schemeClr val="bg1"/>
              </a:solidFill>
            </a:rPr>
            <a:t>Miadı Dolmuş İlaçlar,</a:t>
          </a:r>
          <a:endParaRPr lang="tr-TR" sz="1800" b="1" dirty="0">
            <a:solidFill>
              <a:schemeClr val="bg1"/>
            </a:solidFill>
          </a:endParaRPr>
        </a:p>
      </dgm:t>
    </dgm:pt>
    <dgm:pt modelId="{51A53A1D-ABBD-4186-8DCA-055CF4AA528A}" type="parTrans" cxnId="{2BF681D0-8304-4AC5-A103-3C9FCF1F05BD}">
      <dgm:prSet/>
      <dgm:spPr/>
      <dgm:t>
        <a:bodyPr/>
        <a:lstStyle/>
        <a:p>
          <a:endParaRPr lang="tr-TR"/>
        </a:p>
      </dgm:t>
    </dgm:pt>
    <dgm:pt modelId="{A4190732-D247-432B-8007-99E8C58B2AB0}" type="sibTrans" cxnId="{2BF681D0-8304-4AC5-A103-3C9FCF1F05BD}">
      <dgm:prSet/>
      <dgm:spPr/>
      <dgm:t>
        <a:bodyPr/>
        <a:lstStyle/>
        <a:p>
          <a:endParaRPr lang="tr-TR"/>
        </a:p>
      </dgm:t>
    </dgm:pt>
    <dgm:pt modelId="{B153FD3B-FEB3-49FC-BC78-A4E9DD9EBCCF}">
      <dgm:prSet phldrT="[Metin]" custT="1"/>
      <dgm:spPr>
        <a:solidFill>
          <a:srgbClr val="FF0000">
            <a:alpha val="85000"/>
          </a:srgbClr>
        </a:solidFill>
      </dgm:spPr>
      <dgm:t>
        <a:bodyPr/>
        <a:lstStyle/>
        <a:p>
          <a:r>
            <a:rPr lang="tr-TR" sz="1800" b="1" dirty="0" smtClean="0">
              <a:solidFill>
                <a:schemeClr val="bg1"/>
              </a:solidFill>
            </a:rPr>
            <a:t>Boya - Vernik Kutuları,</a:t>
          </a:r>
          <a:endParaRPr lang="tr-TR" sz="1800" b="1" dirty="0">
            <a:solidFill>
              <a:schemeClr val="bg1"/>
            </a:solidFill>
          </a:endParaRPr>
        </a:p>
      </dgm:t>
    </dgm:pt>
    <dgm:pt modelId="{025B9958-CD80-4524-B79C-F3B5008C6040}" type="parTrans" cxnId="{7FD95D4F-F9B4-46BF-949A-86251615B31B}">
      <dgm:prSet/>
      <dgm:spPr/>
      <dgm:t>
        <a:bodyPr/>
        <a:lstStyle/>
        <a:p>
          <a:endParaRPr lang="tr-TR"/>
        </a:p>
      </dgm:t>
    </dgm:pt>
    <dgm:pt modelId="{5B7D5003-6ECE-4C03-A61C-3E327073D4C6}" type="sibTrans" cxnId="{7FD95D4F-F9B4-46BF-949A-86251615B31B}">
      <dgm:prSet/>
      <dgm:spPr/>
      <dgm:t>
        <a:bodyPr/>
        <a:lstStyle/>
        <a:p>
          <a:endParaRPr lang="tr-TR"/>
        </a:p>
      </dgm:t>
    </dgm:pt>
    <dgm:pt modelId="{5EE2A2AF-ABBC-478F-919B-C77849D8EAF2}">
      <dgm:prSet phldrT="[Metin]" custT="1"/>
      <dgm:spPr>
        <a:solidFill>
          <a:srgbClr val="FF0000">
            <a:alpha val="85000"/>
          </a:srgbClr>
        </a:solidFill>
      </dgm:spPr>
      <dgm:t>
        <a:bodyPr/>
        <a:lstStyle/>
        <a:p>
          <a:r>
            <a:rPr lang="tr-TR" sz="1800" b="1" dirty="0" smtClean="0">
              <a:solidFill>
                <a:schemeClr val="bg1"/>
              </a:solidFill>
            </a:rPr>
            <a:t>Kartuş – Toner, </a:t>
          </a:r>
          <a:endParaRPr lang="tr-TR" sz="1800" b="1" dirty="0">
            <a:solidFill>
              <a:schemeClr val="bg1"/>
            </a:solidFill>
          </a:endParaRPr>
        </a:p>
      </dgm:t>
    </dgm:pt>
    <dgm:pt modelId="{5314FEC4-9A4C-4479-BC26-4F7DE56C183D}" type="parTrans" cxnId="{77A81090-76ED-460C-9199-D4E17C4C7B31}">
      <dgm:prSet/>
      <dgm:spPr/>
      <dgm:t>
        <a:bodyPr/>
        <a:lstStyle/>
        <a:p>
          <a:endParaRPr lang="tr-TR"/>
        </a:p>
      </dgm:t>
    </dgm:pt>
    <dgm:pt modelId="{61D40B15-0DC3-498F-B23A-F2FF454C32CD}" type="sibTrans" cxnId="{77A81090-76ED-460C-9199-D4E17C4C7B31}">
      <dgm:prSet/>
      <dgm:spPr/>
      <dgm:t>
        <a:bodyPr/>
        <a:lstStyle/>
        <a:p>
          <a:endParaRPr lang="tr-TR"/>
        </a:p>
      </dgm:t>
    </dgm:pt>
    <dgm:pt modelId="{8437804C-BC56-4291-9367-897C2C2EA8E8}">
      <dgm:prSet phldrT="[Metin]" custT="1"/>
      <dgm:spPr>
        <a:solidFill>
          <a:srgbClr val="FF0000">
            <a:alpha val="85000"/>
          </a:srgbClr>
        </a:solidFill>
      </dgm:spPr>
      <dgm:t>
        <a:bodyPr/>
        <a:lstStyle/>
        <a:p>
          <a:r>
            <a:rPr lang="tr-TR" sz="1800" b="1" dirty="0" smtClean="0">
              <a:solidFill>
                <a:schemeClr val="bg1"/>
              </a:solidFill>
            </a:rPr>
            <a:t>Kozmetik Ürün Kutuları                     vb.</a:t>
          </a:r>
          <a:endParaRPr lang="tr-TR" sz="1800" b="1" dirty="0">
            <a:solidFill>
              <a:schemeClr val="bg1"/>
            </a:solidFill>
          </a:endParaRPr>
        </a:p>
      </dgm:t>
    </dgm:pt>
    <dgm:pt modelId="{EE9300D5-9B00-4FD0-AB7B-D30FC7FCB209}" type="parTrans" cxnId="{649FDB69-7701-412E-9BC7-CAA93EDA101E}">
      <dgm:prSet/>
      <dgm:spPr/>
      <dgm:t>
        <a:bodyPr/>
        <a:lstStyle/>
        <a:p>
          <a:endParaRPr lang="tr-TR"/>
        </a:p>
      </dgm:t>
    </dgm:pt>
    <dgm:pt modelId="{E95A4B06-99D2-4079-89DB-99BDAFB8F428}" type="sibTrans" cxnId="{649FDB69-7701-412E-9BC7-CAA93EDA101E}">
      <dgm:prSet/>
      <dgm:spPr/>
      <dgm:t>
        <a:bodyPr/>
        <a:lstStyle/>
        <a:p>
          <a:endParaRPr lang="tr-TR"/>
        </a:p>
      </dgm:t>
    </dgm:pt>
    <dgm:pt modelId="{9F31C1DC-CB3D-4743-83BE-72C644A0FC8D}">
      <dgm:prSet phldrT="[Metin]" custT="1"/>
      <dgm:spPr>
        <a:solidFill>
          <a:srgbClr val="00B050">
            <a:alpha val="85000"/>
          </a:srgbClr>
        </a:solidFill>
      </dgm:spPr>
      <dgm:t>
        <a:bodyPr/>
        <a:lstStyle/>
        <a:p>
          <a:r>
            <a:rPr lang="tr-TR" sz="1800" dirty="0" smtClean="0">
              <a:solidFill>
                <a:schemeClr val="bg1"/>
              </a:solidFill>
            </a:rPr>
            <a:t>Mobilya,</a:t>
          </a:r>
          <a:endParaRPr lang="tr-TR" sz="1800" dirty="0">
            <a:solidFill>
              <a:schemeClr val="bg1"/>
            </a:solidFill>
          </a:endParaRPr>
        </a:p>
      </dgm:t>
    </dgm:pt>
    <dgm:pt modelId="{2B22BDD6-95DC-4D30-8165-853C35EE5B3B}" type="parTrans" cxnId="{CB29EA9F-9B83-4D74-A92C-C5BCEF8C184F}">
      <dgm:prSet/>
      <dgm:spPr/>
      <dgm:t>
        <a:bodyPr/>
        <a:lstStyle/>
        <a:p>
          <a:endParaRPr lang="tr-TR"/>
        </a:p>
      </dgm:t>
    </dgm:pt>
    <dgm:pt modelId="{5B2D5C7C-FBED-4C2E-B5E6-E0AF99FD3B66}" type="sibTrans" cxnId="{CB29EA9F-9B83-4D74-A92C-C5BCEF8C184F}">
      <dgm:prSet/>
      <dgm:spPr/>
      <dgm:t>
        <a:bodyPr/>
        <a:lstStyle/>
        <a:p>
          <a:endParaRPr lang="tr-TR"/>
        </a:p>
      </dgm:t>
    </dgm:pt>
    <dgm:pt modelId="{D93A631D-FFEA-46C4-8CF8-ED8E0DA5D292}">
      <dgm:prSet phldrT="[Metin]" custT="1"/>
      <dgm:spPr>
        <a:solidFill>
          <a:srgbClr val="00B050">
            <a:alpha val="85000"/>
          </a:srgbClr>
        </a:solidFill>
      </dgm:spPr>
      <dgm:t>
        <a:bodyPr/>
        <a:lstStyle/>
        <a:p>
          <a:r>
            <a:rPr lang="tr-TR" sz="1800" dirty="0" smtClean="0">
              <a:solidFill>
                <a:schemeClr val="bg1"/>
              </a:solidFill>
            </a:rPr>
            <a:t>Kanepe vb.</a:t>
          </a:r>
          <a:endParaRPr lang="tr-TR" sz="1800" dirty="0">
            <a:solidFill>
              <a:schemeClr val="bg1"/>
            </a:solidFill>
          </a:endParaRPr>
        </a:p>
      </dgm:t>
    </dgm:pt>
    <dgm:pt modelId="{BE7BFE9C-43A4-41BF-985A-DD78B9627F6A}" type="parTrans" cxnId="{C046C39C-68B1-43EF-BBE1-6DA4B05AB2E9}">
      <dgm:prSet/>
      <dgm:spPr/>
      <dgm:t>
        <a:bodyPr/>
        <a:lstStyle/>
        <a:p>
          <a:endParaRPr lang="tr-TR"/>
        </a:p>
      </dgm:t>
    </dgm:pt>
    <dgm:pt modelId="{6C73A628-E350-40BF-AB78-3848F530869F}" type="sibTrans" cxnId="{C046C39C-68B1-43EF-BBE1-6DA4B05AB2E9}">
      <dgm:prSet/>
      <dgm:spPr/>
      <dgm:t>
        <a:bodyPr/>
        <a:lstStyle/>
        <a:p>
          <a:endParaRPr lang="tr-TR"/>
        </a:p>
      </dgm:t>
    </dgm:pt>
    <dgm:pt modelId="{5A12CA1B-26D9-44E0-8D1C-CD7BAE198EC7}">
      <dgm:prSet phldrT="[Metin]" custT="1"/>
      <dgm:spPr>
        <a:solidFill>
          <a:srgbClr val="00B050">
            <a:alpha val="85000"/>
          </a:srgbClr>
        </a:solidFill>
      </dgm:spPr>
      <dgm:t>
        <a:bodyPr/>
        <a:lstStyle/>
        <a:p>
          <a:r>
            <a:rPr lang="tr-TR" sz="2200" b="1" dirty="0" smtClean="0">
              <a:solidFill>
                <a:schemeClr val="tx1"/>
              </a:solidFill>
            </a:rPr>
            <a:t>Ambalaj Atıkları</a:t>
          </a:r>
          <a:endParaRPr lang="tr-TR" sz="2200" dirty="0">
            <a:solidFill>
              <a:schemeClr val="tx1"/>
            </a:solidFill>
          </a:endParaRPr>
        </a:p>
      </dgm:t>
    </dgm:pt>
    <dgm:pt modelId="{02F6D164-0A82-4999-8503-492037E9AA99}" type="sibTrans" cxnId="{CD32F214-295F-49F1-AF59-23B0880B8F4D}">
      <dgm:prSet/>
      <dgm:spPr/>
      <dgm:t>
        <a:bodyPr/>
        <a:lstStyle/>
        <a:p>
          <a:endParaRPr lang="tr-TR"/>
        </a:p>
      </dgm:t>
    </dgm:pt>
    <dgm:pt modelId="{38FD8E34-E5B6-47F7-8B6F-558438EB3908}" type="parTrans" cxnId="{CD32F214-295F-49F1-AF59-23B0880B8F4D}">
      <dgm:prSet/>
      <dgm:spPr/>
      <dgm:t>
        <a:bodyPr/>
        <a:lstStyle/>
        <a:p>
          <a:endParaRPr lang="tr-TR"/>
        </a:p>
      </dgm:t>
    </dgm:pt>
    <dgm:pt modelId="{C6A62C35-C954-46BF-B2B4-BD3638C014F9}">
      <dgm:prSet phldrT="[Metin]" custT="1"/>
      <dgm:spPr>
        <a:solidFill>
          <a:srgbClr val="00B050">
            <a:alpha val="85000"/>
          </a:srgbClr>
        </a:solidFill>
      </dgm:spPr>
      <dgm:t>
        <a:bodyPr/>
        <a:lstStyle/>
        <a:p>
          <a:r>
            <a:rPr lang="tr-TR" sz="2200" b="1" dirty="0" smtClean="0">
              <a:solidFill>
                <a:schemeClr val="tx1"/>
              </a:solidFill>
            </a:rPr>
            <a:t>Ömrünü tamamlamış lastikler</a:t>
          </a:r>
          <a:endParaRPr lang="tr-TR" sz="2200" dirty="0">
            <a:solidFill>
              <a:schemeClr val="tx1"/>
            </a:solidFill>
          </a:endParaRPr>
        </a:p>
      </dgm:t>
    </dgm:pt>
    <dgm:pt modelId="{5E506618-DDE5-43F6-925B-1C89BAA8F35B}" type="parTrans" cxnId="{008FF24C-8C0F-4EFB-83A3-659FE706F7D7}">
      <dgm:prSet/>
      <dgm:spPr/>
      <dgm:t>
        <a:bodyPr/>
        <a:lstStyle/>
        <a:p>
          <a:endParaRPr lang="tr-TR"/>
        </a:p>
      </dgm:t>
    </dgm:pt>
    <dgm:pt modelId="{14913A70-2D9E-42BB-8FA9-21680933DFBD}" type="sibTrans" cxnId="{008FF24C-8C0F-4EFB-83A3-659FE706F7D7}">
      <dgm:prSet/>
      <dgm:spPr/>
      <dgm:t>
        <a:bodyPr/>
        <a:lstStyle/>
        <a:p>
          <a:endParaRPr lang="tr-TR"/>
        </a:p>
      </dgm:t>
    </dgm:pt>
    <dgm:pt modelId="{454C6BB9-4405-4F51-B21A-C8FDD4645DE7}">
      <dgm:prSet phldrT="[Metin]" custT="1"/>
      <dgm:spPr>
        <a:solidFill>
          <a:srgbClr val="FF0000">
            <a:alpha val="85000"/>
          </a:srgbClr>
        </a:solidFill>
      </dgm:spPr>
      <dgm:t>
        <a:bodyPr/>
        <a:lstStyle/>
        <a:p>
          <a:endParaRPr lang="tr-TR" sz="1800" b="1" dirty="0">
            <a:solidFill>
              <a:schemeClr val="tx2">
                <a:lumMod val="50000"/>
                <a:lumOff val="50000"/>
              </a:schemeClr>
            </a:solidFill>
          </a:endParaRPr>
        </a:p>
      </dgm:t>
    </dgm:pt>
    <dgm:pt modelId="{E123D479-5A31-40E9-80E1-D41CF94423BC}" type="parTrans" cxnId="{F593D460-CE98-4FB0-82DD-4569429BA073}">
      <dgm:prSet/>
      <dgm:spPr/>
      <dgm:t>
        <a:bodyPr/>
        <a:lstStyle/>
        <a:p>
          <a:endParaRPr lang="tr-TR"/>
        </a:p>
      </dgm:t>
    </dgm:pt>
    <dgm:pt modelId="{DF08EFB2-11CD-4986-860D-4D92CB130442}" type="sibTrans" cxnId="{F593D460-CE98-4FB0-82DD-4569429BA073}">
      <dgm:prSet/>
      <dgm:spPr/>
      <dgm:t>
        <a:bodyPr/>
        <a:lstStyle/>
        <a:p>
          <a:endParaRPr lang="tr-TR"/>
        </a:p>
      </dgm:t>
    </dgm:pt>
    <dgm:pt modelId="{9072924D-592E-4783-A3FA-8B02CEE69776}">
      <dgm:prSet phldrT="[Metin]" custT="1"/>
      <dgm:spPr>
        <a:solidFill>
          <a:srgbClr val="FF0000">
            <a:alpha val="85000"/>
          </a:srgbClr>
        </a:solidFill>
      </dgm:spPr>
      <dgm:t>
        <a:bodyPr/>
        <a:lstStyle/>
        <a:p>
          <a:r>
            <a:rPr lang="tr-TR" sz="1800" b="1" dirty="0" smtClean="0">
              <a:solidFill>
                <a:schemeClr val="bg1"/>
              </a:solidFill>
            </a:rPr>
            <a:t>Bitkisel Atık Yağlar</a:t>
          </a:r>
          <a:endParaRPr lang="tr-TR" sz="1800" b="1" dirty="0">
            <a:solidFill>
              <a:schemeClr val="bg1"/>
            </a:solidFill>
          </a:endParaRPr>
        </a:p>
      </dgm:t>
    </dgm:pt>
    <dgm:pt modelId="{AB605D4D-8289-415A-87E4-35770A3990F9}" type="parTrans" cxnId="{73BC25F0-4B10-43C1-84DF-10081DFDB10C}">
      <dgm:prSet/>
      <dgm:spPr/>
      <dgm:t>
        <a:bodyPr/>
        <a:lstStyle/>
        <a:p>
          <a:endParaRPr lang="tr-TR"/>
        </a:p>
      </dgm:t>
    </dgm:pt>
    <dgm:pt modelId="{BF7BEF38-B896-4631-BD8C-16D2E30FF6E7}" type="sibTrans" cxnId="{73BC25F0-4B10-43C1-84DF-10081DFDB10C}">
      <dgm:prSet/>
      <dgm:spPr/>
      <dgm:t>
        <a:bodyPr/>
        <a:lstStyle/>
        <a:p>
          <a:endParaRPr lang="tr-TR"/>
        </a:p>
      </dgm:t>
    </dgm:pt>
    <dgm:pt modelId="{5B9A60DE-937B-48A0-98C7-9306FD005459}">
      <dgm:prSet phldrT="[Metin]"/>
      <dgm:spPr>
        <a:solidFill>
          <a:srgbClr val="0070C0">
            <a:alpha val="85000"/>
          </a:srgbClr>
        </a:solidFill>
      </dgm:spPr>
      <dgm:t>
        <a:bodyPr/>
        <a:lstStyle/>
        <a:p>
          <a:endParaRPr lang="tr-TR" sz="1700" dirty="0"/>
        </a:p>
      </dgm:t>
    </dgm:pt>
    <dgm:pt modelId="{8C597C4E-00A4-4340-A89F-802F05FAC3C9}" type="parTrans" cxnId="{DDA2C76E-D468-4721-A786-22BD949AD276}">
      <dgm:prSet/>
      <dgm:spPr/>
      <dgm:t>
        <a:bodyPr/>
        <a:lstStyle/>
        <a:p>
          <a:endParaRPr lang="tr-TR"/>
        </a:p>
      </dgm:t>
    </dgm:pt>
    <dgm:pt modelId="{8E769B64-BAE9-4DA9-8895-B015805CB251}" type="sibTrans" cxnId="{DDA2C76E-D468-4721-A786-22BD949AD276}">
      <dgm:prSet/>
      <dgm:spPr/>
      <dgm:t>
        <a:bodyPr/>
        <a:lstStyle/>
        <a:p>
          <a:endParaRPr lang="tr-TR"/>
        </a:p>
      </dgm:t>
    </dgm:pt>
    <dgm:pt modelId="{B8F381C2-B006-4777-9DD5-4845F9968049}">
      <dgm:prSet phldrT="[Metin]" custT="1"/>
      <dgm:spPr>
        <a:solidFill>
          <a:srgbClr val="0070C0">
            <a:alpha val="85000"/>
          </a:srgbClr>
        </a:solidFill>
      </dgm:spPr>
      <dgm:t>
        <a:bodyPr/>
        <a:lstStyle/>
        <a:p>
          <a:r>
            <a:rPr lang="tr-TR" sz="1800" b="1" dirty="0" smtClean="0">
              <a:solidFill>
                <a:schemeClr val="bg1"/>
              </a:solidFill>
            </a:rPr>
            <a:t>Buzdolabı, soğutucular </a:t>
          </a:r>
          <a:endParaRPr lang="tr-TR" sz="1800" b="1" dirty="0">
            <a:solidFill>
              <a:schemeClr val="bg1"/>
            </a:solidFill>
          </a:endParaRPr>
        </a:p>
      </dgm:t>
    </dgm:pt>
    <dgm:pt modelId="{AB938824-9901-4FBB-AAA1-D6C251B148D3}" type="parTrans" cxnId="{70941D95-C680-47C9-B47A-4596BED2BA84}">
      <dgm:prSet/>
      <dgm:spPr/>
      <dgm:t>
        <a:bodyPr/>
        <a:lstStyle/>
        <a:p>
          <a:endParaRPr lang="tr-TR"/>
        </a:p>
      </dgm:t>
    </dgm:pt>
    <dgm:pt modelId="{06E701B6-62A0-4A08-91CE-546D59A4E3B9}" type="sibTrans" cxnId="{70941D95-C680-47C9-B47A-4596BED2BA84}">
      <dgm:prSet/>
      <dgm:spPr/>
      <dgm:t>
        <a:bodyPr/>
        <a:lstStyle/>
        <a:p>
          <a:endParaRPr lang="tr-TR"/>
        </a:p>
      </dgm:t>
    </dgm:pt>
    <dgm:pt modelId="{7A857449-BF49-40A6-877A-0F2CCBA42472}">
      <dgm:prSet phldrT="[Metin]" custT="1"/>
      <dgm:spPr>
        <a:solidFill>
          <a:srgbClr val="0070C0">
            <a:alpha val="85000"/>
          </a:srgbClr>
        </a:solidFill>
      </dgm:spPr>
      <dgm:t>
        <a:bodyPr/>
        <a:lstStyle/>
        <a:p>
          <a:r>
            <a:rPr lang="tr-TR" sz="1800" b="1" dirty="0" smtClean="0">
              <a:solidFill>
                <a:schemeClr val="bg1"/>
              </a:solidFill>
            </a:rPr>
            <a:t>Beyaz Eşya ve Otomatlar</a:t>
          </a:r>
          <a:endParaRPr lang="tr-TR" sz="1800" b="1" dirty="0">
            <a:solidFill>
              <a:schemeClr val="bg1"/>
            </a:solidFill>
          </a:endParaRPr>
        </a:p>
      </dgm:t>
    </dgm:pt>
    <dgm:pt modelId="{FC112B64-7190-411A-A44C-B4DF81BF79C1}" type="parTrans" cxnId="{080603E9-A2AF-42B8-842E-33170E3C686B}">
      <dgm:prSet/>
      <dgm:spPr/>
      <dgm:t>
        <a:bodyPr/>
        <a:lstStyle/>
        <a:p>
          <a:endParaRPr lang="tr-TR"/>
        </a:p>
      </dgm:t>
    </dgm:pt>
    <dgm:pt modelId="{C381B224-E362-4D5B-AE20-1086A6C010F3}" type="sibTrans" cxnId="{080603E9-A2AF-42B8-842E-33170E3C686B}">
      <dgm:prSet/>
      <dgm:spPr/>
      <dgm:t>
        <a:bodyPr/>
        <a:lstStyle/>
        <a:p>
          <a:endParaRPr lang="tr-TR"/>
        </a:p>
      </dgm:t>
    </dgm:pt>
    <dgm:pt modelId="{EA70C4D6-659E-4F61-8721-447FEE4E58F5}">
      <dgm:prSet phldrT="[Metin]" custT="1"/>
      <dgm:spPr>
        <a:solidFill>
          <a:srgbClr val="0070C0">
            <a:alpha val="85000"/>
          </a:srgbClr>
        </a:solidFill>
      </dgm:spPr>
      <dgm:t>
        <a:bodyPr/>
        <a:lstStyle/>
        <a:p>
          <a:r>
            <a:rPr lang="tr-TR" sz="1800" b="1" dirty="0" smtClean="0">
              <a:solidFill>
                <a:schemeClr val="bg1"/>
              </a:solidFill>
            </a:rPr>
            <a:t>Televizyon ve Monitörler</a:t>
          </a:r>
          <a:endParaRPr lang="tr-TR" sz="1800" b="1" dirty="0">
            <a:solidFill>
              <a:schemeClr val="bg1"/>
            </a:solidFill>
          </a:endParaRPr>
        </a:p>
      </dgm:t>
    </dgm:pt>
    <dgm:pt modelId="{6B0FCC60-3A8D-4DB6-BD2D-861AF8BA8438}" type="parTrans" cxnId="{A6748804-4741-49FE-8746-355358B837D9}">
      <dgm:prSet/>
      <dgm:spPr/>
      <dgm:t>
        <a:bodyPr/>
        <a:lstStyle/>
        <a:p>
          <a:endParaRPr lang="tr-TR"/>
        </a:p>
      </dgm:t>
    </dgm:pt>
    <dgm:pt modelId="{8A9CD6A1-BBEE-4156-A9F7-B5A9978E069F}" type="sibTrans" cxnId="{A6748804-4741-49FE-8746-355358B837D9}">
      <dgm:prSet/>
      <dgm:spPr/>
      <dgm:t>
        <a:bodyPr/>
        <a:lstStyle/>
        <a:p>
          <a:endParaRPr lang="tr-TR"/>
        </a:p>
      </dgm:t>
    </dgm:pt>
    <dgm:pt modelId="{20FD9710-269B-4352-8E2C-65EB04E60897}">
      <dgm:prSet phldrT="[Metin]" custT="1"/>
      <dgm:spPr>
        <a:solidFill>
          <a:srgbClr val="0070C0">
            <a:alpha val="85000"/>
          </a:srgbClr>
        </a:solidFill>
      </dgm:spPr>
      <dgm:t>
        <a:bodyPr/>
        <a:lstStyle/>
        <a:p>
          <a:r>
            <a:rPr lang="tr-TR" sz="1800" b="1" dirty="0" smtClean="0">
              <a:solidFill>
                <a:schemeClr val="bg1"/>
              </a:solidFill>
            </a:rPr>
            <a:t>Aydınlatma Ekipmanı,</a:t>
          </a:r>
          <a:endParaRPr lang="tr-TR" sz="1800" b="1" dirty="0">
            <a:solidFill>
              <a:schemeClr val="bg1"/>
            </a:solidFill>
          </a:endParaRPr>
        </a:p>
      </dgm:t>
    </dgm:pt>
    <dgm:pt modelId="{E6CDF795-766A-4EFD-96CE-7BD841C0E073}" type="parTrans" cxnId="{91D38C32-C469-4ECA-B656-0BF0FFB13307}">
      <dgm:prSet/>
      <dgm:spPr/>
      <dgm:t>
        <a:bodyPr/>
        <a:lstStyle/>
        <a:p>
          <a:endParaRPr lang="tr-TR"/>
        </a:p>
      </dgm:t>
    </dgm:pt>
    <dgm:pt modelId="{E27D778D-BC9A-4303-A5B8-074892A5D2EA}" type="sibTrans" cxnId="{91D38C32-C469-4ECA-B656-0BF0FFB13307}">
      <dgm:prSet/>
      <dgm:spPr/>
      <dgm:t>
        <a:bodyPr/>
        <a:lstStyle/>
        <a:p>
          <a:endParaRPr lang="tr-TR"/>
        </a:p>
      </dgm:t>
    </dgm:pt>
    <dgm:pt modelId="{0FFC1ADD-F65E-4685-A859-6A8FBC0858F2}">
      <dgm:prSet phldrT="[Metin]" custT="1"/>
      <dgm:spPr>
        <a:solidFill>
          <a:srgbClr val="0070C0">
            <a:alpha val="85000"/>
          </a:srgbClr>
        </a:solidFill>
      </dgm:spPr>
      <dgm:t>
        <a:bodyPr/>
        <a:lstStyle/>
        <a:p>
          <a:r>
            <a:rPr lang="tr-TR" sz="1800" b="1" dirty="0" smtClean="0">
              <a:solidFill>
                <a:schemeClr val="bg1"/>
              </a:solidFill>
            </a:rPr>
            <a:t>Bilişim ve Telekomünikasyon Ekipmanları</a:t>
          </a:r>
          <a:endParaRPr lang="tr-TR" sz="1800" b="1" dirty="0">
            <a:solidFill>
              <a:schemeClr val="bg1"/>
            </a:solidFill>
          </a:endParaRPr>
        </a:p>
      </dgm:t>
    </dgm:pt>
    <dgm:pt modelId="{82290B1D-407E-47A0-8BF8-378323013271}" type="parTrans" cxnId="{AAD86179-D37B-4497-A55C-531C26C7A872}">
      <dgm:prSet/>
      <dgm:spPr/>
      <dgm:t>
        <a:bodyPr/>
        <a:lstStyle/>
        <a:p>
          <a:endParaRPr lang="tr-TR"/>
        </a:p>
      </dgm:t>
    </dgm:pt>
    <dgm:pt modelId="{A69B1A53-A2AC-45B5-9B14-E028139422C7}" type="sibTrans" cxnId="{AAD86179-D37B-4497-A55C-531C26C7A872}">
      <dgm:prSet/>
      <dgm:spPr/>
      <dgm:t>
        <a:bodyPr/>
        <a:lstStyle/>
        <a:p>
          <a:endParaRPr lang="tr-TR"/>
        </a:p>
      </dgm:t>
    </dgm:pt>
    <dgm:pt modelId="{C83FF65D-F557-40C0-B89F-769F04F89C15}">
      <dgm:prSet phldrT="[Metin]" custT="1"/>
      <dgm:spPr>
        <a:solidFill>
          <a:srgbClr val="0070C0">
            <a:alpha val="85000"/>
          </a:srgbClr>
        </a:solidFill>
      </dgm:spPr>
      <dgm:t>
        <a:bodyPr/>
        <a:lstStyle/>
        <a:p>
          <a:r>
            <a:rPr lang="tr-TR" sz="1800" b="1" dirty="0" smtClean="0">
              <a:solidFill>
                <a:schemeClr val="bg1"/>
              </a:solidFill>
            </a:rPr>
            <a:t>Küçük Ev Aletler</a:t>
          </a:r>
          <a:r>
            <a:rPr lang="tr-TR" sz="1800" dirty="0" smtClean="0">
              <a:solidFill>
                <a:schemeClr val="bg1"/>
              </a:solidFill>
            </a:rPr>
            <a:t>i</a:t>
          </a:r>
          <a:endParaRPr lang="tr-TR" sz="1800" dirty="0">
            <a:solidFill>
              <a:schemeClr val="bg1"/>
            </a:solidFill>
          </a:endParaRPr>
        </a:p>
      </dgm:t>
    </dgm:pt>
    <dgm:pt modelId="{60B99CE7-A8B0-4516-A76C-5CF37BE14ED5}" type="parTrans" cxnId="{1BDC06EE-5DD7-405C-92D6-9107A1E697F3}">
      <dgm:prSet/>
      <dgm:spPr/>
      <dgm:t>
        <a:bodyPr/>
        <a:lstStyle/>
        <a:p>
          <a:endParaRPr lang="tr-TR"/>
        </a:p>
      </dgm:t>
    </dgm:pt>
    <dgm:pt modelId="{8ADBB10A-BE40-4B96-A8EE-545CD6420BC4}" type="sibTrans" cxnId="{1BDC06EE-5DD7-405C-92D6-9107A1E697F3}">
      <dgm:prSet/>
      <dgm:spPr/>
      <dgm:t>
        <a:bodyPr/>
        <a:lstStyle/>
        <a:p>
          <a:endParaRPr lang="tr-TR"/>
        </a:p>
      </dgm:t>
    </dgm:pt>
    <dgm:pt modelId="{B96656DF-DB2B-4507-BEF4-72BCBDF76506}">
      <dgm:prSet phldrT="[Metin]" custT="1"/>
      <dgm:spPr>
        <a:solidFill>
          <a:srgbClr val="00B050">
            <a:alpha val="85000"/>
          </a:srgbClr>
        </a:solidFill>
      </dgm:spPr>
      <dgm:t>
        <a:bodyPr/>
        <a:lstStyle/>
        <a:p>
          <a:r>
            <a:rPr lang="tr-TR" sz="2200" b="1" dirty="0" smtClean="0">
              <a:solidFill>
                <a:schemeClr val="tx1"/>
              </a:solidFill>
            </a:rPr>
            <a:t>Tehlikesiz      Atıklar</a:t>
          </a:r>
          <a:endParaRPr lang="tr-TR" sz="2200" b="1" dirty="0">
            <a:solidFill>
              <a:schemeClr val="tx1"/>
            </a:solidFill>
          </a:endParaRPr>
        </a:p>
      </dgm:t>
    </dgm:pt>
    <dgm:pt modelId="{6371E63F-CA73-4397-A46E-550FA24A5314}" type="parTrans" cxnId="{5929D8EA-9739-4B96-9F63-43B0B09103B4}">
      <dgm:prSet/>
      <dgm:spPr/>
      <dgm:t>
        <a:bodyPr/>
        <a:lstStyle/>
        <a:p>
          <a:endParaRPr lang="tr-TR"/>
        </a:p>
      </dgm:t>
    </dgm:pt>
    <dgm:pt modelId="{E6F7F98D-4528-402B-BEA4-5A7AFF164352}" type="sibTrans" cxnId="{5929D8EA-9739-4B96-9F63-43B0B09103B4}">
      <dgm:prSet/>
      <dgm:spPr/>
      <dgm:t>
        <a:bodyPr/>
        <a:lstStyle/>
        <a:p>
          <a:endParaRPr lang="tr-TR"/>
        </a:p>
      </dgm:t>
    </dgm:pt>
    <dgm:pt modelId="{08C1B7B5-E500-4057-8024-443496B96829}" type="pres">
      <dgm:prSet presAssocID="{9A0004EA-49FA-42E5-9A8D-FBDB3E101470}" presName="Name0" presStyleCnt="0">
        <dgm:presLayoutVars>
          <dgm:dir/>
          <dgm:resizeHandles val="exact"/>
        </dgm:presLayoutVars>
      </dgm:prSet>
      <dgm:spPr/>
      <dgm:t>
        <a:bodyPr/>
        <a:lstStyle/>
        <a:p>
          <a:endParaRPr lang="tr-TR"/>
        </a:p>
      </dgm:t>
    </dgm:pt>
    <dgm:pt modelId="{A1678594-21AF-45B2-AA40-5FE06E1BF7FE}" type="pres">
      <dgm:prSet presAssocID="{26AE7C7B-DCAD-4A28-A89F-C9DFB2E18D18}" presName="node" presStyleLbl="node1" presStyleIdx="0" presStyleCnt="3">
        <dgm:presLayoutVars>
          <dgm:bulletEnabled val="1"/>
        </dgm:presLayoutVars>
      </dgm:prSet>
      <dgm:spPr/>
      <dgm:t>
        <a:bodyPr/>
        <a:lstStyle/>
        <a:p>
          <a:endParaRPr lang="tr-TR"/>
        </a:p>
      </dgm:t>
    </dgm:pt>
    <dgm:pt modelId="{4BCEC97E-7DCD-4D74-B25A-8EE9414E66B7}" type="pres">
      <dgm:prSet presAssocID="{8EF87141-F57B-40A2-B6CD-AD2A12442CDC}" presName="sibTrans" presStyleCnt="0"/>
      <dgm:spPr/>
    </dgm:pt>
    <dgm:pt modelId="{03CD82ED-BC80-4639-8E68-5183BBCD46BC}" type="pres">
      <dgm:prSet presAssocID="{BFCD18A3-5679-4522-A3C3-1229BAB68ED1}" presName="node" presStyleLbl="node1" presStyleIdx="1" presStyleCnt="3">
        <dgm:presLayoutVars>
          <dgm:bulletEnabled val="1"/>
        </dgm:presLayoutVars>
      </dgm:prSet>
      <dgm:spPr/>
      <dgm:t>
        <a:bodyPr/>
        <a:lstStyle/>
        <a:p>
          <a:endParaRPr lang="tr-TR"/>
        </a:p>
      </dgm:t>
    </dgm:pt>
    <dgm:pt modelId="{F883166F-B2DB-4688-877F-CAFC6B47F48B}" type="pres">
      <dgm:prSet presAssocID="{9F2D934F-717B-4BAE-A59D-FE77F3C0B74A}" presName="sibTrans" presStyleCnt="0"/>
      <dgm:spPr/>
    </dgm:pt>
    <dgm:pt modelId="{93A5265C-95D8-4203-9101-1F09A66FDEA0}" type="pres">
      <dgm:prSet presAssocID="{2A03D557-FE16-44B3-B9C9-8D2782C959AF}" presName="node" presStyleLbl="node1" presStyleIdx="2" presStyleCnt="3">
        <dgm:presLayoutVars>
          <dgm:bulletEnabled val="1"/>
        </dgm:presLayoutVars>
      </dgm:prSet>
      <dgm:spPr/>
      <dgm:t>
        <a:bodyPr/>
        <a:lstStyle/>
        <a:p>
          <a:endParaRPr lang="tr-TR"/>
        </a:p>
      </dgm:t>
    </dgm:pt>
  </dgm:ptLst>
  <dgm:cxnLst>
    <dgm:cxn modelId="{B243C952-DD2D-4715-8E86-4D41E307A000}" type="presOf" srcId="{C6A62C35-C954-46BF-B2B4-BD3638C014F9}" destId="{A1678594-21AF-45B2-AA40-5FE06E1BF7FE}" srcOrd="0" destOrd="7" presId="urn:microsoft.com/office/officeart/2005/8/layout/hList6"/>
    <dgm:cxn modelId="{0D587F84-CC71-42B7-8DFA-653119F27BE2}" type="presOf" srcId="{454C6BB9-4405-4F51-B21A-C8FDD4645DE7}" destId="{03CD82ED-BC80-4639-8E68-5183BBCD46BC}" srcOrd="0" destOrd="8" presId="urn:microsoft.com/office/officeart/2005/8/layout/hList6"/>
    <dgm:cxn modelId="{E03662BF-7D89-432E-B774-2870AE6B8C7F}" srcId="{26AE7C7B-DCAD-4A28-A89F-C9DFB2E18D18}" destId="{CC581429-3314-4B6F-9D73-C11E13F7FC1E}" srcOrd="1" destOrd="0" parTransId="{632B5788-B5C8-4ACA-A82B-8C1F8E81179B}" sibTransId="{10CF6097-5602-4D44-B628-FEE86107D397}"/>
    <dgm:cxn modelId="{520DE961-11CD-4E60-BD45-91F79CC90423}" type="presOf" srcId="{C83FF65D-F557-40C0-B89F-769F04F89C15}" destId="{93A5265C-95D8-4203-9101-1F09A66FDEA0}" srcOrd="0" destOrd="7" presId="urn:microsoft.com/office/officeart/2005/8/layout/hList6"/>
    <dgm:cxn modelId="{B52D2C01-0B7A-4677-A4F8-AB907D737BBF}" type="presOf" srcId="{FDEBBA9D-0DD7-427C-81CE-C19608A58411}" destId="{A1678594-21AF-45B2-AA40-5FE06E1BF7FE}" srcOrd="0" destOrd="6" presId="urn:microsoft.com/office/officeart/2005/8/layout/hList6"/>
    <dgm:cxn modelId="{2BF681D0-8304-4AC5-A103-3C9FCF1F05BD}" srcId="{BFCD18A3-5679-4522-A3C3-1229BAB68ED1}" destId="{108297C3-7C23-47DC-86CA-A7DEE0DBF157}" srcOrd="3" destOrd="0" parTransId="{51A53A1D-ABBD-4186-8DCA-055CF4AA528A}" sibTransId="{A4190732-D247-432B-8007-99E8C58B2AB0}"/>
    <dgm:cxn modelId="{C3A0962C-1CDD-4E11-B993-72200A8615C0}" type="presOf" srcId="{108297C3-7C23-47DC-86CA-A7DEE0DBF157}" destId="{03CD82ED-BC80-4639-8E68-5183BBCD46BC}" srcOrd="0" destOrd="4" presId="urn:microsoft.com/office/officeart/2005/8/layout/hList6"/>
    <dgm:cxn modelId="{02C5C867-6987-4336-8901-1BC73FA3BB4E}" srcId="{9A0004EA-49FA-42E5-9A8D-FBDB3E101470}" destId="{26AE7C7B-DCAD-4A28-A89F-C9DFB2E18D18}" srcOrd="0" destOrd="0" parTransId="{5A576E87-5838-45A1-AEB0-A5A03D423480}" sibTransId="{8EF87141-F57B-40A2-B6CD-AD2A12442CDC}"/>
    <dgm:cxn modelId="{6B90E5A9-4F5E-4905-B54C-1CB3B2C063DC}" srcId="{26AE7C7B-DCAD-4A28-A89F-C9DFB2E18D18}" destId="{C7C0DF5C-B028-44F7-8414-02D8F526FC38}" srcOrd="8" destOrd="0" parTransId="{B079DFC8-2C3D-4C83-B7AE-4DBBE87543B6}" sibTransId="{0DFF6F9D-B8C2-4732-8189-F3E3B288697D}"/>
    <dgm:cxn modelId="{77F3C8E1-4276-4523-BB90-6041DECDD413}" srcId="{9A0004EA-49FA-42E5-9A8D-FBDB3E101470}" destId="{BFCD18A3-5679-4522-A3C3-1229BAB68ED1}" srcOrd="1" destOrd="0" parTransId="{9535D658-FCCD-4DC9-A6E6-2CCD46D26B1D}" sibTransId="{9F2D934F-717B-4BAE-A59D-FE77F3C0B74A}"/>
    <dgm:cxn modelId="{77A81090-76ED-460C-9199-D4E17C4C7B31}" srcId="{BFCD18A3-5679-4522-A3C3-1229BAB68ED1}" destId="{5EE2A2AF-ABBC-478F-919B-C77849D8EAF2}" srcOrd="5" destOrd="0" parTransId="{5314FEC4-9A4C-4479-BC26-4F7DE56C183D}" sibTransId="{61D40B15-0DC3-498F-B23A-F2FF454C32CD}"/>
    <dgm:cxn modelId="{0246775C-7962-4CDD-890F-CEE83410A22A}" type="presOf" srcId="{9A0004EA-49FA-42E5-9A8D-FBDB3E101470}" destId="{08C1B7B5-E500-4057-8024-443496B96829}" srcOrd="0" destOrd="0" presId="urn:microsoft.com/office/officeart/2005/8/layout/hList6"/>
    <dgm:cxn modelId="{7E0A76CA-EA80-494A-A525-9CE9AF37A181}" type="presOf" srcId="{20FD9710-269B-4352-8E2C-65EB04E60897}" destId="{93A5265C-95D8-4203-9101-1F09A66FDEA0}" srcOrd="0" destOrd="5" presId="urn:microsoft.com/office/officeart/2005/8/layout/hList6"/>
    <dgm:cxn modelId="{70941D95-C680-47C9-B47A-4596BED2BA84}" srcId="{2A03D557-FE16-44B3-B9C9-8D2782C959AF}" destId="{B8F381C2-B006-4777-9DD5-4845F9968049}" srcOrd="1" destOrd="0" parTransId="{AB938824-9901-4FBB-AAA1-D6C251B148D3}" sibTransId="{06E701B6-62A0-4A08-91CE-546D59A4E3B9}"/>
    <dgm:cxn modelId="{DDA2C76E-D468-4721-A786-22BD949AD276}" srcId="{2A03D557-FE16-44B3-B9C9-8D2782C959AF}" destId="{5B9A60DE-937B-48A0-98C7-9306FD005459}" srcOrd="7" destOrd="0" parTransId="{8C597C4E-00A4-4340-A89F-802F05FAC3C9}" sibTransId="{8E769B64-BAE9-4DA9-8895-B015805CB251}"/>
    <dgm:cxn modelId="{A6748804-4741-49FE-8746-355358B837D9}" srcId="{2A03D557-FE16-44B3-B9C9-8D2782C959AF}" destId="{EA70C4D6-659E-4F61-8721-447FEE4E58F5}" srcOrd="3" destOrd="0" parTransId="{6B0FCC60-3A8D-4DB6-BD2D-861AF8BA8438}" sibTransId="{8A9CD6A1-BBEE-4156-A9F7-B5A9978E069F}"/>
    <dgm:cxn modelId="{FC247348-FE0C-418C-AD4F-E875882F3B73}" srcId="{9A0004EA-49FA-42E5-9A8D-FBDB3E101470}" destId="{2A03D557-FE16-44B3-B9C9-8D2782C959AF}" srcOrd="2" destOrd="0" parTransId="{EDC6DB18-9D39-453B-A09F-149DEFA1CDF0}" sibTransId="{D8D6CE82-118F-441C-B8A4-33C18BBD938A}"/>
    <dgm:cxn modelId="{28959542-68E3-4D93-BA07-1362C80708C2}" type="presOf" srcId="{C9B35823-53F3-458B-AD4C-F0AC36E37B42}" destId="{A1678594-21AF-45B2-AA40-5FE06E1BF7FE}" srcOrd="0" destOrd="5" presId="urn:microsoft.com/office/officeart/2005/8/layout/hList6"/>
    <dgm:cxn modelId="{7FD95D4F-F9B4-46BF-949A-86251615B31B}" srcId="{BFCD18A3-5679-4522-A3C3-1229BAB68ED1}" destId="{B153FD3B-FEB3-49FC-BC78-A4E9DD9EBCCF}" srcOrd="4" destOrd="0" parTransId="{025B9958-CD80-4524-B79C-F3B5008C6040}" sibTransId="{5B7D5003-6ECE-4C03-A61C-3E327073D4C6}"/>
    <dgm:cxn modelId="{DF970717-FF18-4F42-8C49-4B0B02BEE75A}" type="presOf" srcId="{2AB191CA-265C-416A-B429-939D72E34AC3}" destId="{93A5265C-95D8-4203-9101-1F09A66FDEA0}" srcOrd="0" destOrd="1" presId="urn:microsoft.com/office/officeart/2005/8/layout/hList6"/>
    <dgm:cxn modelId="{2E17D250-6E6D-40AC-A3F6-4086E6D977B8}" type="presOf" srcId="{26AE7C7B-DCAD-4A28-A89F-C9DFB2E18D18}" destId="{A1678594-21AF-45B2-AA40-5FE06E1BF7FE}" srcOrd="0" destOrd="0" presId="urn:microsoft.com/office/officeart/2005/8/layout/hList6"/>
    <dgm:cxn modelId="{B3B86AE4-7751-4454-B61E-1A439AC9E25A}" type="presOf" srcId="{BFCD18A3-5679-4522-A3C3-1229BAB68ED1}" destId="{03CD82ED-BC80-4639-8E68-5183BBCD46BC}" srcOrd="0" destOrd="0" presId="urn:microsoft.com/office/officeart/2005/8/layout/hList6"/>
    <dgm:cxn modelId="{0F91808B-DB8B-427C-A280-25C77AA3AA75}" srcId="{BFCD18A3-5679-4522-A3C3-1229BAB68ED1}" destId="{B9AEB7F7-6BB3-4036-9675-9A27D16EE774}" srcOrd="0" destOrd="0" parTransId="{1DE5EC44-F40F-4F0F-8044-41D83AADC555}" sibTransId="{FB59DE2C-DAB7-4C08-B82D-8DAD0D5A8ACD}"/>
    <dgm:cxn modelId="{EF0A8910-F863-42BE-B231-1DACDC44BE24}" type="presOf" srcId="{C7C0DF5C-B028-44F7-8414-02D8F526FC38}" destId="{A1678594-21AF-45B2-AA40-5FE06E1BF7FE}" srcOrd="0" destOrd="9" presId="urn:microsoft.com/office/officeart/2005/8/layout/hList6"/>
    <dgm:cxn modelId="{5929D8EA-9739-4B96-9F63-43B0B09103B4}" srcId="{26AE7C7B-DCAD-4A28-A89F-C9DFB2E18D18}" destId="{B96656DF-DB2B-4507-BEF4-72BCBDF76506}" srcOrd="7" destOrd="0" parTransId="{6371E63F-CA73-4397-A46E-550FA24A5314}" sibTransId="{E6F7F98D-4528-402B-BEA4-5A7AFF164352}"/>
    <dgm:cxn modelId="{A7409453-3309-4A95-9263-1A61956C7FF4}" type="presOf" srcId="{CC581429-3314-4B6F-9D73-C11E13F7FC1E}" destId="{A1678594-21AF-45B2-AA40-5FE06E1BF7FE}" srcOrd="0" destOrd="2" presId="urn:microsoft.com/office/officeart/2005/8/layout/hList6"/>
    <dgm:cxn modelId="{EFD1BF94-B49F-4109-95B7-DD3D31B97078}" type="presOf" srcId="{B96656DF-DB2B-4507-BEF4-72BCBDF76506}" destId="{A1678594-21AF-45B2-AA40-5FE06E1BF7FE}" srcOrd="0" destOrd="8" presId="urn:microsoft.com/office/officeart/2005/8/layout/hList6"/>
    <dgm:cxn modelId="{317005FD-7401-4C2A-A8AF-1041D4E0EB0F}" srcId="{BFCD18A3-5679-4522-A3C3-1229BAB68ED1}" destId="{6F739533-19F2-4851-AD4C-68849EC1D57E}" srcOrd="1" destOrd="0" parTransId="{783B6C55-578C-4B25-8C5F-7634A20B1662}" sibTransId="{E870C2A0-DC7A-48EA-8311-B0D4F13D7A3F}"/>
    <dgm:cxn modelId="{F593D460-CE98-4FB0-82DD-4569429BA073}" srcId="{BFCD18A3-5679-4522-A3C3-1229BAB68ED1}" destId="{454C6BB9-4405-4F51-B21A-C8FDD4645DE7}" srcOrd="7" destOrd="0" parTransId="{E123D479-5A31-40E9-80E1-D41CF94423BC}" sibTransId="{DF08EFB2-11CD-4986-860D-4D92CB130442}"/>
    <dgm:cxn modelId="{95C301CF-0E62-47EE-8D2C-C8B0432E6AB5}" type="presOf" srcId="{B8F381C2-B006-4777-9DD5-4845F9968049}" destId="{93A5265C-95D8-4203-9101-1F09A66FDEA0}" srcOrd="0" destOrd="2" presId="urn:microsoft.com/office/officeart/2005/8/layout/hList6"/>
    <dgm:cxn modelId="{317C3141-794B-40F8-9E44-CEF98B098712}" type="presOf" srcId="{9072924D-592E-4783-A3FA-8B02CEE69776}" destId="{03CD82ED-BC80-4639-8E68-5183BBCD46BC}" srcOrd="0" destOrd="3" presId="urn:microsoft.com/office/officeart/2005/8/layout/hList6"/>
    <dgm:cxn modelId="{2AD2B85A-C5CC-4C13-8F22-4DF2684FD611}" srcId="{2A03D557-FE16-44B3-B9C9-8D2782C959AF}" destId="{2AB191CA-265C-416A-B429-939D72E34AC3}" srcOrd="0" destOrd="0" parTransId="{97BCDAAF-9ED5-489C-BDFE-E2240E6054AB}" sibTransId="{12C7F6C0-1815-4CDF-B5E6-61F78A830755}"/>
    <dgm:cxn modelId="{2F0060DF-F6FD-4F87-B0C6-94A5FE34D46C}" type="presOf" srcId="{7A857449-BF49-40A6-877A-0F2CCBA42472}" destId="{93A5265C-95D8-4203-9101-1F09A66FDEA0}" srcOrd="0" destOrd="3" presId="urn:microsoft.com/office/officeart/2005/8/layout/hList6"/>
    <dgm:cxn modelId="{4C1E241A-473A-4EA7-87E9-B3650545E7F7}" type="presOf" srcId="{6F739533-19F2-4851-AD4C-68849EC1D57E}" destId="{03CD82ED-BC80-4639-8E68-5183BBCD46BC}" srcOrd="0" destOrd="2" presId="urn:microsoft.com/office/officeart/2005/8/layout/hList6"/>
    <dgm:cxn modelId="{CD32F214-295F-49F1-AF59-23B0880B8F4D}" srcId="{26AE7C7B-DCAD-4A28-A89F-C9DFB2E18D18}" destId="{5A12CA1B-26D9-44E0-8D1C-CD7BAE198EC7}" srcOrd="0" destOrd="0" parTransId="{38FD8E34-E5B6-47F7-8B6F-558438EB3908}" sibTransId="{02F6D164-0A82-4999-8503-492037E9AA99}"/>
    <dgm:cxn modelId="{008FF24C-8C0F-4EFB-83A3-659FE706F7D7}" srcId="{26AE7C7B-DCAD-4A28-A89F-C9DFB2E18D18}" destId="{C6A62C35-C954-46BF-B2B4-BD3638C014F9}" srcOrd="6" destOrd="0" parTransId="{5E506618-DDE5-43F6-925B-1C89BAA8F35B}" sibTransId="{14913A70-2D9E-42BB-8FA9-21680933DFBD}"/>
    <dgm:cxn modelId="{2D57E9EE-C97C-440F-9A64-68F3A58D7978}" type="presOf" srcId="{5A12CA1B-26D9-44E0-8D1C-CD7BAE198EC7}" destId="{A1678594-21AF-45B2-AA40-5FE06E1BF7FE}" srcOrd="0" destOrd="1" presId="urn:microsoft.com/office/officeart/2005/8/layout/hList6"/>
    <dgm:cxn modelId="{73BC25F0-4B10-43C1-84DF-10081DFDB10C}" srcId="{BFCD18A3-5679-4522-A3C3-1229BAB68ED1}" destId="{9072924D-592E-4783-A3FA-8B02CEE69776}" srcOrd="2" destOrd="0" parTransId="{AB605D4D-8289-415A-87E4-35770A3990F9}" sibTransId="{BF7BEF38-B896-4631-BD8C-16D2E30FF6E7}"/>
    <dgm:cxn modelId="{080603E9-A2AF-42B8-842E-33170E3C686B}" srcId="{2A03D557-FE16-44B3-B9C9-8D2782C959AF}" destId="{7A857449-BF49-40A6-877A-0F2CCBA42472}" srcOrd="2" destOrd="0" parTransId="{FC112B64-7190-411A-A44C-B4DF81BF79C1}" sibTransId="{C381B224-E362-4D5B-AE20-1086A6C010F3}"/>
    <dgm:cxn modelId="{CB29EA9F-9B83-4D74-A92C-C5BCEF8C184F}" srcId="{26AE7C7B-DCAD-4A28-A89F-C9DFB2E18D18}" destId="{9F31C1DC-CB3D-4743-83BE-72C644A0FC8D}" srcOrd="2" destOrd="0" parTransId="{2B22BDD6-95DC-4D30-8165-853C35EE5B3B}" sibTransId="{5B2D5C7C-FBED-4C2E-B5E6-E0AF99FD3B66}"/>
    <dgm:cxn modelId="{FBD58190-9F67-4082-BE94-D643E6124E64}" srcId="{26AE7C7B-DCAD-4A28-A89F-C9DFB2E18D18}" destId="{FDEBBA9D-0DD7-427C-81CE-C19608A58411}" srcOrd="5" destOrd="0" parTransId="{28019D20-2401-4EAC-A8D6-1543734CF781}" sibTransId="{ADC22272-634C-4985-8867-22CE409CA4FC}"/>
    <dgm:cxn modelId="{D3E9FD2A-A3C1-47F9-A050-BC5FD23DF90D}" type="presOf" srcId="{D93A631D-FFEA-46C4-8CF8-ED8E0DA5D292}" destId="{A1678594-21AF-45B2-AA40-5FE06E1BF7FE}" srcOrd="0" destOrd="4" presId="urn:microsoft.com/office/officeart/2005/8/layout/hList6"/>
    <dgm:cxn modelId="{C046C39C-68B1-43EF-BBE1-6DA4B05AB2E9}" srcId="{26AE7C7B-DCAD-4A28-A89F-C9DFB2E18D18}" destId="{D93A631D-FFEA-46C4-8CF8-ED8E0DA5D292}" srcOrd="3" destOrd="0" parTransId="{BE7BFE9C-43A4-41BF-985A-DD78B9627F6A}" sibTransId="{6C73A628-E350-40BF-AB78-3848F530869F}"/>
    <dgm:cxn modelId="{9F54F7D2-ECF7-432C-8D92-EB66088D8A66}" type="presOf" srcId="{5EE2A2AF-ABBC-478F-919B-C77849D8EAF2}" destId="{03CD82ED-BC80-4639-8E68-5183BBCD46BC}" srcOrd="0" destOrd="6" presId="urn:microsoft.com/office/officeart/2005/8/layout/hList6"/>
    <dgm:cxn modelId="{934188F3-DE94-44A5-BF28-BFEF27EDF994}" type="presOf" srcId="{B153FD3B-FEB3-49FC-BC78-A4E9DD9EBCCF}" destId="{03CD82ED-BC80-4639-8E68-5183BBCD46BC}" srcOrd="0" destOrd="5" presId="urn:microsoft.com/office/officeart/2005/8/layout/hList6"/>
    <dgm:cxn modelId="{AAD86179-D37B-4497-A55C-531C26C7A872}" srcId="{2A03D557-FE16-44B3-B9C9-8D2782C959AF}" destId="{0FFC1ADD-F65E-4685-A859-6A8FBC0858F2}" srcOrd="5" destOrd="0" parTransId="{82290B1D-407E-47A0-8BF8-378323013271}" sibTransId="{A69B1A53-A2AC-45B5-9B14-E028139422C7}"/>
    <dgm:cxn modelId="{91D38C32-C469-4ECA-B656-0BF0FFB13307}" srcId="{2A03D557-FE16-44B3-B9C9-8D2782C959AF}" destId="{20FD9710-269B-4352-8E2C-65EB04E60897}" srcOrd="4" destOrd="0" parTransId="{E6CDF795-766A-4EFD-96CE-7BD841C0E073}" sibTransId="{E27D778D-BC9A-4303-A5B8-074892A5D2EA}"/>
    <dgm:cxn modelId="{649FDB69-7701-412E-9BC7-CAA93EDA101E}" srcId="{BFCD18A3-5679-4522-A3C3-1229BAB68ED1}" destId="{8437804C-BC56-4291-9367-897C2C2EA8E8}" srcOrd="6" destOrd="0" parTransId="{EE9300D5-9B00-4FD0-AB7B-D30FC7FCB209}" sibTransId="{E95A4B06-99D2-4079-89DB-99BDAFB8F428}"/>
    <dgm:cxn modelId="{3D6D8FFB-BFE7-4108-AE8E-EAD45C97EC19}" type="presOf" srcId="{2A03D557-FE16-44B3-B9C9-8D2782C959AF}" destId="{93A5265C-95D8-4203-9101-1F09A66FDEA0}" srcOrd="0" destOrd="0" presId="urn:microsoft.com/office/officeart/2005/8/layout/hList6"/>
    <dgm:cxn modelId="{CCE17310-9168-4AAC-BE14-9AE3777A2669}" srcId="{26AE7C7B-DCAD-4A28-A89F-C9DFB2E18D18}" destId="{C9B35823-53F3-458B-AD4C-F0AC36E37B42}" srcOrd="4" destOrd="0" parTransId="{AF9B2E59-79CE-415A-8EDD-E8337BA99C02}" sibTransId="{CA222EDC-56E9-4D4D-B27E-5A731FE6039F}"/>
    <dgm:cxn modelId="{5EEE3DB6-CA0F-485F-BE76-99B278FA4466}" type="presOf" srcId="{9F31C1DC-CB3D-4743-83BE-72C644A0FC8D}" destId="{A1678594-21AF-45B2-AA40-5FE06E1BF7FE}" srcOrd="0" destOrd="3" presId="urn:microsoft.com/office/officeart/2005/8/layout/hList6"/>
    <dgm:cxn modelId="{F9DC267B-4215-4A77-8968-112B2BAA8C22}" type="presOf" srcId="{0FFC1ADD-F65E-4685-A859-6A8FBC0858F2}" destId="{93A5265C-95D8-4203-9101-1F09A66FDEA0}" srcOrd="0" destOrd="6" presId="urn:microsoft.com/office/officeart/2005/8/layout/hList6"/>
    <dgm:cxn modelId="{BF92FBFE-B50F-4655-BFC9-E357999D3629}" type="presOf" srcId="{8437804C-BC56-4291-9367-897C2C2EA8E8}" destId="{03CD82ED-BC80-4639-8E68-5183BBCD46BC}" srcOrd="0" destOrd="7" presId="urn:microsoft.com/office/officeart/2005/8/layout/hList6"/>
    <dgm:cxn modelId="{03E2DAB3-9741-4082-956E-DBBEDA6783F1}" type="presOf" srcId="{EA70C4D6-659E-4F61-8721-447FEE4E58F5}" destId="{93A5265C-95D8-4203-9101-1F09A66FDEA0}" srcOrd="0" destOrd="4" presId="urn:microsoft.com/office/officeart/2005/8/layout/hList6"/>
    <dgm:cxn modelId="{E33E5797-4B8D-4F39-88B1-8077B136832A}" type="presOf" srcId="{B9AEB7F7-6BB3-4036-9675-9A27D16EE774}" destId="{03CD82ED-BC80-4639-8E68-5183BBCD46BC}" srcOrd="0" destOrd="1" presId="urn:microsoft.com/office/officeart/2005/8/layout/hList6"/>
    <dgm:cxn modelId="{FB22F5A8-0738-4AB7-A889-30A13D57ED6C}" type="presOf" srcId="{5B9A60DE-937B-48A0-98C7-9306FD005459}" destId="{93A5265C-95D8-4203-9101-1F09A66FDEA0}" srcOrd="0" destOrd="8" presId="urn:microsoft.com/office/officeart/2005/8/layout/hList6"/>
    <dgm:cxn modelId="{1BDC06EE-5DD7-405C-92D6-9107A1E697F3}" srcId="{2A03D557-FE16-44B3-B9C9-8D2782C959AF}" destId="{C83FF65D-F557-40C0-B89F-769F04F89C15}" srcOrd="6" destOrd="0" parTransId="{60B99CE7-A8B0-4516-A76C-5CF37BE14ED5}" sibTransId="{8ADBB10A-BE40-4B96-A8EE-545CD6420BC4}"/>
    <dgm:cxn modelId="{949913AD-8AB8-48D4-80C0-FE480732E2CC}" type="presParOf" srcId="{08C1B7B5-E500-4057-8024-443496B96829}" destId="{A1678594-21AF-45B2-AA40-5FE06E1BF7FE}" srcOrd="0" destOrd="0" presId="urn:microsoft.com/office/officeart/2005/8/layout/hList6"/>
    <dgm:cxn modelId="{BB550FAE-4C69-4D9B-BA00-766E3D5CF19C}" type="presParOf" srcId="{08C1B7B5-E500-4057-8024-443496B96829}" destId="{4BCEC97E-7DCD-4D74-B25A-8EE9414E66B7}" srcOrd="1" destOrd="0" presId="urn:microsoft.com/office/officeart/2005/8/layout/hList6"/>
    <dgm:cxn modelId="{763CCE4C-B553-4BDE-A000-BB3B948A2406}" type="presParOf" srcId="{08C1B7B5-E500-4057-8024-443496B96829}" destId="{03CD82ED-BC80-4639-8E68-5183BBCD46BC}" srcOrd="2" destOrd="0" presId="urn:microsoft.com/office/officeart/2005/8/layout/hList6"/>
    <dgm:cxn modelId="{5BCBBDD5-9B97-4FEB-B6E3-171968CFF9E2}" type="presParOf" srcId="{08C1B7B5-E500-4057-8024-443496B96829}" destId="{F883166F-B2DB-4688-877F-CAFC6B47F48B}" srcOrd="3" destOrd="0" presId="urn:microsoft.com/office/officeart/2005/8/layout/hList6"/>
    <dgm:cxn modelId="{D1C814C7-A87D-4EC9-8FD5-753E8D6CBE59}" type="presParOf" srcId="{08C1B7B5-E500-4057-8024-443496B96829}" destId="{93A5265C-95D8-4203-9101-1F09A66FDEA0}" srcOrd="4" destOrd="0" presId="urn:microsoft.com/office/officeart/2005/8/layout/h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1E8975-1488-4CB0-A7C1-E61AAFEEA61B}">
      <dsp:nvSpPr>
        <dsp:cNvPr id="0" name=""/>
        <dsp:cNvSpPr/>
      </dsp:nvSpPr>
      <dsp:spPr>
        <a:xfrm>
          <a:off x="0" y="0"/>
          <a:ext cx="3810000" cy="748800"/>
        </a:xfrm>
        <a:prstGeom prst="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84912" tIns="105664" rIns="184912" bIns="105664" numCol="1" spcCol="1270" anchor="ctr" anchorCtr="0">
          <a:noAutofit/>
        </a:bodyPr>
        <a:lstStyle/>
        <a:p>
          <a:pPr lvl="0" algn="ctr" defTabSz="1155700" rtl="0">
            <a:lnSpc>
              <a:spcPct val="90000"/>
            </a:lnSpc>
            <a:spcBef>
              <a:spcPct val="0"/>
            </a:spcBef>
            <a:spcAft>
              <a:spcPct val="35000"/>
            </a:spcAft>
          </a:pPr>
          <a:r>
            <a:rPr lang="tr-TR" sz="2600" b="1" i="0" kern="1200" baseline="0" dirty="0" smtClean="0"/>
            <a:t>NÜFUS (2013) </a:t>
          </a:r>
          <a:endParaRPr lang="tr-TR" sz="2600" b="1" i="0" kern="1200" baseline="0" dirty="0"/>
        </a:p>
      </dsp:txBody>
      <dsp:txXfrm>
        <a:off x="0" y="0"/>
        <a:ext cx="3810000" cy="748800"/>
      </dsp:txXfrm>
    </dsp:sp>
    <dsp:sp modelId="{AA7176F3-0FF9-4F23-ACF1-312FEF68D57A}">
      <dsp:nvSpPr>
        <dsp:cNvPr id="0" name=""/>
        <dsp:cNvSpPr/>
      </dsp:nvSpPr>
      <dsp:spPr>
        <a:xfrm>
          <a:off x="0" y="763080"/>
          <a:ext cx="3810000" cy="114192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8016" tIns="128016" rIns="170688" bIns="192024" numCol="1" spcCol="1270" anchor="t" anchorCtr="0">
          <a:noAutofit/>
        </a:bodyPr>
        <a:lstStyle/>
        <a:p>
          <a:pPr marL="228600" lvl="1" indent="-228600" algn="ctr" defTabSz="1066800">
            <a:lnSpc>
              <a:spcPct val="90000"/>
            </a:lnSpc>
            <a:spcBef>
              <a:spcPct val="0"/>
            </a:spcBef>
            <a:spcAft>
              <a:spcPct val="15000"/>
            </a:spcAft>
            <a:buChar char="••"/>
          </a:pPr>
          <a:r>
            <a:rPr lang="tr-TR" sz="2400" b="0" kern="1200" dirty="0" smtClean="0">
              <a:solidFill>
                <a:schemeClr val="tx1"/>
              </a:solidFill>
            </a:rPr>
            <a:t>1.676.202 kişi</a:t>
          </a:r>
          <a:endParaRPr lang="tr-TR" sz="2400" b="0" kern="1200" dirty="0">
            <a:solidFill>
              <a:schemeClr val="tx1"/>
            </a:solidFill>
          </a:endParaRPr>
        </a:p>
      </dsp:txBody>
      <dsp:txXfrm>
        <a:off x="0" y="763080"/>
        <a:ext cx="3810000" cy="114192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1E8975-1488-4CB0-A7C1-E61AAFEEA61B}">
      <dsp:nvSpPr>
        <dsp:cNvPr id="0" name=""/>
        <dsp:cNvSpPr/>
      </dsp:nvSpPr>
      <dsp:spPr>
        <a:xfrm>
          <a:off x="0" y="0"/>
          <a:ext cx="3810000" cy="748800"/>
        </a:xfrm>
        <a:prstGeom prst="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tr-TR" sz="2400" b="1" i="0" kern="1200" baseline="0" dirty="0" smtClean="0"/>
            <a:t>BELEDİYE SAYISI </a:t>
          </a:r>
          <a:endParaRPr lang="tr-TR" sz="2400" b="1" i="0" kern="1200" baseline="0" dirty="0"/>
        </a:p>
      </dsp:txBody>
      <dsp:txXfrm>
        <a:off x="0" y="0"/>
        <a:ext cx="3810000" cy="748800"/>
      </dsp:txXfrm>
    </dsp:sp>
    <dsp:sp modelId="{AA7176F3-0FF9-4F23-ACF1-312FEF68D57A}">
      <dsp:nvSpPr>
        <dsp:cNvPr id="0" name=""/>
        <dsp:cNvSpPr/>
      </dsp:nvSpPr>
      <dsp:spPr>
        <a:xfrm>
          <a:off x="0" y="725484"/>
          <a:ext cx="3810000" cy="114192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8684" tIns="138684" rIns="184912" bIns="208026" numCol="1" spcCol="1270" anchor="t" anchorCtr="0">
          <a:noAutofit/>
        </a:bodyPr>
        <a:lstStyle/>
        <a:p>
          <a:pPr marL="228600" lvl="1" indent="-228600" algn="ctr" defTabSz="1155700">
            <a:lnSpc>
              <a:spcPct val="90000"/>
            </a:lnSpc>
            <a:spcBef>
              <a:spcPct val="0"/>
            </a:spcBef>
            <a:spcAft>
              <a:spcPct val="15000"/>
            </a:spcAft>
            <a:buChar char="••"/>
          </a:pPr>
          <a:r>
            <a:rPr lang="tr-TR" sz="2600" kern="1200" dirty="0" smtClean="0"/>
            <a:t>Büyükşehir Belediyesi</a:t>
          </a:r>
          <a:endParaRPr lang="tr-TR" sz="2600" kern="1200" dirty="0"/>
        </a:p>
        <a:p>
          <a:pPr marL="228600" lvl="1" indent="-228600" algn="ctr" defTabSz="1155700">
            <a:lnSpc>
              <a:spcPct val="90000"/>
            </a:lnSpc>
            <a:spcBef>
              <a:spcPct val="0"/>
            </a:spcBef>
            <a:spcAft>
              <a:spcPct val="15000"/>
            </a:spcAft>
            <a:buChar char="••"/>
          </a:pPr>
          <a:r>
            <a:rPr lang="tr-TR" sz="2600" kern="1200" dirty="0" smtClean="0"/>
            <a:t>12  İlçe Belediyesi</a:t>
          </a:r>
          <a:endParaRPr lang="tr-TR" sz="2600" kern="1200" dirty="0"/>
        </a:p>
      </dsp:txBody>
      <dsp:txXfrm>
        <a:off x="0" y="725484"/>
        <a:ext cx="3810000" cy="11419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1E8975-1488-4CB0-A7C1-E61AAFEEA61B}">
      <dsp:nvSpPr>
        <dsp:cNvPr id="0" name=""/>
        <dsp:cNvSpPr/>
      </dsp:nvSpPr>
      <dsp:spPr>
        <a:xfrm>
          <a:off x="0" y="0"/>
          <a:ext cx="3810000" cy="748800"/>
        </a:xfrm>
        <a:prstGeom prst="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84912" tIns="105664" rIns="184912" bIns="105664" numCol="1" spcCol="1270" anchor="ctr" anchorCtr="0">
          <a:noAutofit/>
        </a:bodyPr>
        <a:lstStyle/>
        <a:p>
          <a:pPr lvl="0" algn="ctr" defTabSz="1155700" rtl="0">
            <a:lnSpc>
              <a:spcPct val="90000"/>
            </a:lnSpc>
            <a:spcBef>
              <a:spcPct val="0"/>
            </a:spcBef>
            <a:spcAft>
              <a:spcPct val="35000"/>
            </a:spcAft>
          </a:pPr>
          <a:r>
            <a:rPr lang="tr-TR" sz="2600" b="1" i="0" kern="1200" baseline="0" dirty="0" smtClean="0"/>
            <a:t>YÜZÖLÇÜMÜ </a:t>
          </a:r>
          <a:endParaRPr lang="tr-TR" sz="2600" b="1" i="0" kern="1200" baseline="0" dirty="0"/>
        </a:p>
      </dsp:txBody>
      <dsp:txXfrm>
        <a:off x="0" y="0"/>
        <a:ext cx="3810000" cy="748800"/>
      </dsp:txXfrm>
    </dsp:sp>
    <dsp:sp modelId="{AA7176F3-0FF9-4F23-ACF1-312FEF68D57A}">
      <dsp:nvSpPr>
        <dsp:cNvPr id="0" name=""/>
        <dsp:cNvSpPr/>
      </dsp:nvSpPr>
      <dsp:spPr>
        <a:xfrm>
          <a:off x="0" y="762003"/>
          <a:ext cx="3810000" cy="114192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8684" tIns="138684" rIns="184912" bIns="208026" numCol="1" spcCol="1270" anchor="t" anchorCtr="0">
          <a:noAutofit/>
        </a:bodyPr>
        <a:lstStyle/>
        <a:p>
          <a:pPr marL="228600" lvl="1" indent="-228600" algn="ctr" defTabSz="1155700">
            <a:lnSpc>
              <a:spcPct val="90000"/>
            </a:lnSpc>
            <a:spcBef>
              <a:spcPct val="0"/>
            </a:spcBef>
            <a:spcAft>
              <a:spcPct val="15000"/>
            </a:spcAft>
            <a:buChar char="••"/>
          </a:pPr>
          <a:r>
            <a:rPr lang="tr-TR" sz="2600" kern="1200" dirty="0" smtClean="0"/>
            <a:t>3.505 km</a:t>
          </a:r>
          <a:r>
            <a:rPr lang="tr-TR" sz="2600" kern="1200" baseline="30000" dirty="0" smtClean="0"/>
            <a:t>2</a:t>
          </a:r>
          <a:endParaRPr lang="tr-TR" sz="2600" kern="1200" dirty="0"/>
        </a:p>
      </dsp:txBody>
      <dsp:txXfrm>
        <a:off x="0" y="762003"/>
        <a:ext cx="3810000" cy="114192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389152-4627-4EDA-8885-96443AF29E60}">
      <dsp:nvSpPr>
        <dsp:cNvPr id="0" name=""/>
        <dsp:cNvSpPr/>
      </dsp:nvSpPr>
      <dsp:spPr>
        <a:xfrm>
          <a:off x="2378700" y="0"/>
          <a:ext cx="3866208" cy="1345713"/>
        </a:xfrm>
        <a:prstGeom prst="roundRect">
          <a:avLst/>
        </a:prstGeom>
        <a:solidFill>
          <a:srgbClr val="0070C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smtClean="0"/>
            <a:t>BÜYÜKŞEHİR BELEDİYE BAŞKANLIĞI</a:t>
          </a:r>
          <a:endParaRPr lang="tr-TR" sz="1800" kern="1200" dirty="0"/>
        </a:p>
      </dsp:txBody>
      <dsp:txXfrm>
        <a:off x="2378700" y="0"/>
        <a:ext cx="3866208" cy="1345713"/>
      </dsp:txXfrm>
    </dsp:sp>
    <dsp:sp modelId="{0C787948-C0DA-4EF0-9BCA-B51A4DED3394}">
      <dsp:nvSpPr>
        <dsp:cNvPr id="0" name=""/>
        <dsp:cNvSpPr/>
      </dsp:nvSpPr>
      <dsp:spPr>
        <a:xfrm>
          <a:off x="2227061" y="1210591"/>
          <a:ext cx="4363849" cy="4363849"/>
        </a:xfrm>
        <a:custGeom>
          <a:avLst/>
          <a:gdLst/>
          <a:ahLst/>
          <a:cxnLst/>
          <a:rect l="0" t="0" r="0" b="0"/>
          <a:pathLst>
            <a:path>
              <a:moveTo>
                <a:pt x="2950460" y="139830"/>
              </a:moveTo>
              <a:arcTo wR="2181924" hR="2181924" stAng="17437420" swAng="2116839"/>
            </a:path>
          </a:pathLst>
        </a:custGeom>
        <a:noFill/>
        <a:ln w="25400"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A2CB8CFC-473D-462C-98E1-01C2572F1F30}">
      <dsp:nvSpPr>
        <dsp:cNvPr id="0" name=""/>
        <dsp:cNvSpPr/>
      </dsp:nvSpPr>
      <dsp:spPr>
        <a:xfrm>
          <a:off x="5542728" y="2180567"/>
          <a:ext cx="3242247" cy="1483583"/>
        </a:xfrm>
        <a:prstGeom prst="roundRect">
          <a:avLst/>
        </a:prstGeom>
        <a:solidFill>
          <a:srgbClr val="92D05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smtClean="0"/>
            <a:t>YETKİLENDİRİLMİŞ KURULUŞ</a:t>
          </a:r>
          <a:endParaRPr lang="tr-TR" sz="1800" kern="1200" dirty="0"/>
        </a:p>
      </dsp:txBody>
      <dsp:txXfrm>
        <a:off x="5542728" y="2180567"/>
        <a:ext cx="3242247" cy="1483583"/>
      </dsp:txXfrm>
    </dsp:sp>
    <dsp:sp modelId="{8E3A6A16-22F1-4CE8-ABC5-BAD5B57E3F7E}">
      <dsp:nvSpPr>
        <dsp:cNvPr id="0" name=""/>
        <dsp:cNvSpPr/>
      </dsp:nvSpPr>
      <dsp:spPr>
        <a:xfrm>
          <a:off x="2219629" y="278584"/>
          <a:ext cx="4363849" cy="4363849"/>
        </a:xfrm>
        <a:custGeom>
          <a:avLst/>
          <a:gdLst/>
          <a:ahLst/>
          <a:cxnLst/>
          <a:rect l="0" t="0" r="0" b="0"/>
          <a:pathLst>
            <a:path>
              <a:moveTo>
                <a:pt x="3994227" y="3396978"/>
              </a:moveTo>
              <a:arcTo wR="2181924" hR="2181924" stAng="2030387" swAng="2154330"/>
            </a:path>
          </a:pathLst>
        </a:custGeom>
        <a:noFill/>
        <a:ln w="25400"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2DDFFF7E-8784-46A6-BBBC-F1E112038647}">
      <dsp:nvSpPr>
        <dsp:cNvPr id="0" name=""/>
        <dsp:cNvSpPr/>
      </dsp:nvSpPr>
      <dsp:spPr>
        <a:xfrm>
          <a:off x="2458335" y="4512216"/>
          <a:ext cx="3876862" cy="1176415"/>
        </a:xfrm>
        <a:prstGeom prst="roundRect">
          <a:avLst/>
        </a:prstGeom>
        <a:solidFill>
          <a:srgbClr val="92D05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ÇEVRE İZİN/LİSANSLI FİRMA</a:t>
          </a:r>
        </a:p>
      </dsp:txBody>
      <dsp:txXfrm>
        <a:off x="2458335" y="4512216"/>
        <a:ext cx="3876862" cy="1176415"/>
      </dsp:txXfrm>
    </dsp:sp>
    <dsp:sp modelId="{FD56C0A5-B63D-49E6-AC51-6AF8B307CDAC}">
      <dsp:nvSpPr>
        <dsp:cNvPr id="0" name=""/>
        <dsp:cNvSpPr/>
      </dsp:nvSpPr>
      <dsp:spPr>
        <a:xfrm>
          <a:off x="2171294" y="271275"/>
          <a:ext cx="4363849" cy="4363849"/>
        </a:xfrm>
        <a:custGeom>
          <a:avLst/>
          <a:gdLst/>
          <a:ahLst/>
          <a:cxnLst/>
          <a:rect l="0" t="0" r="0" b="0"/>
          <a:pathLst>
            <a:path>
              <a:moveTo>
                <a:pt x="1447090" y="4236387"/>
              </a:moveTo>
              <a:arcTo wR="2181924" hR="2181924" stAng="6580858" swAng="2142808"/>
            </a:path>
          </a:pathLst>
        </a:custGeom>
        <a:noFill/>
        <a:ln w="25400"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70C750A6-C8E9-43C3-8089-044C56617D1C}">
      <dsp:nvSpPr>
        <dsp:cNvPr id="0" name=""/>
        <dsp:cNvSpPr/>
      </dsp:nvSpPr>
      <dsp:spPr>
        <a:xfrm>
          <a:off x="0" y="2150443"/>
          <a:ext cx="3107118" cy="1530671"/>
        </a:xfrm>
        <a:prstGeom prst="roundRect">
          <a:avLst/>
        </a:prstGeom>
        <a:solidFill>
          <a:srgbClr val="7030A0">
            <a:alpha val="6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smtClean="0"/>
            <a:t>İLÇE </a:t>
          </a:r>
        </a:p>
        <a:p>
          <a:pPr lvl="0" algn="ctr" defTabSz="800100">
            <a:lnSpc>
              <a:spcPct val="90000"/>
            </a:lnSpc>
            <a:spcBef>
              <a:spcPct val="0"/>
            </a:spcBef>
            <a:spcAft>
              <a:spcPct val="35000"/>
            </a:spcAft>
          </a:pPr>
          <a:r>
            <a:rPr lang="tr-TR" sz="1800" kern="1200" dirty="0" smtClean="0"/>
            <a:t>BELEDİYE BAŞKANLIĞI</a:t>
          </a:r>
          <a:endParaRPr lang="tr-TR" sz="1800" kern="1200" dirty="0"/>
        </a:p>
      </dsp:txBody>
      <dsp:txXfrm>
        <a:off x="0" y="2150443"/>
        <a:ext cx="3107118" cy="1530671"/>
      </dsp:txXfrm>
    </dsp:sp>
    <dsp:sp modelId="{6363A9B1-DFCD-4577-AEE3-1E3BA976CFC3}">
      <dsp:nvSpPr>
        <dsp:cNvPr id="0" name=""/>
        <dsp:cNvSpPr/>
      </dsp:nvSpPr>
      <dsp:spPr>
        <a:xfrm>
          <a:off x="2124093" y="1185091"/>
          <a:ext cx="4363849" cy="4363849"/>
        </a:xfrm>
        <a:custGeom>
          <a:avLst/>
          <a:gdLst/>
          <a:ahLst/>
          <a:cxnLst/>
          <a:rect l="0" t="0" r="0" b="0"/>
          <a:pathLst>
            <a:path>
              <a:moveTo>
                <a:pt x="377784" y="954784"/>
              </a:moveTo>
              <a:arcTo wR="2181924" hR="2181924" stAng="12853366" swAng="1999231"/>
            </a:path>
          </a:pathLst>
        </a:custGeom>
        <a:noFill/>
        <a:ln w="25400"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119B81D-70CF-488B-B2A3-38F4BBE4A81A}">
      <dsp:nvSpPr>
        <dsp:cNvPr id="0" name=""/>
        <dsp:cNvSpPr/>
      </dsp:nvSpPr>
      <dsp:spPr>
        <a:xfrm rot="5400000">
          <a:off x="4576018" y="-1400642"/>
          <a:ext cx="2697599" cy="557629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800100">
            <a:lnSpc>
              <a:spcPct val="90000"/>
            </a:lnSpc>
            <a:spcBef>
              <a:spcPct val="0"/>
            </a:spcBef>
            <a:spcAft>
              <a:spcPct val="15000"/>
            </a:spcAft>
            <a:buChar char="••"/>
          </a:pPr>
          <a:r>
            <a:rPr lang="tr-TR" sz="1800" kern="1200" dirty="0" smtClean="0">
              <a:solidFill>
                <a:srgbClr val="000000"/>
              </a:solidFill>
              <a:cs typeface="Times New Roman" pitchFamily="18" charset="0"/>
            </a:rPr>
            <a:t> </a:t>
          </a:r>
          <a:r>
            <a:rPr lang="tr-TR" sz="2000" b="0" kern="1200" dirty="0" smtClean="0">
              <a:solidFill>
                <a:srgbClr val="000000"/>
              </a:solidFill>
              <a:cs typeface="Times New Roman" pitchFamily="18" charset="0"/>
            </a:rPr>
            <a:t>Büyükşehir Belediyesinin görev, yetki ve sorumlulukları b</a:t>
          </a:r>
          <a:r>
            <a:rPr lang="tr-TR" sz="2000" kern="1200" dirty="0" smtClean="0"/>
            <a:t>aşlıklı 7’inci maddesi «i» bendinde  </a:t>
          </a:r>
          <a:r>
            <a:rPr lang="tr-TR" sz="2000" b="1" kern="1200" dirty="0" smtClean="0"/>
            <a:t>…katı atıkların kaynakta toplanması ve aktarma istasyonuna kadar taşınması hariç katı atıkların ve hafriyatın yeniden değerlendirilmesi, depolanması ve bertaraf edilmesine ilişkin hizmetleri yerine getirmek, bu amaçla tesisler kurmak, kurdurmak, işletmek veya işlettirmek…</a:t>
          </a:r>
          <a:endParaRPr lang="tr-TR" sz="2000" b="1" kern="1200" dirty="0"/>
        </a:p>
      </dsp:txBody>
      <dsp:txXfrm rot="5400000">
        <a:off x="4576018" y="-1400642"/>
        <a:ext cx="2697599" cy="5576299"/>
      </dsp:txXfrm>
    </dsp:sp>
    <dsp:sp modelId="{44AE4B39-6AEB-4EA2-B0F5-29921E0169FE}">
      <dsp:nvSpPr>
        <dsp:cNvPr id="0" name=""/>
        <dsp:cNvSpPr/>
      </dsp:nvSpPr>
      <dsp:spPr>
        <a:xfrm>
          <a:off x="0" y="69"/>
          <a:ext cx="3136668" cy="2774874"/>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tr-TR" sz="4000" kern="1200" dirty="0" smtClean="0"/>
            <a:t>5216 Sayılı Büyükşehir Belediye Kanunu</a:t>
          </a:r>
          <a:endParaRPr lang="tr-TR" sz="4000" kern="1200" dirty="0"/>
        </a:p>
      </dsp:txBody>
      <dsp:txXfrm>
        <a:off x="0" y="69"/>
        <a:ext cx="3136668" cy="2774874"/>
      </dsp:txXfrm>
    </dsp:sp>
    <dsp:sp modelId="{7E207150-BF94-455A-B87E-7454F72A316E}">
      <dsp:nvSpPr>
        <dsp:cNvPr id="0" name=""/>
        <dsp:cNvSpPr/>
      </dsp:nvSpPr>
      <dsp:spPr>
        <a:xfrm rot="5400000">
          <a:off x="4814868" y="1512975"/>
          <a:ext cx="2219899" cy="557629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a:lnSpc>
              <a:spcPct val="90000"/>
            </a:lnSpc>
            <a:spcBef>
              <a:spcPct val="0"/>
            </a:spcBef>
            <a:spcAft>
              <a:spcPct val="15000"/>
            </a:spcAft>
            <a:buChar char="••"/>
          </a:pPr>
          <a:r>
            <a:rPr lang="tr-TR" sz="2000" kern="1200" dirty="0" smtClean="0"/>
            <a:t>Belediyenin yetkileri ve imtiyazları başlıklı 15’inci maddesi «g» bendinde </a:t>
          </a:r>
          <a:r>
            <a:rPr lang="tr-TR" sz="2000" b="1" kern="1200" dirty="0" smtClean="0"/>
            <a:t>Katı atıkların toplanması, taşınması, ayrıştırılması, geri kazanımı, ortadan kaldırılması ve depolanması ile ilgili  bütün hizmetleri yapmak ve yaptırmak</a:t>
          </a:r>
          <a:endParaRPr lang="tr-TR" sz="2000" kern="1200" dirty="0"/>
        </a:p>
      </dsp:txBody>
      <dsp:txXfrm rot="5400000">
        <a:off x="4814868" y="1512975"/>
        <a:ext cx="2219899" cy="5576299"/>
      </dsp:txXfrm>
    </dsp:sp>
    <dsp:sp modelId="{8ADFC09E-43F2-4714-B62F-591E1BE1CEC8}">
      <dsp:nvSpPr>
        <dsp:cNvPr id="0" name=""/>
        <dsp:cNvSpPr/>
      </dsp:nvSpPr>
      <dsp:spPr>
        <a:xfrm>
          <a:off x="0" y="2913687"/>
          <a:ext cx="3136668" cy="2774874"/>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tr-TR" sz="4000" kern="1200" dirty="0" smtClean="0"/>
            <a:t>5393 Belediye Kanunu</a:t>
          </a:r>
          <a:endParaRPr lang="tr-TR" sz="4000" kern="1200" dirty="0"/>
        </a:p>
      </dsp:txBody>
      <dsp:txXfrm>
        <a:off x="0" y="2913687"/>
        <a:ext cx="3136668" cy="2774874"/>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119B81D-70CF-488B-B2A3-38F4BBE4A81A}">
      <dsp:nvSpPr>
        <dsp:cNvPr id="0" name=""/>
        <dsp:cNvSpPr/>
      </dsp:nvSpPr>
      <dsp:spPr>
        <a:xfrm rot="5400000">
          <a:off x="3176880" y="12848"/>
          <a:ext cx="5688623" cy="566293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800100">
            <a:lnSpc>
              <a:spcPct val="90000"/>
            </a:lnSpc>
            <a:spcBef>
              <a:spcPct val="0"/>
            </a:spcBef>
            <a:spcAft>
              <a:spcPct val="15000"/>
            </a:spcAft>
            <a:buChar char="••"/>
          </a:pPr>
          <a:r>
            <a:rPr lang="tr-TR" sz="1800" kern="1200" dirty="0" smtClean="0">
              <a:solidFill>
                <a:srgbClr val="000000"/>
              </a:solidFill>
              <a:cs typeface="Times New Roman" pitchFamily="18" charset="0"/>
            </a:rPr>
            <a:t> </a:t>
          </a:r>
          <a:r>
            <a:rPr kumimoji="0" lang="tr-TR" sz="1800" b="1" i="0" u="none" strike="noStrike" kern="1200" cap="none" normalizeH="0" baseline="0" dirty="0" smtClean="0">
              <a:ln>
                <a:noFill/>
              </a:ln>
              <a:solidFill>
                <a:srgbClr val="000000"/>
              </a:solidFill>
              <a:effectLst/>
              <a:cs typeface="Times New Roman" pitchFamily="18" charset="0"/>
            </a:rPr>
            <a:t>Belediyelerin görev ve yetkileri </a:t>
          </a:r>
          <a:r>
            <a:rPr kumimoji="0" lang="tr-TR" sz="1800" b="0" i="0" u="none" strike="noStrike" kern="1200" cap="none" normalizeH="0" baseline="0" dirty="0" smtClean="0">
              <a:ln>
                <a:noFill/>
              </a:ln>
              <a:solidFill>
                <a:srgbClr val="000000"/>
              </a:solidFill>
              <a:effectLst/>
              <a:cs typeface="Times New Roman" pitchFamily="18" charset="0"/>
            </a:rPr>
            <a:t>başlıklı 8’inci maddesinde</a:t>
          </a:r>
          <a:endParaRPr lang="tr-TR" sz="1800" b="0" kern="1200" dirty="0"/>
        </a:p>
        <a:p>
          <a:pPr marL="171450" lvl="1" indent="-171450" algn="just" defTabSz="800100">
            <a:lnSpc>
              <a:spcPct val="90000"/>
            </a:lnSpc>
            <a:spcBef>
              <a:spcPct val="0"/>
            </a:spcBef>
            <a:spcAft>
              <a:spcPct val="15000"/>
            </a:spcAft>
            <a:buChar char="••"/>
          </a:pPr>
          <a:r>
            <a:rPr kumimoji="0" lang="tr-TR" sz="1800" b="1" i="0" u="sng" strike="noStrike" kern="1200" cap="none" normalizeH="0" baseline="0" dirty="0" smtClean="0">
              <a:ln>
                <a:noFill/>
              </a:ln>
              <a:solidFill>
                <a:srgbClr val="000000"/>
              </a:solidFill>
              <a:effectLst/>
              <a:cs typeface="Times New Roman" pitchFamily="18" charset="0"/>
            </a:rPr>
            <a:t>  (1) Büyükşehir belediyeleri;</a:t>
          </a:r>
          <a:endParaRPr lang="tr-TR" sz="1800" b="0" kern="1200" dirty="0"/>
        </a:p>
        <a:p>
          <a:pPr marL="171450" lvl="1" indent="-171450" algn="just" defTabSz="800100" rtl="0">
            <a:lnSpc>
              <a:spcPct val="90000"/>
            </a:lnSpc>
            <a:spcBef>
              <a:spcPct val="0"/>
            </a:spcBef>
            <a:spcAft>
              <a:spcPct val="15000"/>
            </a:spcAft>
            <a:buChar char="••"/>
          </a:pPr>
          <a:r>
            <a:rPr kumimoji="0" lang="tr-TR" sz="1800" b="0" i="0" u="none" strike="noStrike" kern="1200" cap="none" normalizeH="0" baseline="0" dirty="0" smtClean="0">
              <a:ln>
                <a:noFill/>
              </a:ln>
              <a:solidFill>
                <a:srgbClr val="000000"/>
              </a:solidFill>
              <a:effectLst/>
              <a:cs typeface="Times New Roman" pitchFamily="18" charset="0"/>
            </a:rPr>
            <a:t>Ambalaj atıklarının düzenli depolama sahalarına kabul edilmemesi için gerekli önlemleri almakla,</a:t>
          </a:r>
        </a:p>
        <a:p>
          <a:pPr marL="171450" lvl="1" indent="-171450" algn="just" defTabSz="800100" rtl="0">
            <a:lnSpc>
              <a:spcPct val="90000"/>
            </a:lnSpc>
            <a:spcBef>
              <a:spcPct val="0"/>
            </a:spcBef>
            <a:spcAft>
              <a:spcPct val="15000"/>
            </a:spcAft>
            <a:buChar char="••"/>
          </a:pPr>
          <a:endParaRPr kumimoji="0" lang="tr-TR" sz="1800" b="0" i="0" u="none" strike="noStrike" kern="1200" cap="none" normalizeH="0" baseline="0" dirty="0" smtClean="0">
            <a:ln>
              <a:noFill/>
            </a:ln>
            <a:solidFill>
              <a:srgbClr val="000000"/>
            </a:solidFill>
            <a:effectLst/>
            <a:cs typeface="Times New Roman" pitchFamily="18" charset="0"/>
          </a:endParaRPr>
        </a:p>
        <a:p>
          <a:pPr marL="171450" lvl="1" indent="-171450" algn="just" defTabSz="800100" rtl="0">
            <a:lnSpc>
              <a:spcPct val="90000"/>
            </a:lnSpc>
            <a:spcBef>
              <a:spcPct val="0"/>
            </a:spcBef>
            <a:spcAft>
              <a:spcPct val="15000"/>
            </a:spcAft>
            <a:buChar char="••"/>
          </a:pPr>
          <a:r>
            <a:rPr kumimoji="0" lang="tr-TR" sz="1800" b="0" i="0" u="none" strike="noStrike" kern="1200" cap="none" normalizeH="0" baseline="0" dirty="0" smtClean="0">
              <a:ln>
                <a:noFill/>
              </a:ln>
              <a:solidFill>
                <a:srgbClr val="000000"/>
              </a:solidFill>
              <a:effectLst/>
              <a:cs typeface="Times New Roman" pitchFamily="18" charset="0"/>
            </a:rPr>
            <a:t>b) Belediyeler tarafından yürütülen çalışmalarda koordinasyonu sağlamak ve desteklemekle,</a:t>
          </a:r>
        </a:p>
        <a:p>
          <a:pPr marL="171450" lvl="1" indent="-171450" algn="just" defTabSz="800100" rtl="0">
            <a:lnSpc>
              <a:spcPct val="90000"/>
            </a:lnSpc>
            <a:spcBef>
              <a:spcPct val="0"/>
            </a:spcBef>
            <a:spcAft>
              <a:spcPct val="15000"/>
            </a:spcAft>
            <a:buChar char="••"/>
          </a:pPr>
          <a:endParaRPr kumimoji="0" lang="tr-TR" sz="1800" b="0" i="0" u="none" strike="noStrike" kern="1200" cap="none" normalizeH="0" baseline="0" dirty="0" smtClean="0">
            <a:ln>
              <a:noFill/>
            </a:ln>
            <a:solidFill>
              <a:srgbClr val="000000"/>
            </a:solidFill>
            <a:effectLst/>
            <a:cs typeface="Times New Roman" pitchFamily="18" charset="0"/>
          </a:endParaRPr>
        </a:p>
        <a:p>
          <a:pPr marL="171450" lvl="1" indent="-171450" algn="just" defTabSz="800100" rtl="0">
            <a:lnSpc>
              <a:spcPct val="90000"/>
            </a:lnSpc>
            <a:spcBef>
              <a:spcPct val="0"/>
            </a:spcBef>
            <a:spcAft>
              <a:spcPct val="15000"/>
            </a:spcAft>
            <a:buChar char="••"/>
          </a:pPr>
          <a:r>
            <a:rPr kumimoji="0" lang="tr-TR" sz="1800" b="0" i="0" u="none" strike="noStrike" kern="1200" cap="none" normalizeH="0" baseline="0" dirty="0" smtClean="0">
              <a:ln>
                <a:noFill/>
              </a:ln>
              <a:solidFill>
                <a:srgbClr val="000000"/>
              </a:solidFill>
              <a:effectLst/>
              <a:cs typeface="Times New Roman" pitchFamily="18" charset="0"/>
            </a:rPr>
            <a:t>c) Ambalaj atıkları yönetimi kapsamında, bu Yönetmelikle sorumluluk verilen taraflarla birlikte eğitim faaliyetleri yapmak veya katkıda bulunmakla,</a:t>
          </a:r>
          <a:r>
            <a:rPr lang="tr-TR" sz="1800" kern="1200" dirty="0" smtClean="0">
              <a:cs typeface="Arial" pitchFamily="34" charset="0"/>
            </a:rPr>
            <a:t> </a:t>
          </a:r>
          <a:r>
            <a:rPr kumimoji="0" lang="tr-TR" sz="1800" b="0" i="0" u="none" strike="noStrike" kern="1200" cap="none" normalizeH="0" baseline="0" dirty="0" smtClean="0">
              <a:ln>
                <a:noFill/>
              </a:ln>
              <a:solidFill>
                <a:srgbClr val="000000"/>
              </a:solidFill>
              <a:effectLst/>
              <a:cs typeface="Times New Roman" pitchFamily="18" charset="0"/>
            </a:rPr>
            <a:t>görevli ve yükümlüdür.</a:t>
          </a:r>
          <a:endParaRPr kumimoji="0" lang="tr-TR" sz="1800" b="0" i="0" u="none" strike="noStrike" kern="1200" cap="none" normalizeH="0" baseline="0" dirty="0" smtClean="0">
            <a:ln>
              <a:noFill/>
            </a:ln>
            <a:solidFill>
              <a:schemeClr val="tx1"/>
            </a:solidFill>
            <a:effectLst/>
            <a:cs typeface="Arial" pitchFamily="34" charset="0"/>
          </a:endParaRPr>
        </a:p>
        <a:p>
          <a:pPr marL="171450" lvl="1" indent="-171450" algn="just" defTabSz="800100" rtl="0">
            <a:lnSpc>
              <a:spcPct val="90000"/>
            </a:lnSpc>
            <a:spcBef>
              <a:spcPct val="0"/>
            </a:spcBef>
            <a:spcAft>
              <a:spcPct val="15000"/>
            </a:spcAft>
            <a:buChar char="••"/>
          </a:pPr>
          <a:endParaRPr kumimoji="0" lang="tr-TR" sz="1800" b="0" i="0" u="none" strike="noStrike" kern="1200" cap="none" normalizeH="0" baseline="0" dirty="0" smtClean="0">
            <a:ln>
              <a:noFill/>
            </a:ln>
            <a:solidFill>
              <a:schemeClr val="tx1"/>
            </a:solidFill>
            <a:effectLst/>
            <a:cs typeface="Arial" pitchFamily="34" charset="0"/>
          </a:endParaRPr>
        </a:p>
        <a:p>
          <a:pPr marL="171450" lvl="1" indent="-171450" algn="just" defTabSz="800100" rtl="0">
            <a:lnSpc>
              <a:spcPct val="90000"/>
            </a:lnSpc>
            <a:spcBef>
              <a:spcPct val="0"/>
            </a:spcBef>
            <a:spcAft>
              <a:spcPct val="15000"/>
            </a:spcAft>
            <a:buChar char="••"/>
          </a:pPr>
          <a:r>
            <a:rPr lang="tr-TR" sz="1800" b="1" u="sng" kern="1200" dirty="0" smtClean="0"/>
            <a:t>(2) Belediyeler;</a:t>
          </a:r>
          <a:endParaRPr kumimoji="0" lang="tr-TR" sz="1800" b="0" i="0" u="none" strike="noStrike" kern="1200" cap="none" normalizeH="0" baseline="0" dirty="0" smtClean="0">
            <a:ln>
              <a:noFill/>
            </a:ln>
            <a:solidFill>
              <a:schemeClr val="tx1"/>
            </a:solidFill>
            <a:effectLst/>
            <a:cs typeface="Arial" pitchFamily="34" charset="0"/>
          </a:endParaRPr>
        </a:p>
        <a:p>
          <a:pPr marL="171450" lvl="1" indent="-171450" algn="just" defTabSz="800100">
            <a:lnSpc>
              <a:spcPct val="90000"/>
            </a:lnSpc>
            <a:spcBef>
              <a:spcPct val="0"/>
            </a:spcBef>
            <a:spcAft>
              <a:spcPct val="15000"/>
            </a:spcAft>
            <a:buChar char="••"/>
          </a:pPr>
          <a:r>
            <a:rPr kumimoji="0" lang="tr-TR" sz="1800" b="0" i="0" u="none" strike="noStrike" kern="1200" cap="none" normalizeH="0" baseline="0" dirty="0" smtClean="0">
              <a:ln>
                <a:noFill/>
              </a:ln>
              <a:solidFill>
                <a:srgbClr val="000000"/>
              </a:solidFill>
              <a:effectLst/>
              <a:cs typeface="Times New Roman" pitchFamily="18" charset="0"/>
            </a:rPr>
            <a:t>a) Ambalaj atıklarını kaynağında ayrı toplamak veya toplattırmakla, bu iş için toplama ayırma tesisi kurmak/kurdurmak, işletmek/işlettirmekle ve kurduğu tesislere çevre lisansı/geçici faaliyet belgesi almak/aldırmakla,</a:t>
          </a:r>
          <a:endParaRPr kumimoji="0" lang="tr-TR" sz="1800" b="0" i="0" u="none" strike="noStrike" kern="1200" cap="none" normalizeH="0" baseline="0" dirty="0">
            <a:ln>
              <a:noFill/>
            </a:ln>
            <a:solidFill>
              <a:srgbClr val="000000"/>
            </a:solidFill>
            <a:effectLst/>
            <a:cs typeface="Times New Roman" pitchFamily="18" charset="0"/>
          </a:endParaRPr>
        </a:p>
      </dsp:txBody>
      <dsp:txXfrm rot="5400000">
        <a:off x="3176880" y="12848"/>
        <a:ext cx="5688623" cy="5662934"/>
      </dsp:txXfrm>
    </dsp:sp>
    <dsp:sp modelId="{44AE4B39-6AEB-4EA2-B0F5-29921E0169FE}">
      <dsp:nvSpPr>
        <dsp:cNvPr id="0" name=""/>
        <dsp:cNvSpPr/>
      </dsp:nvSpPr>
      <dsp:spPr>
        <a:xfrm>
          <a:off x="4324" y="2777"/>
          <a:ext cx="3185400" cy="5683076"/>
        </a:xfrm>
        <a:prstGeom prst="roundRect">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tr-TR" sz="3800" kern="1200" dirty="0" smtClean="0"/>
            <a:t>Ambalaj Atıklarının </a:t>
          </a:r>
          <a:r>
            <a:rPr lang="tr-TR" sz="3800" kern="1200" smtClean="0"/>
            <a:t>Kontrolü Yönetmeliği</a:t>
          </a:r>
          <a:endParaRPr lang="tr-TR" sz="3800" kern="1200" dirty="0"/>
        </a:p>
      </dsp:txBody>
      <dsp:txXfrm>
        <a:off x="4324" y="2777"/>
        <a:ext cx="3185400" cy="5683076"/>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8B2E55-A9F8-4FDA-AB11-00A9DA765F19}">
      <dsp:nvSpPr>
        <dsp:cNvPr id="0" name=""/>
        <dsp:cNvSpPr/>
      </dsp:nvSpPr>
      <dsp:spPr>
        <a:xfrm>
          <a:off x="2705939" y="0"/>
          <a:ext cx="3028414" cy="151420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isometricOffAxis1Left">
            <a:rot lat="19200000" lon="1800000" rev="1980000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sp3d extrusionH="28000" prstMaterial="matte"/>
        </a:bodyPr>
        <a:lstStyle/>
        <a:p>
          <a:pPr lvl="0" algn="ctr" defTabSz="1022350">
            <a:lnSpc>
              <a:spcPct val="90000"/>
            </a:lnSpc>
            <a:spcBef>
              <a:spcPct val="0"/>
            </a:spcBef>
            <a:spcAft>
              <a:spcPct val="35000"/>
            </a:spcAft>
          </a:pPr>
          <a:r>
            <a:rPr lang="tr-TR" sz="2300" kern="1200" dirty="0" smtClean="0"/>
            <a:t>YETKİLENDİRİLMİŞ KURULUŞ</a:t>
          </a:r>
          <a:endParaRPr lang="tr-TR" sz="2300" kern="1200" dirty="0"/>
        </a:p>
      </dsp:txBody>
      <dsp:txXfrm>
        <a:off x="2705939" y="0"/>
        <a:ext cx="3028414" cy="1514207"/>
      </dsp:txXfrm>
    </dsp:sp>
    <dsp:sp modelId="{7DCC12DB-0281-4800-84EC-C6892E5DDF6F}">
      <dsp:nvSpPr>
        <dsp:cNvPr id="0" name=""/>
        <dsp:cNvSpPr/>
      </dsp:nvSpPr>
      <dsp:spPr>
        <a:xfrm rot="3227132">
          <a:off x="4535223" y="2624329"/>
          <a:ext cx="2511070" cy="555215"/>
        </a:xfrm>
        <a:prstGeom prst="leftRightArrow">
          <a:avLst>
            <a:gd name="adj1" fmla="val 60000"/>
            <a:gd name="adj2" fmla="val 50000"/>
          </a:avLst>
        </a:prstGeom>
        <a:solidFill>
          <a:srgbClr val="00B050"/>
        </a:solidFill>
        <a:ln>
          <a:noFill/>
        </a:ln>
        <a:effectLst/>
        <a:scene3d>
          <a:camera prst="isometricOffAxis1Left">
            <a:rot lat="19200000" lon="1800000" rev="19800000"/>
          </a:camera>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tr-TR" sz="1500" kern="1200" dirty="0" smtClean="0"/>
            <a:t>BELGELENDİRME</a:t>
          </a:r>
          <a:endParaRPr lang="tr-TR" sz="1500" kern="1200" dirty="0"/>
        </a:p>
      </dsp:txBody>
      <dsp:txXfrm rot="3227132">
        <a:off x="4535223" y="2624329"/>
        <a:ext cx="2511070" cy="555215"/>
      </dsp:txXfrm>
    </dsp:sp>
    <dsp:sp modelId="{37191334-CC12-4D4C-B917-6608797AC731}">
      <dsp:nvSpPr>
        <dsp:cNvPr id="0" name=""/>
        <dsp:cNvSpPr/>
      </dsp:nvSpPr>
      <dsp:spPr>
        <a:xfrm>
          <a:off x="6074198" y="4289666"/>
          <a:ext cx="2520004" cy="1439995"/>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isometricOffAxis1Left">
            <a:rot lat="19200000" lon="1800000" rev="1980000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sp3d extrusionH="28000" prstMaterial="matte"/>
        </a:bodyPr>
        <a:lstStyle/>
        <a:p>
          <a:pPr lvl="0" algn="ctr" defTabSz="1022350">
            <a:lnSpc>
              <a:spcPct val="90000"/>
            </a:lnSpc>
            <a:spcBef>
              <a:spcPct val="0"/>
            </a:spcBef>
            <a:spcAft>
              <a:spcPct val="35000"/>
            </a:spcAft>
          </a:pPr>
          <a:r>
            <a:rPr lang="tr-TR" sz="2300" kern="1200" dirty="0" smtClean="0"/>
            <a:t>TAT</a:t>
          </a:r>
          <a:endParaRPr lang="tr-TR" sz="2300" kern="1200" dirty="0"/>
        </a:p>
      </dsp:txBody>
      <dsp:txXfrm>
        <a:off x="6074198" y="4289666"/>
        <a:ext cx="2520004" cy="1439995"/>
      </dsp:txXfrm>
    </dsp:sp>
    <dsp:sp modelId="{B82299BD-7BFB-4C99-B756-9F70A8CA11FF}">
      <dsp:nvSpPr>
        <dsp:cNvPr id="0" name=""/>
        <dsp:cNvSpPr/>
      </dsp:nvSpPr>
      <dsp:spPr>
        <a:xfrm rot="10973665">
          <a:off x="3869421" y="4609267"/>
          <a:ext cx="2072374" cy="555215"/>
        </a:xfrm>
        <a:prstGeom prst="leftRightArrow">
          <a:avLst>
            <a:gd name="adj1" fmla="val 60000"/>
            <a:gd name="adj2" fmla="val 50000"/>
          </a:avLst>
        </a:prstGeom>
        <a:solidFill>
          <a:srgbClr val="002060"/>
        </a:solidFill>
        <a:ln>
          <a:noFill/>
        </a:ln>
        <a:effectLst/>
        <a:scene3d>
          <a:camera prst="isometricOffAxis1Left">
            <a:rot lat="19200000" lon="1800000" rev="19800000"/>
          </a:camera>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tr-TR" sz="1500" kern="1200" dirty="0" smtClean="0"/>
            <a:t>TOPLAMA-TAŞIMA</a:t>
          </a:r>
          <a:endParaRPr lang="tr-TR" sz="1500" kern="1200" dirty="0"/>
        </a:p>
      </dsp:txBody>
      <dsp:txXfrm rot="10973665">
        <a:off x="3869421" y="4609267"/>
        <a:ext cx="2072374" cy="555215"/>
      </dsp:txXfrm>
    </dsp:sp>
    <dsp:sp modelId="{F70975FB-5714-474F-9599-1D77C8701D27}">
      <dsp:nvSpPr>
        <dsp:cNvPr id="0" name=""/>
        <dsp:cNvSpPr/>
      </dsp:nvSpPr>
      <dsp:spPr>
        <a:xfrm>
          <a:off x="708605" y="3994129"/>
          <a:ext cx="3028414" cy="1514207"/>
        </a:xfrm>
        <a:prstGeom prst="roundRect">
          <a:avLst>
            <a:gd name="adj" fmla="val 10000"/>
          </a:avLst>
        </a:prstGeom>
        <a:solidFill>
          <a:srgbClr val="C00000"/>
        </a:solidFill>
        <a:ln>
          <a:noFill/>
        </a:ln>
        <a:effectLst>
          <a:outerShdw blurRad="40000" dist="23000" dir="5400000" rotWithShape="0">
            <a:srgbClr val="000000">
              <a:alpha val="35000"/>
            </a:srgbClr>
          </a:outerShdw>
        </a:effectLst>
        <a:scene3d>
          <a:camera prst="isometricOffAxis1Left">
            <a:rot lat="19200000" lon="1800000" rev="1980000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sp3d extrusionH="28000" prstMaterial="matte"/>
        </a:bodyPr>
        <a:lstStyle/>
        <a:p>
          <a:pPr lvl="0" algn="ctr" defTabSz="1022350">
            <a:lnSpc>
              <a:spcPct val="90000"/>
            </a:lnSpc>
            <a:spcBef>
              <a:spcPct val="0"/>
            </a:spcBef>
            <a:spcAft>
              <a:spcPct val="35000"/>
            </a:spcAft>
          </a:pPr>
          <a:r>
            <a:rPr lang="tr-TR" sz="2300" kern="1200" dirty="0" smtClean="0"/>
            <a:t>BELEDİYE</a:t>
          </a:r>
          <a:endParaRPr lang="tr-TR" sz="2300" kern="1200" dirty="0"/>
        </a:p>
      </dsp:txBody>
      <dsp:txXfrm>
        <a:off x="708605" y="3994129"/>
        <a:ext cx="3028414" cy="1514207"/>
      </dsp:txXfrm>
    </dsp:sp>
    <dsp:sp modelId="{892E387E-5DB0-421D-871A-3D97DE1D2491}">
      <dsp:nvSpPr>
        <dsp:cNvPr id="0" name=""/>
        <dsp:cNvSpPr/>
      </dsp:nvSpPr>
      <dsp:spPr>
        <a:xfrm rot="17794088">
          <a:off x="1965943" y="2476560"/>
          <a:ext cx="2511070" cy="555215"/>
        </a:xfrm>
        <a:prstGeom prst="leftRightArrow">
          <a:avLst>
            <a:gd name="adj1" fmla="val 60000"/>
            <a:gd name="adj2" fmla="val 50000"/>
          </a:avLst>
        </a:prstGeom>
        <a:solidFill>
          <a:srgbClr val="00B050"/>
        </a:solidFill>
        <a:ln>
          <a:noFill/>
        </a:ln>
        <a:effectLst/>
        <a:scene3d>
          <a:camera prst="isometricOffAxis1Left">
            <a:rot lat="19200000" lon="1800000" rev="19800000"/>
          </a:camera>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tr-TR" sz="1500" kern="1200" dirty="0" smtClean="0"/>
            <a:t>BELGELENDİRME</a:t>
          </a:r>
          <a:endParaRPr lang="tr-TR" sz="1500" kern="1200" dirty="0"/>
        </a:p>
      </dsp:txBody>
      <dsp:txXfrm rot="17794088">
        <a:off x="1965943" y="2476560"/>
        <a:ext cx="2511070" cy="55521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678594-21AF-45B2-AA40-5FE06E1BF7FE}">
      <dsp:nvSpPr>
        <dsp:cNvPr id="0" name=""/>
        <dsp:cNvSpPr/>
      </dsp:nvSpPr>
      <dsp:spPr>
        <a:xfrm rot="16200000">
          <a:off x="-1543617" y="1544733"/>
          <a:ext cx="5991615" cy="2902148"/>
        </a:xfrm>
        <a:prstGeom prst="flowChartManualOperation">
          <a:avLst/>
        </a:prstGeom>
        <a:solidFill>
          <a:srgbClr val="00B050">
            <a:alpha val="8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lvl="0" algn="l" defTabSz="1244600">
            <a:lnSpc>
              <a:spcPct val="90000"/>
            </a:lnSpc>
            <a:spcBef>
              <a:spcPct val="0"/>
            </a:spcBef>
            <a:spcAft>
              <a:spcPct val="35000"/>
            </a:spcAft>
          </a:pPr>
          <a:endParaRPr lang="tr-TR" sz="2800" kern="1200" dirty="0"/>
        </a:p>
        <a:p>
          <a:pPr marL="228600" lvl="1" indent="-228600" algn="l" defTabSz="977900">
            <a:lnSpc>
              <a:spcPct val="90000"/>
            </a:lnSpc>
            <a:spcBef>
              <a:spcPct val="0"/>
            </a:spcBef>
            <a:spcAft>
              <a:spcPct val="15000"/>
            </a:spcAft>
            <a:buChar char="••"/>
          </a:pPr>
          <a:r>
            <a:rPr lang="tr-TR" sz="2200" b="1" kern="1200" dirty="0" smtClean="0">
              <a:solidFill>
                <a:schemeClr val="tx1"/>
              </a:solidFill>
            </a:rPr>
            <a:t>Ambalaj Atıkları</a:t>
          </a:r>
          <a:endParaRPr lang="tr-TR" sz="2200" kern="1200" dirty="0">
            <a:solidFill>
              <a:schemeClr val="tx1"/>
            </a:solidFill>
          </a:endParaRPr>
        </a:p>
        <a:p>
          <a:pPr marL="228600" lvl="1" indent="-228600" algn="l" defTabSz="977900">
            <a:lnSpc>
              <a:spcPct val="90000"/>
            </a:lnSpc>
            <a:spcBef>
              <a:spcPct val="0"/>
            </a:spcBef>
            <a:spcAft>
              <a:spcPct val="15000"/>
            </a:spcAft>
            <a:buChar char="••"/>
          </a:pPr>
          <a:r>
            <a:rPr lang="tr-TR" sz="2200" b="1" kern="1200" dirty="0" smtClean="0">
              <a:solidFill>
                <a:schemeClr val="tx1"/>
              </a:solidFill>
            </a:rPr>
            <a:t>İri Hacimli Atıklar</a:t>
          </a:r>
          <a:endParaRPr lang="tr-TR" sz="2200" kern="1200" dirty="0">
            <a:solidFill>
              <a:schemeClr val="tx1"/>
            </a:solidFill>
          </a:endParaRPr>
        </a:p>
        <a:p>
          <a:pPr marL="171450" lvl="1" indent="-171450" algn="l" defTabSz="800100">
            <a:lnSpc>
              <a:spcPct val="90000"/>
            </a:lnSpc>
            <a:spcBef>
              <a:spcPct val="0"/>
            </a:spcBef>
            <a:spcAft>
              <a:spcPct val="15000"/>
            </a:spcAft>
            <a:buChar char="••"/>
          </a:pPr>
          <a:r>
            <a:rPr lang="tr-TR" sz="1800" kern="1200" dirty="0" smtClean="0">
              <a:solidFill>
                <a:schemeClr val="bg1"/>
              </a:solidFill>
            </a:rPr>
            <a:t>Mobilya,</a:t>
          </a:r>
          <a:endParaRPr lang="tr-TR" sz="1800" kern="1200" dirty="0">
            <a:solidFill>
              <a:schemeClr val="bg1"/>
            </a:solidFill>
          </a:endParaRPr>
        </a:p>
        <a:p>
          <a:pPr marL="171450" lvl="1" indent="-171450" algn="l" defTabSz="800100">
            <a:lnSpc>
              <a:spcPct val="90000"/>
            </a:lnSpc>
            <a:spcBef>
              <a:spcPct val="0"/>
            </a:spcBef>
            <a:spcAft>
              <a:spcPct val="15000"/>
            </a:spcAft>
            <a:buChar char="••"/>
          </a:pPr>
          <a:r>
            <a:rPr lang="tr-TR" sz="1800" kern="1200" dirty="0" smtClean="0">
              <a:solidFill>
                <a:schemeClr val="bg1"/>
              </a:solidFill>
            </a:rPr>
            <a:t>Kanepe vb.</a:t>
          </a:r>
          <a:endParaRPr lang="tr-TR" sz="1800" kern="1200" dirty="0">
            <a:solidFill>
              <a:schemeClr val="bg1"/>
            </a:solidFill>
          </a:endParaRPr>
        </a:p>
        <a:p>
          <a:pPr marL="228600" lvl="1" indent="-228600" algn="l" defTabSz="977900">
            <a:lnSpc>
              <a:spcPct val="90000"/>
            </a:lnSpc>
            <a:spcBef>
              <a:spcPct val="0"/>
            </a:spcBef>
            <a:spcAft>
              <a:spcPct val="15000"/>
            </a:spcAft>
            <a:buChar char="••"/>
          </a:pPr>
          <a:r>
            <a:rPr lang="tr-TR" sz="2200" b="1" kern="1200" dirty="0" smtClean="0">
              <a:solidFill>
                <a:schemeClr val="tx1"/>
              </a:solidFill>
            </a:rPr>
            <a:t>Park-bahçe atıkları</a:t>
          </a:r>
          <a:endParaRPr lang="tr-TR" sz="2200" kern="1200" dirty="0">
            <a:solidFill>
              <a:schemeClr val="tx1"/>
            </a:solidFill>
          </a:endParaRPr>
        </a:p>
        <a:p>
          <a:pPr marL="228600" lvl="1" indent="-228600" algn="l" defTabSz="977900">
            <a:lnSpc>
              <a:spcPct val="90000"/>
            </a:lnSpc>
            <a:spcBef>
              <a:spcPct val="0"/>
            </a:spcBef>
            <a:spcAft>
              <a:spcPct val="15000"/>
            </a:spcAft>
            <a:buChar char="••"/>
          </a:pPr>
          <a:r>
            <a:rPr lang="tr-TR" sz="2200" b="1" kern="1200" dirty="0" smtClean="0">
              <a:solidFill>
                <a:schemeClr val="tx1"/>
              </a:solidFill>
            </a:rPr>
            <a:t>İnşaat ve yıkıntı atıkları</a:t>
          </a:r>
          <a:endParaRPr lang="tr-TR" sz="2200" kern="1200" dirty="0">
            <a:solidFill>
              <a:schemeClr val="tx1"/>
            </a:solidFill>
          </a:endParaRPr>
        </a:p>
        <a:p>
          <a:pPr marL="228600" lvl="1" indent="-228600" algn="l" defTabSz="977900">
            <a:lnSpc>
              <a:spcPct val="90000"/>
            </a:lnSpc>
            <a:spcBef>
              <a:spcPct val="0"/>
            </a:spcBef>
            <a:spcAft>
              <a:spcPct val="15000"/>
            </a:spcAft>
            <a:buChar char="••"/>
          </a:pPr>
          <a:r>
            <a:rPr lang="tr-TR" sz="2200" b="1" kern="1200" dirty="0" smtClean="0">
              <a:solidFill>
                <a:schemeClr val="tx1"/>
              </a:solidFill>
            </a:rPr>
            <a:t>Ömrünü tamamlamış lastikler</a:t>
          </a:r>
          <a:endParaRPr lang="tr-TR" sz="2200" kern="1200" dirty="0">
            <a:solidFill>
              <a:schemeClr val="tx1"/>
            </a:solidFill>
          </a:endParaRPr>
        </a:p>
        <a:p>
          <a:pPr marL="228600" lvl="1" indent="-228600" algn="l" defTabSz="977900">
            <a:lnSpc>
              <a:spcPct val="90000"/>
            </a:lnSpc>
            <a:spcBef>
              <a:spcPct val="0"/>
            </a:spcBef>
            <a:spcAft>
              <a:spcPct val="15000"/>
            </a:spcAft>
            <a:buChar char="••"/>
          </a:pPr>
          <a:r>
            <a:rPr lang="tr-TR" sz="2200" b="1" kern="1200" dirty="0" smtClean="0">
              <a:solidFill>
                <a:schemeClr val="tx1"/>
              </a:solidFill>
            </a:rPr>
            <a:t>Tehlikesiz      Atıklar</a:t>
          </a:r>
          <a:endParaRPr lang="tr-TR" sz="2200" b="1" kern="1200" dirty="0">
            <a:solidFill>
              <a:schemeClr val="tx1"/>
            </a:solidFill>
          </a:endParaRPr>
        </a:p>
        <a:p>
          <a:pPr marL="228600" lvl="1" indent="-228600" algn="l" defTabSz="1066800">
            <a:lnSpc>
              <a:spcPct val="90000"/>
            </a:lnSpc>
            <a:spcBef>
              <a:spcPct val="0"/>
            </a:spcBef>
            <a:spcAft>
              <a:spcPct val="15000"/>
            </a:spcAft>
            <a:buChar char="••"/>
          </a:pPr>
          <a:endParaRPr lang="tr-TR" sz="2400" kern="1200" dirty="0"/>
        </a:p>
      </dsp:txBody>
      <dsp:txXfrm rot="16200000">
        <a:off x="-1543617" y="1544733"/>
        <a:ext cx="5991615" cy="2902148"/>
      </dsp:txXfrm>
    </dsp:sp>
    <dsp:sp modelId="{03CD82ED-BC80-4639-8E68-5183BBCD46BC}">
      <dsp:nvSpPr>
        <dsp:cNvPr id="0" name=""/>
        <dsp:cNvSpPr/>
      </dsp:nvSpPr>
      <dsp:spPr>
        <a:xfrm rot="16200000">
          <a:off x="1576192" y="1544733"/>
          <a:ext cx="5991615" cy="2902148"/>
        </a:xfrm>
        <a:prstGeom prst="flowChartManualOperation">
          <a:avLst/>
        </a:prstGeom>
        <a:solidFill>
          <a:srgbClr val="FF0000">
            <a:alpha val="8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lvl="0" algn="l" defTabSz="1066800">
            <a:lnSpc>
              <a:spcPct val="90000"/>
            </a:lnSpc>
            <a:spcBef>
              <a:spcPct val="0"/>
            </a:spcBef>
            <a:spcAft>
              <a:spcPct val="35000"/>
            </a:spcAft>
          </a:pPr>
          <a:endParaRPr lang="tr-TR" sz="2400" kern="1200" dirty="0"/>
        </a:p>
        <a:p>
          <a:pPr marL="228600" lvl="1" indent="-228600" algn="l" defTabSz="977900">
            <a:lnSpc>
              <a:spcPct val="90000"/>
            </a:lnSpc>
            <a:spcBef>
              <a:spcPct val="0"/>
            </a:spcBef>
            <a:spcAft>
              <a:spcPct val="15000"/>
            </a:spcAft>
            <a:buChar char="••"/>
          </a:pPr>
          <a:r>
            <a:rPr lang="tr-TR" sz="2200" b="1" kern="1200" dirty="0" smtClean="0">
              <a:solidFill>
                <a:schemeClr val="tx1"/>
              </a:solidFill>
            </a:rPr>
            <a:t>Evlerden Kaynaklanan Tehlikeli Atıklar</a:t>
          </a:r>
          <a:endParaRPr lang="tr-TR" sz="2200" b="1" kern="1200" dirty="0"/>
        </a:p>
        <a:p>
          <a:pPr marL="171450" lvl="1" indent="-171450" algn="l" defTabSz="800100">
            <a:lnSpc>
              <a:spcPct val="90000"/>
            </a:lnSpc>
            <a:spcBef>
              <a:spcPct val="0"/>
            </a:spcBef>
            <a:spcAft>
              <a:spcPct val="15000"/>
            </a:spcAft>
            <a:buChar char="••"/>
          </a:pPr>
          <a:r>
            <a:rPr lang="tr-TR" sz="1800" b="1" kern="1200" dirty="0" smtClean="0">
              <a:solidFill>
                <a:schemeClr val="bg1"/>
              </a:solidFill>
            </a:rPr>
            <a:t>Atık Piller, </a:t>
          </a:r>
          <a:endParaRPr lang="tr-TR" sz="1800" b="1" kern="1200" dirty="0">
            <a:solidFill>
              <a:schemeClr val="bg1"/>
            </a:solidFill>
          </a:endParaRPr>
        </a:p>
        <a:p>
          <a:pPr marL="171450" lvl="1" indent="-171450" algn="l" defTabSz="800100">
            <a:lnSpc>
              <a:spcPct val="90000"/>
            </a:lnSpc>
            <a:spcBef>
              <a:spcPct val="0"/>
            </a:spcBef>
            <a:spcAft>
              <a:spcPct val="15000"/>
            </a:spcAft>
            <a:buChar char="••"/>
          </a:pPr>
          <a:r>
            <a:rPr lang="tr-TR" sz="1800" b="1" kern="1200" dirty="0" smtClean="0">
              <a:solidFill>
                <a:schemeClr val="bg1"/>
              </a:solidFill>
            </a:rPr>
            <a:t>Bitkisel Atık Yağlar</a:t>
          </a:r>
          <a:endParaRPr lang="tr-TR" sz="1800" b="1" kern="1200" dirty="0">
            <a:solidFill>
              <a:schemeClr val="bg1"/>
            </a:solidFill>
          </a:endParaRPr>
        </a:p>
        <a:p>
          <a:pPr marL="171450" lvl="1" indent="-171450" algn="l" defTabSz="800100">
            <a:lnSpc>
              <a:spcPct val="90000"/>
            </a:lnSpc>
            <a:spcBef>
              <a:spcPct val="0"/>
            </a:spcBef>
            <a:spcAft>
              <a:spcPct val="15000"/>
            </a:spcAft>
            <a:buChar char="••"/>
          </a:pPr>
          <a:r>
            <a:rPr lang="tr-TR" sz="1800" b="1" kern="1200" dirty="0" smtClean="0">
              <a:solidFill>
                <a:schemeClr val="bg1"/>
              </a:solidFill>
            </a:rPr>
            <a:t>Miadı Dolmuş İlaçlar,</a:t>
          </a:r>
          <a:endParaRPr lang="tr-TR" sz="1800" b="1" kern="1200" dirty="0">
            <a:solidFill>
              <a:schemeClr val="bg1"/>
            </a:solidFill>
          </a:endParaRPr>
        </a:p>
        <a:p>
          <a:pPr marL="171450" lvl="1" indent="-171450" algn="l" defTabSz="800100">
            <a:lnSpc>
              <a:spcPct val="90000"/>
            </a:lnSpc>
            <a:spcBef>
              <a:spcPct val="0"/>
            </a:spcBef>
            <a:spcAft>
              <a:spcPct val="15000"/>
            </a:spcAft>
            <a:buChar char="••"/>
          </a:pPr>
          <a:r>
            <a:rPr lang="tr-TR" sz="1800" b="1" kern="1200" dirty="0" smtClean="0">
              <a:solidFill>
                <a:schemeClr val="bg1"/>
              </a:solidFill>
            </a:rPr>
            <a:t>Boya - Vernik Kutuları,</a:t>
          </a:r>
          <a:endParaRPr lang="tr-TR" sz="1800" b="1" kern="1200" dirty="0">
            <a:solidFill>
              <a:schemeClr val="bg1"/>
            </a:solidFill>
          </a:endParaRPr>
        </a:p>
        <a:p>
          <a:pPr marL="171450" lvl="1" indent="-171450" algn="l" defTabSz="800100">
            <a:lnSpc>
              <a:spcPct val="90000"/>
            </a:lnSpc>
            <a:spcBef>
              <a:spcPct val="0"/>
            </a:spcBef>
            <a:spcAft>
              <a:spcPct val="15000"/>
            </a:spcAft>
            <a:buChar char="••"/>
          </a:pPr>
          <a:r>
            <a:rPr lang="tr-TR" sz="1800" b="1" kern="1200" dirty="0" smtClean="0">
              <a:solidFill>
                <a:schemeClr val="bg1"/>
              </a:solidFill>
            </a:rPr>
            <a:t>Kartuş – Toner, </a:t>
          </a:r>
          <a:endParaRPr lang="tr-TR" sz="1800" b="1" kern="1200" dirty="0">
            <a:solidFill>
              <a:schemeClr val="bg1"/>
            </a:solidFill>
          </a:endParaRPr>
        </a:p>
        <a:p>
          <a:pPr marL="171450" lvl="1" indent="-171450" algn="l" defTabSz="800100">
            <a:lnSpc>
              <a:spcPct val="90000"/>
            </a:lnSpc>
            <a:spcBef>
              <a:spcPct val="0"/>
            </a:spcBef>
            <a:spcAft>
              <a:spcPct val="15000"/>
            </a:spcAft>
            <a:buChar char="••"/>
          </a:pPr>
          <a:r>
            <a:rPr lang="tr-TR" sz="1800" b="1" kern="1200" dirty="0" smtClean="0">
              <a:solidFill>
                <a:schemeClr val="bg1"/>
              </a:solidFill>
            </a:rPr>
            <a:t>Kozmetik Ürün Kutuları                     vb.</a:t>
          </a:r>
          <a:endParaRPr lang="tr-TR" sz="1800" b="1" kern="1200" dirty="0">
            <a:solidFill>
              <a:schemeClr val="bg1"/>
            </a:solidFill>
          </a:endParaRPr>
        </a:p>
        <a:p>
          <a:pPr marL="171450" lvl="1" indent="-171450" algn="l" defTabSz="800100">
            <a:lnSpc>
              <a:spcPct val="90000"/>
            </a:lnSpc>
            <a:spcBef>
              <a:spcPct val="0"/>
            </a:spcBef>
            <a:spcAft>
              <a:spcPct val="15000"/>
            </a:spcAft>
            <a:buChar char="••"/>
          </a:pPr>
          <a:endParaRPr lang="tr-TR" sz="1800" b="1" kern="1200" dirty="0">
            <a:solidFill>
              <a:schemeClr val="tx2">
                <a:lumMod val="50000"/>
                <a:lumOff val="50000"/>
              </a:schemeClr>
            </a:solidFill>
          </a:endParaRPr>
        </a:p>
      </dsp:txBody>
      <dsp:txXfrm rot="16200000">
        <a:off x="1576192" y="1544733"/>
        <a:ext cx="5991615" cy="2902148"/>
      </dsp:txXfrm>
    </dsp:sp>
    <dsp:sp modelId="{93A5265C-95D8-4203-9101-1F09A66FDEA0}">
      <dsp:nvSpPr>
        <dsp:cNvPr id="0" name=""/>
        <dsp:cNvSpPr/>
      </dsp:nvSpPr>
      <dsp:spPr>
        <a:xfrm rot="16200000">
          <a:off x="4696001" y="1544733"/>
          <a:ext cx="5991615" cy="2902148"/>
        </a:xfrm>
        <a:prstGeom prst="flowChartManualOperation">
          <a:avLst/>
        </a:prstGeom>
        <a:solidFill>
          <a:srgbClr val="0070C0">
            <a:alpha val="8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lvl="0" algn="l" defTabSz="977900">
            <a:lnSpc>
              <a:spcPct val="90000"/>
            </a:lnSpc>
            <a:spcBef>
              <a:spcPct val="0"/>
            </a:spcBef>
            <a:spcAft>
              <a:spcPct val="35000"/>
            </a:spcAft>
          </a:pPr>
          <a:endParaRPr lang="tr-TR" sz="2200" kern="1200" dirty="0"/>
        </a:p>
        <a:p>
          <a:pPr marL="228600" lvl="1" indent="-228600" algn="l" defTabSz="977900">
            <a:lnSpc>
              <a:spcPct val="90000"/>
            </a:lnSpc>
            <a:spcBef>
              <a:spcPct val="0"/>
            </a:spcBef>
            <a:spcAft>
              <a:spcPct val="15000"/>
            </a:spcAft>
            <a:buChar char="••"/>
          </a:pPr>
          <a:r>
            <a:rPr lang="tr-TR" sz="2200" b="1" kern="1200" dirty="0" smtClean="0">
              <a:solidFill>
                <a:schemeClr val="tx1"/>
              </a:solidFill>
            </a:rPr>
            <a:t>Elektrikli–Elektronik Atıklar</a:t>
          </a:r>
          <a:endParaRPr lang="tr-TR" sz="2200" kern="1200" dirty="0"/>
        </a:p>
        <a:p>
          <a:pPr marL="171450" lvl="1" indent="-171450" algn="l" defTabSz="800100">
            <a:lnSpc>
              <a:spcPct val="90000"/>
            </a:lnSpc>
            <a:spcBef>
              <a:spcPct val="0"/>
            </a:spcBef>
            <a:spcAft>
              <a:spcPct val="15000"/>
            </a:spcAft>
            <a:buChar char="••"/>
          </a:pPr>
          <a:r>
            <a:rPr lang="tr-TR" sz="1800" b="1" kern="1200" dirty="0" smtClean="0">
              <a:solidFill>
                <a:schemeClr val="bg1"/>
              </a:solidFill>
            </a:rPr>
            <a:t>Buzdolabı, soğutucular </a:t>
          </a:r>
          <a:endParaRPr lang="tr-TR" sz="1800" b="1" kern="1200" dirty="0">
            <a:solidFill>
              <a:schemeClr val="bg1"/>
            </a:solidFill>
          </a:endParaRPr>
        </a:p>
        <a:p>
          <a:pPr marL="171450" lvl="1" indent="-171450" algn="l" defTabSz="800100">
            <a:lnSpc>
              <a:spcPct val="90000"/>
            </a:lnSpc>
            <a:spcBef>
              <a:spcPct val="0"/>
            </a:spcBef>
            <a:spcAft>
              <a:spcPct val="15000"/>
            </a:spcAft>
            <a:buChar char="••"/>
          </a:pPr>
          <a:r>
            <a:rPr lang="tr-TR" sz="1800" b="1" kern="1200" dirty="0" smtClean="0">
              <a:solidFill>
                <a:schemeClr val="bg1"/>
              </a:solidFill>
            </a:rPr>
            <a:t>Beyaz Eşya ve Otomatlar</a:t>
          </a:r>
          <a:endParaRPr lang="tr-TR" sz="1800" b="1" kern="1200" dirty="0">
            <a:solidFill>
              <a:schemeClr val="bg1"/>
            </a:solidFill>
          </a:endParaRPr>
        </a:p>
        <a:p>
          <a:pPr marL="171450" lvl="1" indent="-171450" algn="l" defTabSz="800100">
            <a:lnSpc>
              <a:spcPct val="90000"/>
            </a:lnSpc>
            <a:spcBef>
              <a:spcPct val="0"/>
            </a:spcBef>
            <a:spcAft>
              <a:spcPct val="15000"/>
            </a:spcAft>
            <a:buChar char="••"/>
          </a:pPr>
          <a:r>
            <a:rPr lang="tr-TR" sz="1800" b="1" kern="1200" dirty="0" smtClean="0">
              <a:solidFill>
                <a:schemeClr val="bg1"/>
              </a:solidFill>
            </a:rPr>
            <a:t>Televizyon ve Monitörler</a:t>
          </a:r>
          <a:endParaRPr lang="tr-TR" sz="1800" b="1" kern="1200" dirty="0">
            <a:solidFill>
              <a:schemeClr val="bg1"/>
            </a:solidFill>
          </a:endParaRPr>
        </a:p>
        <a:p>
          <a:pPr marL="171450" lvl="1" indent="-171450" algn="l" defTabSz="800100">
            <a:lnSpc>
              <a:spcPct val="90000"/>
            </a:lnSpc>
            <a:spcBef>
              <a:spcPct val="0"/>
            </a:spcBef>
            <a:spcAft>
              <a:spcPct val="15000"/>
            </a:spcAft>
            <a:buChar char="••"/>
          </a:pPr>
          <a:r>
            <a:rPr lang="tr-TR" sz="1800" b="1" kern="1200" dirty="0" smtClean="0">
              <a:solidFill>
                <a:schemeClr val="bg1"/>
              </a:solidFill>
            </a:rPr>
            <a:t>Aydınlatma Ekipmanı,</a:t>
          </a:r>
          <a:endParaRPr lang="tr-TR" sz="1800" b="1" kern="1200" dirty="0">
            <a:solidFill>
              <a:schemeClr val="bg1"/>
            </a:solidFill>
          </a:endParaRPr>
        </a:p>
        <a:p>
          <a:pPr marL="171450" lvl="1" indent="-171450" algn="l" defTabSz="800100">
            <a:lnSpc>
              <a:spcPct val="90000"/>
            </a:lnSpc>
            <a:spcBef>
              <a:spcPct val="0"/>
            </a:spcBef>
            <a:spcAft>
              <a:spcPct val="15000"/>
            </a:spcAft>
            <a:buChar char="••"/>
          </a:pPr>
          <a:r>
            <a:rPr lang="tr-TR" sz="1800" b="1" kern="1200" dirty="0" smtClean="0">
              <a:solidFill>
                <a:schemeClr val="bg1"/>
              </a:solidFill>
            </a:rPr>
            <a:t>Bilişim ve Telekomünikasyon Ekipmanları</a:t>
          </a:r>
          <a:endParaRPr lang="tr-TR" sz="1800" b="1" kern="1200" dirty="0">
            <a:solidFill>
              <a:schemeClr val="bg1"/>
            </a:solidFill>
          </a:endParaRPr>
        </a:p>
        <a:p>
          <a:pPr marL="171450" lvl="1" indent="-171450" algn="l" defTabSz="800100">
            <a:lnSpc>
              <a:spcPct val="90000"/>
            </a:lnSpc>
            <a:spcBef>
              <a:spcPct val="0"/>
            </a:spcBef>
            <a:spcAft>
              <a:spcPct val="15000"/>
            </a:spcAft>
            <a:buChar char="••"/>
          </a:pPr>
          <a:r>
            <a:rPr lang="tr-TR" sz="1800" b="1" kern="1200" dirty="0" smtClean="0">
              <a:solidFill>
                <a:schemeClr val="bg1"/>
              </a:solidFill>
            </a:rPr>
            <a:t>Küçük Ev Aletler</a:t>
          </a:r>
          <a:r>
            <a:rPr lang="tr-TR" sz="1800" kern="1200" dirty="0" smtClean="0">
              <a:solidFill>
                <a:schemeClr val="bg1"/>
              </a:solidFill>
            </a:rPr>
            <a:t>i</a:t>
          </a:r>
          <a:endParaRPr lang="tr-TR" sz="1800" kern="1200" dirty="0">
            <a:solidFill>
              <a:schemeClr val="bg1"/>
            </a:solidFill>
          </a:endParaRPr>
        </a:p>
        <a:p>
          <a:pPr marL="171450" lvl="1" indent="-171450" algn="l" defTabSz="755650">
            <a:lnSpc>
              <a:spcPct val="90000"/>
            </a:lnSpc>
            <a:spcBef>
              <a:spcPct val="0"/>
            </a:spcBef>
            <a:spcAft>
              <a:spcPct val="15000"/>
            </a:spcAft>
            <a:buChar char="••"/>
          </a:pPr>
          <a:endParaRPr lang="tr-TR" sz="1700" kern="1200" dirty="0"/>
        </a:p>
      </dsp:txBody>
      <dsp:txXfrm rot="16200000">
        <a:off x="4696001" y="1544733"/>
        <a:ext cx="5991615" cy="290214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0.31817</cdr:x>
      <cdr:y>0.08728</cdr:y>
    </cdr:from>
    <cdr:to>
      <cdr:x>0.47714</cdr:x>
      <cdr:y>0.25746</cdr:y>
    </cdr:to>
    <cdr:cxnSp macro="">
      <cdr:nvCxnSpPr>
        <cdr:cNvPr id="3" name="Düz Ok Bağlayıcısı 2"/>
        <cdr:cNvCxnSpPr/>
      </cdr:nvCxnSpPr>
      <cdr:spPr>
        <a:xfrm xmlns:a="http://schemas.openxmlformats.org/drawingml/2006/main" flipV="1">
          <a:off x="2772972" y="480116"/>
          <a:ext cx="1385540" cy="936104"/>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6"/>
        </a:lnRef>
        <a:fillRef xmlns:a="http://schemas.openxmlformats.org/drawingml/2006/main" idx="0">
          <a:schemeClr val="accent6"/>
        </a:fillRef>
        <a:effectRef xmlns:a="http://schemas.openxmlformats.org/drawingml/2006/main" idx="1">
          <a:schemeClr val="accent6"/>
        </a:effectRef>
        <a:fontRef xmlns:a="http://schemas.openxmlformats.org/drawingml/2006/main" idx="minor">
          <a:schemeClr val="tx1"/>
        </a:fontRef>
      </cdr:style>
    </cdr:cxnSp>
  </cdr:relSizeAnchor>
  <cdr:relSizeAnchor xmlns:cdr="http://schemas.openxmlformats.org/drawingml/2006/chartDrawing">
    <cdr:from>
      <cdr:x>0.63213</cdr:x>
      <cdr:y>0.08728</cdr:y>
    </cdr:from>
    <cdr:to>
      <cdr:x>0.85521</cdr:x>
      <cdr:y>0.24437</cdr:y>
    </cdr:to>
    <cdr:cxnSp macro="">
      <cdr:nvCxnSpPr>
        <cdr:cNvPr id="5" name="Düz Ok Bağlayıcısı 4"/>
        <cdr:cNvCxnSpPr/>
      </cdr:nvCxnSpPr>
      <cdr:spPr>
        <a:xfrm xmlns:a="http://schemas.openxmlformats.org/drawingml/2006/main">
          <a:off x="5509276" y="480116"/>
          <a:ext cx="1944216" cy="864096"/>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2">
          <a:schemeClr val="accent6"/>
        </a:lnRef>
        <a:fillRef xmlns:a="http://schemas.openxmlformats.org/drawingml/2006/main" idx="0">
          <a:schemeClr val="accent6"/>
        </a:fillRef>
        <a:effectRef xmlns:a="http://schemas.openxmlformats.org/drawingml/2006/main" idx="1">
          <a:schemeClr val="accent6"/>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714B0083-B7EB-4DA0-9BC2-1B2A9452A278}" type="datetimeFigureOut">
              <a:rPr lang="tr-TR" smtClean="0"/>
              <a:pPr/>
              <a:t>27.11.2014</a:t>
            </a:fld>
            <a:endParaRPr lang="tr-TR"/>
          </a:p>
        </p:txBody>
      </p:sp>
      <p:sp>
        <p:nvSpPr>
          <p:cNvPr id="4" name="Slayt Görüntüsü Yer Tutucusu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7248B76F-324D-4FA4-8768-5C9EBFD2063F}" type="slidenum">
              <a:rPr lang="tr-TR" smtClean="0"/>
              <a:pPr/>
              <a:t>‹#›</a:t>
            </a:fld>
            <a:endParaRPr lang="tr-TR"/>
          </a:p>
        </p:txBody>
      </p:sp>
    </p:spTree>
    <p:extLst>
      <p:ext uri="{BB962C8B-B14F-4D97-AF65-F5344CB8AC3E}">
        <p14:creationId xmlns:p14="http://schemas.microsoft.com/office/powerpoint/2010/main" xmlns="" val="38590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Slayt Görüntüsü Yer Tutucusu"/>
          <p:cNvSpPr>
            <a:spLocks noGrp="1" noRot="1" noChangeAspect="1" noTextEdit="1"/>
          </p:cNvSpPr>
          <p:nvPr>
            <p:ph type="sldImg"/>
          </p:nvPr>
        </p:nvSpPr>
        <p:spPr bwMode="auto">
          <a:xfrm>
            <a:off x="901700" y="739775"/>
            <a:ext cx="4938713" cy="37036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2 Not Yer Tutucusu"/>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73732"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96260C-B078-4C22-89FF-8EDB725AC574}" type="slidenum">
              <a:rPr lang="tr-TR" smtClean="0">
                <a:cs typeface="Arial" charset="0"/>
              </a:rPr>
              <a:pPr fontAlgn="base">
                <a:spcBef>
                  <a:spcPct val="0"/>
                </a:spcBef>
                <a:spcAft>
                  <a:spcPct val="0"/>
                </a:spcAft>
                <a:defRPr/>
              </a:pPr>
              <a:t>2</a:t>
            </a:fld>
            <a:endParaRPr lang="tr-TR"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tr-TR" smtClean="0"/>
              <a:t>Asıl başlık stili için tıklatın</a:t>
            </a:r>
            <a:endParaRPr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a:p>
        </p:txBody>
      </p:sp>
      <p:sp>
        <p:nvSpPr>
          <p:cNvPr id="4" name="29 Veri Yer Tutucusu"/>
          <p:cNvSpPr>
            <a:spLocks noGrp="1"/>
          </p:cNvSpPr>
          <p:nvPr>
            <p:ph type="dt" sz="half" idx="10"/>
          </p:nvPr>
        </p:nvSpPr>
        <p:spPr>
          <a:xfrm>
            <a:off x="457200" y="6356350"/>
            <a:ext cx="2133600" cy="365125"/>
          </a:xfrm>
          <a:prstGeom prst="rect">
            <a:avLst/>
          </a:prstGeom>
        </p:spPr>
        <p:txBody>
          <a:bodyPr/>
          <a:lstStyle>
            <a:lvl1pPr>
              <a:defRPr>
                <a:solidFill>
                  <a:srgbClr val="D1EAEE"/>
                </a:solidFill>
              </a:defRPr>
            </a:lvl1pPr>
          </a:lstStyle>
          <a:p>
            <a:pPr>
              <a:defRPr/>
            </a:pPr>
            <a:fld id="{C9F95FD6-E3F7-4BBA-8D95-BE489B85C9E4}" type="datetimeFigureOut">
              <a:rPr lang="tr-TR"/>
              <a:pPr>
                <a:defRPr/>
              </a:pPr>
              <a:t>27.11.2014</a:t>
            </a:fld>
            <a:endParaRPr lang="tr-TR"/>
          </a:p>
        </p:txBody>
      </p:sp>
      <p:sp>
        <p:nvSpPr>
          <p:cNvPr id="5" name="18 Altbilgi Yer Tutucusu"/>
          <p:cNvSpPr>
            <a:spLocks noGrp="1"/>
          </p:cNvSpPr>
          <p:nvPr>
            <p:ph type="ftr" sz="quarter" idx="11"/>
          </p:nvPr>
        </p:nvSpPr>
        <p:spPr>
          <a:xfrm>
            <a:off x="2667000" y="6356350"/>
            <a:ext cx="3352800" cy="365125"/>
          </a:xfrm>
          <a:prstGeom prst="rect">
            <a:avLst/>
          </a:prstGeom>
        </p:spPr>
        <p:txBody>
          <a:bodyPr/>
          <a:lstStyle>
            <a:lvl1pPr>
              <a:defRPr>
                <a:solidFill>
                  <a:srgbClr val="D1EAEE"/>
                </a:solidFill>
              </a:defRPr>
            </a:lvl1pPr>
          </a:lstStyle>
          <a:p>
            <a:pPr>
              <a:defRPr/>
            </a:pPr>
            <a:endParaRPr lang="tr-TR"/>
          </a:p>
        </p:txBody>
      </p:sp>
      <p:sp>
        <p:nvSpPr>
          <p:cNvPr id="6" name="26 Slayt Numarası Yer Tutucusu"/>
          <p:cNvSpPr>
            <a:spLocks noGrp="1"/>
          </p:cNvSpPr>
          <p:nvPr>
            <p:ph type="sldNum" sz="quarter" idx="12"/>
          </p:nvPr>
        </p:nvSpPr>
        <p:spPr>
          <a:xfrm>
            <a:off x="7924800" y="6356350"/>
            <a:ext cx="762000" cy="365125"/>
          </a:xfrm>
          <a:prstGeom prst="rect">
            <a:avLst/>
          </a:prstGeom>
        </p:spPr>
        <p:txBody>
          <a:bodyPr/>
          <a:lstStyle>
            <a:lvl1pPr>
              <a:defRPr>
                <a:solidFill>
                  <a:srgbClr val="D1EAEE"/>
                </a:solidFill>
              </a:defRPr>
            </a:lvl1pPr>
          </a:lstStyle>
          <a:p>
            <a:pPr>
              <a:defRPr/>
            </a:pPr>
            <a:fld id="{448C793C-29CF-4200-BC24-FACAB304B023}" type="slidenum">
              <a:rPr lang="tr-TR"/>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05590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028747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tx1"/>
          </a:fgClr>
          <a:bgClr>
            <a:schemeClr val="tx1"/>
          </a:bgClr>
        </a:patt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28775"/>
            <a:ext cx="5267325"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pic>
        <p:nvPicPr>
          <p:cNvPr id="1027" name="Picture 7" descr="1111"/>
          <p:cNvPicPr>
            <a:picLocks noChangeArrowheads="1"/>
          </p:cNvPicPr>
          <p:nvPr/>
        </p:nvPicPr>
        <p:blipFill>
          <a:blip r:embed="rId4" cstate="print"/>
          <a:srcRect/>
          <a:stretch>
            <a:fillRect/>
          </a:stretch>
        </p:blipFill>
        <p:spPr bwMode="auto">
          <a:xfrm>
            <a:off x="0" y="6022975"/>
            <a:ext cx="9147175" cy="835025"/>
          </a:xfrm>
          <a:prstGeom prst="rect">
            <a:avLst/>
          </a:prstGeom>
          <a:noFill/>
          <a:ln w="9525">
            <a:noFill/>
            <a:miter lim="800000"/>
            <a:headEnd/>
            <a:tailEnd/>
          </a:ln>
        </p:spPr>
      </p:pic>
      <p:pic>
        <p:nvPicPr>
          <p:cNvPr id="1028" name="Picture 9" descr="Resim1"/>
          <p:cNvPicPr>
            <a:picLocks noChangeArrowheads="1"/>
          </p:cNvPicPr>
          <p:nvPr/>
        </p:nvPicPr>
        <p:blipFill>
          <a:blip r:embed="rId5" cstate="print"/>
          <a:srcRect l="15872" r="7951" b="74261"/>
          <a:stretch>
            <a:fillRect/>
          </a:stretch>
        </p:blipFill>
        <p:spPr bwMode="auto">
          <a:xfrm rot="10800000">
            <a:off x="5276850" y="6037263"/>
            <a:ext cx="3859213" cy="1235075"/>
          </a:xfrm>
          <a:prstGeom prst="rect">
            <a:avLst/>
          </a:prstGeom>
          <a:noFill/>
          <a:ln w="9525">
            <a:noFill/>
            <a:miter lim="800000"/>
            <a:headEnd/>
            <a:tailEnd/>
          </a:ln>
        </p:spPr>
      </p:pic>
      <p:pic>
        <p:nvPicPr>
          <p:cNvPr id="1034" name="Picture 10" descr="ddd"/>
          <p:cNvPicPr>
            <a:picLocks noChangeAspect="1" noChangeArrowheads="1"/>
          </p:cNvPicPr>
          <p:nvPr/>
        </p:nvPicPr>
        <p:blipFill>
          <a:blip r:embed="rId6" cstate="print">
            <a:clrChange>
              <a:clrFrom>
                <a:srgbClr val="2E4A86"/>
              </a:clrFrom>
              <a:clrTo>
                <a:srgbClr val="2E4A86">
                  <a:alpha val="0"/>
                </a:srgbClr>
              </a:clrTo>
            </a:clrChange>
          </a:blip>
          <a:srcRect/>
          <a:stretch>
            <a:fillRect/>
          </a:stretch>
        </p:blipFill>
        <p:spPr bwMode="auto">
          <a:xfrm>
            <a:off x="7367588" y="6024563"/>
            <a:ext cx="1727200" cy="519112"/>
          </a:xfrm>
          <a:prstGeom prst="rect">
            <a:avLst/>
          </a:prstGeom>
          <a:noFill/>
          <a:ln w="9525">
            <a:noFill/>
            <a:miter lim="800000"/>
            <a:headEnd/>
            <a:tailEnd/>
          </a:ln>
          <a:effectLst>
            <a:outerShdw dist="35921" dir="2700000" algn="ctr" rotWithShape="0">
              <a:srgbClr val="333333"/>
            </a:outerShdw>
          </a:effectLst>
        </p:spPr>
      </p:pic>
      <p:sp>
        <p:nvSpPr>
          <p:cNvPr id="1030" name="Rectangle 11"/>
          <p:cNvSpPr>
            <a:spLocks noGrp="1" noChangeArrowheads="1"/>
          </p:cNvSpPr>
          <p:nvPr>
            <p:ph type="title"/>
          </p:nvPr>
        </p:nvSpPr>
        <p:spPr bwMode="auto">
          <a:xfrm>
            <a:off x="-3175" y="6257925"/>
            <a:ext cx="3335338" cy="396875"/>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p>
            <a:pPr lvl="0"/>
            <a:r>
              <a:rPr lang="tr-TR" smtClean="0"/>
              <a:t>Asıl başlık stili için tıklatın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1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chemeClr val="tx1"/>
          </a:solidFill>
          <a:latin typeface="+mn-lt"/>
          <a:cs typeface="+mn-cs"/>
        </a:defRPr>
      </a:lvl2pPr>
      <a:lvl3pPr marL="1143000" indent="-228600" algn="l" rtl="0" eaLnBrk="0" fontAlgn="base" hangingPunct="0">
        <a:spcBef>
          <a:spcPct val="20000"/>
        </a:spcBef>
        <a:spcAft>
          <a:spcPct val="0"/>
        </a:spcAft>
        <a:buChar char="•"/>
        <a:defRPr sz="1000">
          <a:solidFill>
            <a:schemeClr val="tx1"/>
          </a:solidFill>
          <a:latin typeface="+mn-lt"/>
          <a:cs typeface="+mn-cs"/>
        </a:defRPr>
      </a:lvl3pPr>
      <a:lvl4pPr marL="1600200" indent="-228600" algn="l" rtl="0" eaLnBrk="0" fontAlgn="base" hangingPunct="0">
        <a:spcBef>
          <a:spcPct val="20000"/>
        </a:spcBef>
        <a:spcAft>
          <a:spcPct val="0"/>
        </a:spcAft>
        <a:buChar char="–"/>
        <a:defRPr sz="900">
          <a:solidFill>
            <a:schemeClr val="tx1"/>
          </a:solidFill>
          <a:latin typeface="+mn-lt"/>
          <a:cs typeface="+mn-cs"/>
        </a:defRPr>
      </a:lvl4pPr>
      <a:lvl5pPr marL="2057400" indent="-228600" algn="l" rtl="0" eaLnBrk="0" fontAlgn="base" hangingPunct="0">
        <a:spcBef>
          <a:spcPct val="20000"/>
        </a:spcBef>
        <a:spcAft>
          <a:spcPct val="0"/>
        </a:spcAft>
        <a:buChar char="»"/>
        <a:defRPr sz="900">
          <a:solidFill>
            <a:schemeClr val="tx1"/>
          </a:solidFill>
          <a:latin typeface="+mn-lt"/>
          <a:cs typeface="+mn-cs"/>
        </a:defRPr>
      </a:lvl5pPr>
      <a:lvl6pPr marL="2514600" indent="-228600" algn="l" rtl="0" fontAlgn="base">
        <a:spcBef>
          <a:spcPct val="20000"/>
        </a:spcBef>
        <a:spcAft>
          <a:spcPct val="0"/>
        </a:spcAft>
        <a:buChar char="»"/>
        <a:defRPr sz="900">
          <a:solidFill>
            <a:schemeClr val="tx1"/>
          </a:solidFill>
          <a:latin typeface="+mn-lt"/>
          <a:cs typeface="+mn-cs"/>
        </a:defRPr>
      </a:lvl6pPr>
      <a:lvl7pPr marL="2971800" indent="-228600" algn="l" rtl="0" fontAlgn="base">
        <a:spcBef>
          <a:spcPct val="20000"/>
        </a:spcBef>
        <a:spcAft>
          <a:spcPct val="0"/>
        </a:spcAft>
        <a:buChar char="»"/>
        <a:defRPr sz="900">
          <a:solidFill>
            <a:schemeClr val="tx1"/>
          </a:solidFill>
          <a:latin typeface="+mn-lt"/>
          <a:cs typeface="+mn-cs"/>
        </a:defRPr>
      </a:lvl7pPr>
      <a:lvl8pPr marL="3429000" indent="-228600" algn="l" rtl="0" fontAlgn="base">
        <a:spcBef>
          <a:spcPct val="20000"/>
        </a:spcBef>
        <a:spcAft>
          <a:spcPct val="0"/>
        </a:spcAft>
        <a:buChar char="»"/>
        <a:defRPr sz="900">
          <a:solidFill>
            <a:schemeClr val="tx1"/>
          </a:solidFill>
          <a:latin typeface="+mn-lt"/>
          <a:cs typeface="+mn-cs"/>
        </a:defRPr>
      </a:lvl8pPr>
      <a:lvl9pPr marL="3886200" indent="-228600" algn="l" rtl="0" fontAlgn="base">
        <a:spcBef>
          <a:spcPct val="20000"/>
        </a:spcBef>
        <a:spcAft>
          <a:spcPct val="0"/>
        </a:spcAft>
        <a:buChar char="»"/>
        <a:defRPr sz="9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28775"/>
            <a:ext cx="5267325"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pic>
        <p:nvPicPr>
          <p:cNvPr id="1027" name="Picture 7" descr="1111"/>
          <p:cNvPicPr>
            <a:picLocks noChangeArrowheads="1"/>
          </p:cNvPicPr>
          <p:nvPr/>
        </p:nvPicPr>
        <p:blipFill>
          <a:blip r:embed="rId3" cstate="print"/>
          <a:srcRect/>
          <a:stretch>
            <a:fillRect/>
          </a:stretch>
        </p:blipFill>
        <p:spPr bwMode="auto">
          <a:xfrm>
            <a:off x="0" y="6022975"/>
            <a:ext cx="9147175" cy="835025"/>
          </a:xfrm>
          <a:prstGeom prst="rect">
            <a:avLst/>
          </a:prstGeom>
          <a:noFill/>
          <a:ln w="9525">
            <a:noFill/>
            <a:miter lim="800000"/>
            <a:headEnd/>
            <a:tailEnd/>
          </a:ln>
        </p:spPr>
      </p:pic>
      <p:pic>
        <p:nvPicPr>
          <p:cNvPr id="1028" name="Picture 9" descr="Resim1"/>
          <p:cNvPicPr>
            <a:picLocks noChangeArrowheads="1"/>
          </p:cNvPicPr>
          <p:nvPr/>
        </p:nvPicPr>
        <p:blipFill>
          <a:blip r:embed="rId4" cstate="print"/>
          <a:srcRect l="15872" r="7951" b="74261"/>
          <a:stretch>
            <a:fillRect/>
          </a:stretch>
        </p:blipFill>
        <p:spPr bwMode="auto">
          <a:xfrm rot="10800000">
            <a:off x="5276850" y="6037263"/>
            <a:ext cx="3859213" cy="1235075"/>
          </a:xfrm>
          <a:prstGeom prst="rect">
            <a:avLst/>
          </a:prstGeom>
          <a:noFill/>
          <a:ln w="9525">
            <a:noFill/>
            <a:miter lim="800000"/>
            <a:headEnd/>
            <a:tailEnd/>
          </a:ln>
        </p:spPr>
      </p:pic>
      <p:pic>
        <p:nvPicPr>
          <p:cNvPr id="1034" name="Picture 10" descr="ddd"/>
          <p:cNvPicPr>
            <a:picLocks noChangeAspect="1" noChangeArrowheads="1"/>
          </p:cNvPicPr>
          <p:nvPr/>
        </p:nvPicPr>
        <p:blipFill>
          <a:blip r:embed="rId5" cstate="print">
            <a:clrChange>
              <a:clrFrom>
                <a:srgbClr val="2E4A86"/>
              </a:clrFrom>
              <a:clrTo>
                <a:srgbClr val="2E4A86">
                  <a:alpha val="0"/>
                </a:srgbClr>
              </a:clrTo>
            </a:clrChange>
          </a:blip>
          <a:srcRect/>
          <a:stretch>
            <a:fillRect/>
          </a:stretch>
        </p:blipFill>
        <p:spPr bwMode="auto">
          <a:xfrm>
            <a:off x="7367588" y="6024563"/>
            <a:ext cx="1727200" cy="519112"/>
          </a:xfrm>
          <a:prstGeom prst="rect">
            <a:avLst/>
          </a:prstGeom>
          <a:noFill/>
          <a:ln w="9525">
            <a:noFill/>
            <a:miter lim="800000"/>
            <a:headEnd/>
            <a:tailEnd/>
          </a:ln>
          <a:effectLst>
            <a:outerShdw dist="35921" dir="2700000" algn="ctr" rotWithShape="0">
              <a:srgbClr val="333333"/>
            </a:outerShdw>
          </a:effectLst>
        </p:spPr>
      </p:pic>
      <p:sp>
        <p:nvSpPr>
          <p:cNvPr id="1030" name="Rectangle 11"/>
          <p:cNvSpPr>
            <a:spLocks noGrp="1" noChangeArrowheads="1"/>
          </p:cNvSpPr>
          <p:nvPr>
            <p:ph type="title"/>
          </p:nvPr>
        </p:nvSpPr>
        <p:spPr bwMode="auto">
          <a:xfrm>
            <a:off x="-3175" y="6257925"/>
            <a:ext cx="3335338" cy="396875"/>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p>
            <a:pPr lvl="0"/>
            <a:r>
              <a:rPr lang="tr-TR" smtClean="0"/>
              <a:t>Asıl başlık stili için tıklatın</a:t>
            </a:r>
          </a:p>
        </p:txBody>
      </p:sp>
    </p:spTree>
    <p:extLst>
      <p:ext uri="{BB962C8B-B14F-4D97-AF65-F5344CB8AC3E}">
        <p14:creationId xmlns:p14="http://schemas.microsoft.com/office/powerpoint/2010/main" xmlns="" val="3405745484"/>
      </p:ext>
    </p:extLst>
  </p:cSld>
  <p:clrMap bg1="lt1" tx1="dk1" bg2="lt2" tx2="dk2" accent1="accent1" accent2="accent2" accent3="accent3" accent4="accent4" accent5="accent5" accent6="accent6" hlink="hlink" folHlink="folHlink"/>
  <p:sldLayoutIdLst>
    <p:sldLayoutId id="2147483652" r:id="rId1"/>
  </p:sldLayoutIdLst>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1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chemeClr val="tx1"/>
          </a:solidFill>
          <a:latin typeface="+mn-lt"/>
          <a:cs typeface="+mn-cs"/>
        </a:defRPr>
      </a:lvl2pPr>
      <a:lvl3pPr marL="1143000" indent="-228600" algn="l" rtl="0" eaLnBrk="0" fontAlgn="base" hangingPunct="0">
        <a:spcBef>
          <a:spcPct val="20000"/>
        </a:spcBef>
        <a:spcAft>
          <a:spcPct val="0"/>
        </a:spcAft>
        <a:buChar char="•"/>
        <a:defRPr sz="1000">
          <a:solidFill>
            <a:schemeClr val="tx1"/>
          </a:solidFill>
          <a:latin typeface="+mn-lt"/>
          <a:cs typeface="+mn-cs"/>
        </a:defRPr>
      </a:lvl3pPr>
      <a:lvl4pPr marL="1600200" indent="-228600" algn="l" rtl="0" eaLnBrk="0" fontAlgn="base" hangingPunct="0">
        <a:spcBef>
          <a:spcPct val="20000"/>
        </a:spcBef>
        <a:spcAft>
          <a:spcPct val="0"/>
        </a:spcAft>
        <a:buChar char="–"/>
        <a:defRPr sz="900">
          <a:solidFill>
            <a:schemeClr val="tx1"/>
          </a:solidFill>
          <a:latin typeface="+mn-lt"/>
          <a:cs typeface="+mn-cs"/>
        </a:defRPr>
      </a:lvl4pPr>
      <a:lvl5pPr marL="2057400" indent="-228600" algn="l" rtl="0" eaLnBrk="0" fontAlgn="base" hangingPunct="0">
        <a:spcBef>
          <a:spcPct val="20000"/>
        </a:spcBef>
        <a:spcAft>
          <a:spcPct val="0"/>
        </a:spcAft>
        <a:buChar char="»"/>
        <a:defRPr sz="900">
          <a:solidFill>
            <a:schemeClr val="tx1"/>
          </a:solidFill>
          <a:latin typeface="+mn-lt"/>
          <a:cs typeface="+mn-cs"/>
        </a:defRPr>
      </a:lvl5pPr>
      <a:lvl6pPr marL="2514600" indent="-228600" algn="l" rtl="0" fontAlgn="base">
        <a:spcBef>
          <a:spcPct val="20000"/>
        </a:spcBef>
        <a:spcAft>
          <a:spcPct val="0"/>
        </a:spcAft>
        <a:buChar char="»"/>
        <a:defRPr sz="900">
          <a:solidFill>
            <a:schemeClr val="tx1"/>
          </a:solidFill>
          <a:latin typeface="+mn-lt"/>
          <a:cs typeface="+mn-cs"/>
        </a:defRPr>
      </a:lvl6pPr>
      <a:lvl7pPr marL="2971800" indent="-228600" algn="l" rtl="0" fontAlgn="base">
        <a:spcBef>
          <a:spcPct val="20000"/>
        </a:spcBef>
        <a:spcAft>
          <a:spcPct val="0"/>
        </a:spcAft>
        <a:buChar char="»"/>
        <a:defRPr sz="900">
          <a:solidFill>
            <a:schemeClr val="tx1"/>
          </a:solidFill>
          <a:latin typeface="+mn-lt"/>
          <a:cs typeface="+mn-cs"/>
        </a:defRPr>
      </a:lvl7pPr>
      <a:lvl8pPr marL="3429000" indent="-228600" algn="l" rtl="0" fontAlgn="base">
        <a:spcBef>
          <a:spcPct val="20000"/>
        </a:spcBef>
        <a:spcAft>
          <a:spcPct val="0"/>
        </a:spcAft>
        <a:buChar char="»"/>
        <a:defRPr sz="900">
          <a:solidFill>
            <a:schemeClr val="tx1"/>
          </a:solidFill>
          <a:latin typeface="+mn-lt"/>
          <a:cs typeface="+mn-cs"/>
        </a:defRPr>
      </a:lvl8pPr>
      <a:lvl9pPr marL="3886200" indent="-228600" algn="l" rtl="0" fontAlgn="base">
        <a:spcBef>
          <a:spcPct val="20000"/>
        </a:spcBef>
        <a:spcAft>
          <a:spcPct val="0"/>
        </a:spcAft>
        <a:buChar char="»"/>
        <a:defRPr sz="9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28775"/>
            <a:ext cx="5267325"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pic>
        <p:nvPicPr>
          <p:cNvPr id="1027" name="Picture 7" descr="1111"/>
          <p:cNvPicPr>
            <a:picLocks noChangeArrowheads="1"/>
          </p:cNvPicPr>
          <p:nvPr userDrawn="1"/>
        </p:nvPicPr>
        <p:blipFill>
          <a:blip r:embed="rId3" cstate="print"/>
          <a:srcRect/>
          <a:stretch>
            <a:fillRect/>
          </a:stretch>
        </p:blipFill>
        <p:spPr bwMode="auto">
          <a:xfrm>
            <a:off x="0" y="6022975"/>
            <a:ext cx="9147175" cy="835025"/>
          </a:xfrm>
          <a:prstGeom prst="rect">
            <a:avLst/>
          </a:prstGeom>
          <a:noFill/>
          <a:ln w="9525">
            <a:noFill/>
            <a:miter lim="800000"/>
            <a:headEnd/>
            <a:tailEnd/>
          </a:ln>
        </p:spPr>
      </p:pic>
      <p:pic>
        <p:nvPicPr>
          <p:cNvPr id="1028" name="Picture 9" descr="Resim1"/>
          <p:cNvPicPr>
            <a:picLocks noChangeArrowheads="1"/>
          </p:cNvPicPr>
          <p:nvPr userDrawn="1"/>
        </p:nvPicPr>
        <p:blipFill>
          <a:blip r:embed="rId4" cstate="print"/>
          <a:srcRect l="15872" r="7951" b="74261"/>
          <a:stretch>
            <a:fillRect/>
          </a:stretch>
        </p:blipFill>
        <p:spPr bwMode="auto">
          <a:xfrm rot="10800000">
            <a:off x="5276850" y="6037263"/>
            <a:ext cx="3859213" cy="1235075"/>
          </a:xfrm>
          <a:prstGeom prst="rect">
            <a:avLst/>
          </a:prstGeom>
          <a:noFill/>
          <a:ln w="9525">
            <a:noFill/>
            <a:miter lim="800000"/>
            <a:headEnd/>
            <a:tailEnd/>
          </a:ln>
        </p:spPr>
      </p:pic>
      <p:pic>
        <p:nvPicPr>
          <p:cNvPr id="1034" name="Picture 10" descr="ddd"/>
          <p:cNvPicPr>
            <a:picLocks noChangeAspect="1" noChangeArrowheads="1"/>
          </p:cNvPicPr>
          <p:nvPr userDrawn="1"/>
        </p:nvPicPr>
        <p:blipFill>
          <a:blip r:embed="rId5" cstate="print">
            <a:clrChange>
              <a:clrFrom>
                <a:srgbClr val="2E4A86"/>
              </a:clrFrom>
              <a:clrTo>
                <a:srgbClr val="2E4A86">
                  <a:alpha val="0"/>
                </a:srgbClr>
              </a:clrTo>
            </a:clrChange>
          </a:blip>
          <a:srcRect/>
          <a:stretch>
            <a:fillRect/>
          </a:stretch>
        </p:blipFill>
        <p:spPr bwMode="auto">
          <a:xfrm>
            <a:off x="7367588" y="6024563"/>
            <a:ext cx="1727200" cy="519112"/>
          </a:xfrm>
          <a:prstGeom prst="rect">
            <a:avLst/>
          </a:prstGeom>
          <a:noFill/>
          <a:ln w="9525">
            <a:noFill/>
            <a:miter lim="800000"/>
            <a:headEnd/>
            <a:tailEnd/>
          </a:ln>
          <a:effectLst>
            <a:outerShdw dist="35921" dir="2700000" algn="ctr" rotWithShape="0">
              <a:srgbClr val="333333"/>
            </a:outerShdw>
          </a:effectLst>
        </p:spPr>
      </p:pic>
      <p:sp>
        <p:nvSpPr>
          <p:cNvPr id="1030" name="Rectangle 11"/>
          <p:cNvSpPr>
            <a:spLocks noGrp="1" noChangeArrowheads="1"/>
          </p:cNvSpPr>
          <p:nvPr>
            <p:ph type="title"/>
          </p:nvPr>
        </p:nvSpPr>
        <p:spPr bwMode="auto">
          <a:xfrm>
            <a:off x="-3175" y="6257925"/>
            <a:ext cx="3335338" cy="396875"/>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p>
            <a:pPr lvl="0"/>
            <a:r>
              <a:rPr lang="tr-TR" smtClean="0"/>
              <a:t>Asıl başlık stili için tıklatın</a:t>
            </a:r>
          </a:p>
        </p:txBody>
      </p:sp>
    </p:spTree>
    <p:extLst>
      <p:ext uri="{BB962C8B-B14F-4D97-AF65-F5344CB8AC3E}">
        <p14:creationId xmlns:p14="http://schemas.microsoft.com/office/powerpoint/2010/main" xmlns="" val="506238677"/>
      </p:ext>
    </p:extLst>
  </p:cSld>
  <p:clrMap bg1="lt1" tx1="dk1" bg2="lt2" tx2="dk2" accent1="accent1" accent2="accent2" accent3="accent3" accent4="accent4" accent5="accent5" accent6="accent6" hlink="hlink" folHlink="folHlink"/>
  <p:sldLayoutIdLst>
    <p:sldLayoutId id="2147483655" r:id="rId1"/>
  </p:sldLayoutIdLst>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1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chemeClr val="tx1"/>
          </a:solidFill>
          <a:latin typeface="+mn-lt"/>
          <a:cs typeface="+mn-cs"/>
        </a:defRPr>
      </a:lvl2pPr>
      <a:lvl3pPr marL="1143000" indent="-228600" algn="l" rtl="0" eaLnBrk="0" fontAlgn="base" hangingPunct="0">
        <a:spcBef>
          <a:spcPct val="20000"/>
        </a:spcBef>
        <a:spcAft>
          <a:spcPct val="0"/>
        </a:spcAft>
        <a:buChar char="•"/>
        <a:defRPr sz="1000">
          <a:solidFill>
            <a:schemeClr val="tx1"/>
          </a:solidFill>
          <a:latin typeface="+mn-lt"/>
          <a:cs typeface="+mn-cs"/>
        </a:defRPr>
      </a:lvl3pPr>
      <a:lvl4pPr marL="1600200" indent="-228600" algn="l" rtl="0" eaLnBrk="0" fontAlgn="base" hangingPunct="0">
        <a:spcBef>
          <a:spcPct val="20000"/>
        </a:spcBef>
        <a:spcAft>
          <a:spcPct val="0"/>
        </a:spcAft>
        <a:buChar char="–"/>
        <a:defRPr sz="900">
          <a:solidFill>
            <a:schemeClr val="tx1"/>
          </a:solidFill>
          <a:latin typeface="+mn-lt"/>
          <a:cs typeface="+mn-cs"/>
        </a:defRPr>
      </a:lvl4pPr>
      <a:lvl5pPr marL="2057400" indent="-228600" algn="l" rtl="0" eaLnBrk="0" fontAlgn="base" hangingPunct="0">
        <a:spcBef>
          <a:spcPct val="20000"/>
        </a:spcBef>
        <a:spcAft>
          <a:spcPct val="0"/>
        </a:spcAft>
        <a:buChar char="»"/>
        <a:defRPr sz="900">
          <a:solidFill>
            <a:schemeClr val="tx1"/>
          </a:solidFill>
          <a:latin typeface="+mn-lt"/>
          <a:cs typeface="+mn-cs"/>
        </a:defRPr>
      </a:lvl5pPr>
      <a:lvl6pPr marL="2514600" indent="-228600" algn="l" rtl="0" fontAlgn="base">
        <a:spcBef>
          <a:spcPct val="20000"/>
        </a:spcBef>
        <a:spcAft>
          <a:spcPct val="0"/>
        </a:spcAft>
        <a:buChar char="»"/>
        <a:defRPr sz="900">
          <a:solidFill>
            <a:schemeClr val="tx1"/>
          </a:solidFill>
          <a:latin typeface="+mn-lt"/>
          <a:cs typeface="+mn-cs"/>
        </a:defRPr>
      </a:lvl6pPr>
      <a:lvl7pPr marL="2971800" indent="-228600" algn="l" rtl="0" fontAlgn="base">
        <a:spcBef>
          <a:spcPct val="20000"/>
        </a:spcBef>
        <a:spcAft>
          <a:spcPct val="0"/>
        </a:spcAft>
        <a:buChar char="»"/>
        <a:defRPr sz="900">
          <a:solidFill>
            <a:schemeClr val="tx1"/>
          </a:solidFill>
          <a:latin typeface="+mn-lt"/>
          <a:cs typeface="+mn-cs"/>
        </a:defRPr>
      </a:lvl7pPr>
      <a:lvl8pPr marL="3429000" indent="-228600" algn="l" rtl="0" fontAlgn="base">
        <a:spcBef>
          <a:spcPct val="20000"/>
        </a:spcBef>
        <a:spcAft>
          <a:spcPct val="0"/>
        </a:spcAft>
        <a:buChar char="»"/>
        <a:defRPr sz="900">
          <a:solidFill>
            <a:schemeClr val="tx1"/>
          </a:solidFill>
          <a:latin typeface="+mn-lt"/>
          <a:cs typeface="+mn-cs"/>
        </a:defRPr>
      </a:lvl8pPr>
      <a:lvl9pPr marL="3886200" indent="-228600" algn="l" rtl="0" fontAlgn="base">
        <a:spcBef>
          <a:spcPct val="20000"/>
        </a:spcBef>
        <a:spcAft>
          <a:spcPct val="0"/>
        </a:spcAft>
        <a:buChar char="»"/>
        <a:defRPr sz="9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tif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xml"/><Relationship Id="rId16" Type="http://schemas.openxmlformats.org/officeDocument/2006/relationships/diagramColors" Target="../diagrams/colors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07/relationships/hdphoto" Target="../media/hdphoto1.wdp"/><Relationship Id="rId7" Type="http://schemas.openxmlformats.org/officeDocument/2006/relationships/diagramColors" Target="../diagrams/colors8.xml"/><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b="12000"/>
          </a:stretch>
        </a:blipFill>
        <a:effectLst/>
      </p:bgPr>
    </p:bg>
    <p:spTree>
      <p:nvGrpSpPr>
        <p:cNvPr id="1" name=""/>
        <p:cNvGrpSpPr/>
        <p:nvPr/>
      </p:nvGrpSpPr>
      <p:grpSpPr>
        <a:xfrm>
          <a:off x="0" y="0"/>
          <a:ext cx="0" cy="0"/>
          <a:chOff x="0" y="0"/>
          <a:chExt cx="0" cy="0"/>
        </a:xfrm>
      </p:grpSpPr>
      <p:sp>
        <p:nvSpPr>
          <p:cNvPr id="17" name="Rectangle 2"/>
          <p:cNvSpPr txBox="1">
            <a:spLocks noChangeArrowheads="1"/>
          </p:cNvSpPr>
          <p:nvPr/>
        </p:nvSpPr>
        <p:spPr bwMode="auto">
          <a:xfrm>
            <a:off x="125472" y="1599183"/>
            <a:ext cx="8682242" cy="2862322"/>
          </a:xfrm>
          <a:prstGeom prst="rect">
            <a:avLst/>
          </a:prstGeom>
          <a:noFill/>
          <a:ln w="9525">
            <a:noFill/>
            <a:miter lim="800000"/>
            <a:headEnd/>
            <a:tailEnd/>
          </a:ln>
        </p:spPr>
        <p:txBody>
          <a:bodyPr wrap="square" anchor="ctr">
            <a:spAutoFit/>
          </a:bodyPr>
          <a:lstStyle/>
          <a:p>
            <a:pPr algn="ctr">
              <a:defRPr/>
            </a:pPr>
            <a:r>
              <a:rPr lang="tr-TR" sz="6000" b="1" kern="0" dirty="0" smtClean="0">
                <a:solidFill>
                  <a:srgbClr val="002060"/>
                </a:solidFill>
                <a:latin typeface="Times New Roman" panose="02020603050405020304" pitchFamily="18" charset="0"/>
                <a:ea typeface="+mj-ea"/>
                <a:cs typeface="Times New Roman" panose="02020603050405020304" pitchFamily="18" charset="0"/>
              </a:rPr>
              <a:t>AMBALAJ ATIK YÖNETİMİ UYGULAMALARI</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kocaeli.bel.tr/images/Content/kocaeli_haritanew2.jpg"/>
          <p:cNvPicPr>
            <a:picLocks noChangeAspect="1" noChangeArrowheads="1"/>
          </p:cNvPicPr>
          <p:nvPr/>
        </p:nvPicPr>
        <p:blipFill>
          <a:blip r:embed="rId2" cstate="print"/>
          <a:srcRect/>
          <a:stretch>
            <a:fillRect/>
          </a:stretch>
        </p:blipFill>
        <p:spPr bwMode="auto">
          <a:xfrm>
            <a:off x="-32" y="20496"/>
            <a:ext cx="9144000" cy="6000792"/>
          </a:xfrm>
          <a:prstGeom prst="rect">
            <a:avLst/>
          </a:prstGeom>
          <a:noFill/>
        </p:spPr>
      </p:pic>
      <p:sp>
        <p:nvSpPr>
          <p:cNvPr id="4" name="3 Metin kutusu"/>
          <p:cNvSpPr txBox="1"/>
          <p:nvPr/>
        </p:nvSpPr>
        <p:spPr>
          <a:xfrm>
            <a:off x="71438" y="3866381"/>
            <a:ext cx="1142976" cy="276999"/>
          </a:xfrm>
          <a:prstGeom prst="rect">
            <a:avLst/>
          </a:prstGeom>
          <a:solidFill>
            <a:srgbClr val="00206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dirty="0"/>
              <a:t>TANRIKULU</a:t>
            </a:r>
          </a:p>
        </p:txBody>
      </p:sp>
      <p:sp>
        <p:nvSpPr>
          <p:cNvPr id="5" name="4 Metin kutusu"/>
          <p:cNvSpPr txBox="1"/>
          <p:nvPr/>
        </p:nvSpPr>
        <p:spPr>
          <a:xfrm>
            <a:off x="6143636" y="4500570"/>
            <a:ext cx="1714512" cy="276999"/>
          </a:xfrm>
          <a:prstGeom prst="rect">
            <a:avLst/>
          </a:prstGeom>
          <a:solidFill>
            <a:srgbClr val="7030A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stStyle>
          <a:p>
            <a:r>
              <a:rPr lang="tr-TR" dirty="0"/>
              <a:t>KOCAELİ ATIK </a:t>
            </a:r>
          </a:p>
        </p:txBody>
      </p:sp>
      <p:sp>
        <p:nvSpPr>
          <p:cNvPr id="6" name="5 Metin kutusu"/>
          <p:cNvSpPr txBox="1"/>
          <p:nvPr/>
        </p:nvSpPr>
        <p:spPr>
          <a:xfrm>
            <a:off x="1500166" y="1556792"/>
            <a:ext cx="1071570" cy="285752"/>
          </a:xfrm>
          <a:prstGeom prst="rect">
            <a:avLst/>
          </a:prstGeom>
          <a:solidFill>
            <a:srgbClr val="FF000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stStyle>
          <a:p>
            <a:r>
              <a:rPr lang="tr-TR" dirty="0"/>
              <a:t>ŞALLILAR</a:t>
            </a:r>
          </a:p>
        </p:txBody>
      </p:sp>
      <p:sp>
        <p:nvSpPr>
          <p:cNvPr id="7" name="6 Metin kutusu"/>
          <p:cNvSpPr txBox="1"/>
          <p:nvPr/>
        </p:nvSpPr>
        <p:spPr>
          <a:xfrm>
            <a:off x="1285852" y="2708920"/>
            <a:ext cx="2214578" cy="461665"/>
          </a:xfrm>
          <a:prstGeom prst="rect">
            <a:avLst/>
          </a:prstGeom>
          <a:solidFill>
            <a:srgbClr val="00B05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stStyle>
          <a:p>
            <a:r>
              <a:rPr lang="tr-TR" dirty="0"/>
              <a:t>DİLOVASI GERİ DÖN.KOOP.</a:t>
            </a:r>
          </a:p>
        </p:txBody>
      </p:sp>
      <p:sp>
        <p:nvSpPr>
          <p:cNvPr id="8" name="7 Metin kutusu"/>
          <p:cNvSpPr txBox="1"/>
          <p:nvPr/>
        </p:nvSpPr>
        <p:spPr>
          <a:xfrm>
            <a:off x="0" y="2786058"/>
            <a:ext cx="1142976" cy="276999"/>
          </a:xfrm>
          <a:prstGeom prst="rect">
            <a:avLst/>
          </a:prstGeom>
          <a:solidFill>
            <a:srgbClr val="00206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b="1" i="0" u="none" strike="noStrike" kern="0" cap="none" spc="0" normalizeH="0" baseline="0">
                <a:ln>
                  <a:noFill/>
                </a:ln>
                <a:solidFill>
                  <a:prstClr val="white"/>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200" dirty="0"/>
              <a:t>TANRIKULU</a:t>
            </a:r>
          </a:p>
        </p:txBody>
      </p:sp>
      <p:sp>
        <p:nvSpPr>
          <p:cNvPr id="9" name="8 Metin kutusu"/>
          <p:cNvSpPr txBox="1"/>
          <p:nvPr/>
        </p:nvSpPr>
        <p:spPr>
          <a:xfrm>
            <a:off x="1428728" y="5295141"/>
            <a:ext cx="1357322" cy="276999"/>
          </a:xfrm>
          <a:prstGeom prst="rect">
            <a:avLst/>
          </a:prstGeom>
          <a:solidFill>
            <a:srgbClr val="00206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dirty="0"/>
              <a:t>TANRIKULU</a:t>
            </a:r>
          </a:p>
        </p:txBody>
      </p:sp>
      <p:sp>
        <p:nvSpPr>
          <p:cNvPr id="10" name="9 Metin kutusu"/>
          <p:cNvSpPr txBox="1"/>
          <p:nvPr/>
        </p:nvSpPr>
        <p:spPr>
          <a:xfrm>
            <a:off x="4143372" y="2151869"/>
            <a:ext cx="1000132" cy="276999"/>
          </a:xfrm>
          <a:prstGeom prst="rect">
            <a:avLst/>
          </a:prstGeom>
          <a:solidFill>
            <a:srgbClr val="00B0F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stStyle>
          <a:p>
            <a:r>
              <a:rPr lang="tr-TR" dirty="0"/>
              <a:t>SARIKAYA</a:t>
            </a:r>
          </a:p>
        </p:txBody>
      </p:sp>
      <p:sp>
        <p:nvSpPr>
          <p:cNvPr id="11" name="10 Metin kutusu"/>
          <p:cNvSpPr txBox="1"/>
          <p:nvPr/>
        </p:nvSpPr>
        <p:spPr>
          <a:xfrm>
            <a:off x="2928926" y="3214686"/>
            <a:ext cx="1357322" cy="276999"/>
          </a:xfrm>
          <a:prstGeom prst="rect">
            <a:avLst/>
          </a:prstGeom>
          <a:solidFill>
            <a:srgbClr val="00B0F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stStyle>
          <a:p>
            <a:r>
              <a:rPr lang="tr-TR" dirty="0"/>
              <a:t>SARIKAYA</a:t>
            </a:r>
          </a:p>
        </p:txBody>
      </p:sp>
      <p:sp>
        <p:nvSpPr>
          <p:cNvPr id="12" name="11 Metin kutusu"/>
          <p:cNvSpPr txBox="1"/>
          <p:nvPr/>
        </p:nvSpPr>
        <p:spPr>
          <a:xfrm>
            <a:off x="5643570" y="1080299"/>
            <a:ext cx="1357322" cy="276999"/>
          </a:xfrm>
          <a:prstGeom prst="rect">
            <a:avLst/>
          </a:prstGeom>
          <a:solidFill>
            <a:srgbClr val="00206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dirty="0"/>
              <a:t>TANRIKULU</a:t>
            </a:r>
          </a:p>
        </p:txBody>
      </p:sp>
      <p:sp>
        <p:nvSpPr>
          <p:cNvPr id="13" name="12 Metin kutusu"/>
          <p:cNvSpPr txBox="1"/>
          <p:nvPr/>
        </p:nvSpPr>
        <p:spPr>
          <a:xfrm>
            <a:off x="5429256" y="3357562"/>
            <a:ext cx="1357322" cy="276999"/>
          </a:xfrm>
          <a:prstGeom prst="rect">
            <a:avLst/>
          </a:prstGeom>
          <a:solidFill>
            <a:srgbClr val="00206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dirty="0"/>
              <a:t>TANRIKULU</a:t>
            </a:r>
          </a:p>
        </p:txBody>
      </p:sp>
      <p:sp>
        <p:nvSpPr>
          <p:cNvPr id="14" name="13 Metin kutusu"/>
          <p:cNvSpPr txBox="1"/>
          <p:nvPr/>
        </p:nvSpPr>
        <p:spPr>
          <a:xfrm>
            <a:off x="4786314" y="5214950"/>
            <a:ext cx="1500198" cy="276999"/>
          </a:xfrm>
          <a:prstGeom prst="rect">
            <a:avLst/>
          </a:prstGeom>
          <a:solidFill>
            <a:srgbClr val="7030A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stStyle>
          <a:p>
            <a:r>
              <a:rPr lang="tr-TR" dirty="0"/>
              <a:t>KOCAELİ ATIK</a:t>
            </a:r>
          </a:p>
        </p:txBody>
      </p:sp>
      <p:sp>
        <p:nvSpPr>
          <p:cNvPr id="15" name="14 Metin kutusu"/>
          <p:cNvSpPr txBox="1"/>
          <p:nvPr/>
        </p:nvSpPr>
        <p:spPr>
          <a:xfrm>
            <a:off x="3428992" y="4357694"/>
            <a:ext cx="1357322" cy="276999"/>
          </a:xfrm>
          <a:prstGeom prst="rect">
            <a:avLst/>
          </a:prstGeom>
          <a:solidFill>
            <a:srgbClr val="002060"/>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dirty="0"/>
              <a:t>TANRIKULU</a:t>
            </a:r>
          </a:p>
        </p:txBody>
      </p:sp>
      <p:sp>
        <p:nvSpPr>
          <p:cNvPr id="17" name="16 Metin kutusu"/>
          <p:cNvSpPr txBox="1"/>
          <p:nvPr/>
        </p:nvSpPr>
        <p:spPr>
          <a:xfrm>
            <a:off x="1285853" y="2276872"/>
            <a:ext cx="2214577" cy="461665"/>
          </a:xfrm>
          <a:prstGeom prst="rect">
            <a:avLst/>
          </a:prstGeom>
          <a:solidFill>
            <a:srgbClr val="9A7F3C"/>
          </a:solidFill>
          <a:scene3d>
            <a:camera prst="orthographicFront"/>
            <a:lightRig rig="threePt" dir="t"/>
          </a:scene3d>
          <a:sp3d>
            <a:bevelT/>
          </a:sp3d>
        </p:spPr>
        <p:txBody>
          <a:bodyPr wrap="square" rtlCol="0">
            <a:spAutoFit/>
          </a:bodyPr>
          <a:lstStyle>
            <a:defPPr>
              <a:defRPr lang="tr-TR"/>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defRPr>
            </a:lvl1pPr>
          </a:lstStyle>
          <a:p>
            <a:r>
              <a:rPr lang="tr-TR" dirty="0" smtClean="0"/>
              <a:t>AKVARSAN METAL GERİ DÖNÜŞÜM</a:t>
            </a:r>
            <a:endParaRPr lang="tr-TR" dirty="0"/>
          </a:p>
        </p:txBody>
      </p:sp>
      <p:sp>
        <p:nvSpPr>
          <p:cNvPr id="18" name="Rectangle 2"/>
          <p:cNvSpPr>
            <a:spLocks noGrp="1" noChangeArrowheads="1"/>
          </p:cNvSpPr>
          <p:nvPr/>
        </p:nvSpPr>
        <p:spPr bwMode="auto">
          <a:xfrm>
            <a:off x="-1" y="6154853"/>
            <a:ext cx="7196627"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eaLnBrk="1" hangingPunct="1"/>
            <a:r>
              <a:rPr lang="tr-TR" sz="2800" dirty="0" smtClean="0">
                <a:solidFill>
                  <a:srgbClr val="FFFFFF"/>
                </a:solidFill>
                <a:latin typeface="+mn-lt"/>
              </a:rPr>
              <a:t>BÖLGESEL DAĞILIM</a:t>
            </a:r>
          </a:p>
        </p:txBody>
      </p:sp>
    </p:spTree>
    <p:extLst>
      <p:ext uri="{BB962C8B-B14F-4D97-AF65-F5344CB8AC3E}">
        <p14:creationId xmlns:p14="http://schemas.microsoft.com/office/powerpoint/2010/main" xmlns="" val="1263483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1" name="Rectangle 2"/>
          <p:cNvSpPr>
            <a:spLocks noGrp="1" noChangeArrowheads="1"/>
          </p:cNvSpPr>
          <p:nvPr/>
        </p:nvSpPr>
        <p:spPr bwMode="auto">
          <a:xfrm>
            <a:off x="-1" y="5939410"/>
            <a:ext cx="7196627" cy="9541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eaLnBrk="1" hangingPunct="1"/>
            <a:r>
              <a:rPr lang="tr-TR" sz="2800" dirty="0" smtClean="0">
                <a:solidFill>
                  <a:srgbClr val="FFFFFF"/>
                </a:solidFill>
                <a:latin typeface="+mn-lt"/>
              </a:rPr>
              <a:t>AMBALAJ ATIK PROTOKOLLERİ ve </a:t>
            </a:r>
          </a:p>
          <a:p>
            <a:pPr eaLnBrk="1" hangingPunct="1"/>
            <a:r>
              <a:rPr lang="tr-TR" sz="2800" dirty="0" smtClean="0">
                <a:solidFill>
                  <a:srgbClr val="FFFFFF"/>
                </a:solidFill>
                <a:latin typeface="+mn-lt"/>
              </a:rPr>
              <a:t>A.A.Y.U.P. BİLGİLERİ</a:t>
            </a:r>
          </a:p>
        </p:txBody>
      </p:sp>
      <p:graphicFrame>
        <p:nvGraphicFramePr>
          <p:cNvPr id="4" name="Tablo 3"/>
          <p:cNvGraphicFramePr>
            <a:graphicFrameLocks noGrp="1"/>
          </p:cNvGraphicFramePr>
          <p:nvPr>
            <p:extLst>
              <p:ext uri="{D42A27DB-BD31-4B8C-83A1-F6EECF244321}">
                <p14:modId xmlns:p14="http://schemas.microsoft.com/office/powerpoint/2010/main" xmlns="" val="3547365062"/>
              </p:ext>
            </p:extLst>
          </p:nvPr>
        </p:nvGraphicFramePr>
        <p:xfrm>
          <a:off x="179511" y="76750"/>
          <a:ext cx="8784977" cy="5872530"/>
        </p:xfrm>
        <a:graphic>
          <a:graphicData uri="http://schemas.openxmlformats.org/drawingml/2006/table">
            <a:tbl>
              <a:tblPr/>
              <a:tblGrid>
                <a:gridCol w="446694"/>
                <a:gridCol w="1340080"/>
                <a:gridCol w="2749730"/>
                <a:gridCol w="1584176"/>
                <a:gridCol w="792088"/>
                <a:gridCol w="1872209"/>
              </a:tblGrid>
              <a:tr h="330147">
                <a:tc rowSpan="2" gridSpan="2">
                  <a:txBody>
                    <a:bodyPr/>
                    <a:lstStyle/>
                    <a:p>
                      <a:pPr algn="ctr" fontAlgn="ctr"/>
                      <a:r>
                        <a:rPr lang="tr-TR" sz="1400" b="1" i="0" u="none" strike="noStrike" dirty="0">
                          <a:solidFill>
                            <a:srgbClr val="FF0000"/>
                          </a:solidFill>
                          <a:effectLst/>
                          <a:latin typeface="+mn-lt"/>
                        </a:rPr>
                        <a:t>BELEDİYE</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DD9C4"/>
                    </a:solidFill>
                  </a:tcPr>
                </a:tc>
                <a:tc rowSpan="2" hMerge="1">
                  <a:txBody>
                    <a:bodyPr/>
                    <a:lstStyle/>
                    <a:p>
                      <a:endParaRPr lang="tr-TR"/>
                    </a:p>
                  </a:txBody>
                  <a:tcPr/>
                </a:tc>
                <a:tc rowSpan="2">
                  <a:txBody>
                    <a:bodyPr/>
                    <a:lstStyle/>
                    <a:p>
                      <a:pPr algn="ctr" fontAlgn="ctr"/>
                      <a:r>
                        <a:rPr lang="tr-TR" sz="1400" b="1" i="0" u="none" strike="noStrike" dirty="0">
                          <a:solidFill>
                            <a:srgbClr val="FF0000"/>
                          </a:solidFill>
                          <a:effectLst/>
                          <a:latin typeface="+mn-lt"/>
                        </a:rPr>
                        <a:t>LİSANSLI</a:t>
                      </a:r>
                      <a:br>
                        <a:rPr lang="tr-TR" sz="1400" b="1" i="0" u="none" strike="noStrike" dirty="0">
                          <a:solidFill>
                            <a:srgbClr val="FF0000"/>
                          </a:solidFill>
                          <a:effectLst/>
                          <a:latin typeface="+mn-lt"/>
                        </a:rPr>
                      </a:br>
                      <a:r>
                        <a:rPr lang="tr-TR" sz="1400" b="1" i="0" u="none" strike="noStrike" dirty="0">
                          <a:solidFill>
                            <a:srgbClr val="FF0000"/>
                          </a:solidFill>
                          <a:effectLst/>
                          <a:latin typeface="+mn-lt"/>
                        </a:rPr>
                        <a:t>FİRMA</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DDD9C4"/>
                    </a:solidFill>
                  </a:tcPr>
                </a:tc>
                <a:tc gridSpan="2">
                  <a:txBody>
                    <a:bodyPr/>
                    <a:lstStyle/>
                    <a:p>
                      <a:pPr algn="ctr" fontAlgn="ctr"/>
                      <a:r>
                        <a:rPr lang="tr-TR" sz="1400" b="1" i="0" u="none" strike="noStrike">
                          <a:solidFill>
                            <a:srgbClr val="FF0000"/>
                          </a:solidFill>
                          <a:effectLst/>
                          <a:latin typeface="+mn-lt"/>
                        </a:rPr>
                        <a:t>PROTOKOL</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DDD9C4"/>
                    </a:solidFill>
                  </a:tcPr>
                </a:tc>
                <a:tc hMerge="1">
                  <a:txBody>
                    <a:bodyPr/>
                    <a:lstStyle/>
                    <a:p>
                      <a:endParaRPr lang="tr-TR"/>
                    </a:p>
                  </a:txBody>
                  <a:tcPr/>
                </a:tc>
                <a:tc>
                  <a:txBody>
                    <a:bodyPr/>
                    <a:lstStyle/>
                    <a:p>
                      <a:pPr algn="l" fontAlgn="b"/>
                      <a:r>
                        <a:rPr lang="tr-TR" sz="1400" b="0" i="0" u="none" strike="noStrike" dirty="0">
                          <a:solidFill>
                            <a:srgbClr val="000000"/>
                          </a:solidFill>
                          <a:effectLst/>
                          <a:latin typeface="+mn-lt"/>
                        </a:rPr>
                        <a:t> </a:t>
                      </a:r>
                    </a:p>
                  </a:txBody>
                  <a:tcPr marL="1122" marR="1122" marT="1122" marB="0" anchor="b">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DDD9C4"/>
                    </a:solidFill>
                  </a:tcPr>
                </a:tc>
              </a:tr>
              <a:tr h="533951">
                <a:tc gridSpan="2" vMerge="1">
                  <a:txBody>
                    <a:bodyPr/>
                    <a:lstStyle/>
                    <a:p>
                      <a:endParaRPr lang="tr-TR"/>
                    </a:p>
                  </a:txBody>
                  <a:tcPr/>
                </a:tc>
                <a:tc hMerge="1" vMerge="1">
                  <a:txBody>
                    <a:bodyPr/>
                    <a:lstStyle/>
                    <a:p>
                      <a:endParaRPr lang="tr-TR"/>
                    </a:p>
                  </a:txBody>
                  <a:tcPr/>
                </a:tc>
                <a:tc vMerge="1">
                  <a:txBody>
                    <a:bodyPr/>
                    <a:lstStyle/>
                    <a:p>
                      <a:endParaRPr lang="tr-TR"/>
                    </a:p>
                  </a:txBody>
                  <a:tcPr/>
                </a:tc>
                <a:tc>
                  <a:txBody>
                    <a:bodyPr/>
                    <a:lstStyle/>
                    <a:p>
                      <a:pPr algn="ctr" fontAlgn="ctr"/>
                      <a:r>
                        <a:rPr lang="tr-TR" sz="1400" b="1" i="0" u="none" strike="noStrike" dirty="0">
                          <a:solidFill>
                            <a:srgbClr val="FF0000"/>
                          </a:solidFill>
                          <a:effectLst/>
                          <a:latin typeface="+mn-lt"/>
                        </a:rPr>
                        <a:t>TARİH</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DDD9C4"/>
                    </a:solidFill>
                  </a:tcPr>
                </a:tc>
                <a:tc>
                  <a:txBody>
                    <a:bodyPr/>
                    <a:lstStyle/>
                    <a:p>
                      <a:pPr algn="ctr" fontAlgn="ctr"/>
                      <a:r>
                        <a:rPr lang="tr-TR" sz="1400" b="1" i="0" u="none" strike="noStrike" dirty="0">
                          <a:solidFill>
                            <a:srgbClr val="FF0000"/>
                          </a:solidFill>
                          <a:effectLst/>
                          <a:latin typeface="+mn-lt"/>
                        </a:rPr>
                        <a:t>SÜRE</a:t>
                      </a:r>
                      <a:br>
                        <a:rPr lang="tr-TR" sz="1400" b="1" i="0" u="none" strike="noStrike" dirty="0">
                          <a:solidFill>
                            <a:srgbClr val="FF0000"/>
                          </a:solidFill>
                          <a:effectLst/>
                          <a:latin typeface="+mn-lt"/>
                        </a:rPr>
                      </a:br>
                      <a:r>
                        <a:rPr lang="tr-TR" sz="1400" b="1" i="0" u="none" strike="noStrike" dirty="0">
                          <a:solidFill>
                            <a:srgbClr val="FF0000"/>
                          </a:solidFill>
                          <a:effectLst/>
                          <a:latin typeface="+mn-lt"/>
                        </a:rPr>
                        <a:t>(yıl)</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DDD9C4"/>
                    </a:solidFill>
                  </a:tcPr>
                </a:tc>
                <a:tc>
                  <a:txBody>
                    <a:bodyPr/>
                    <a:lstStyle/>
                    <a:p>
                      <a:pPr algn="ctr" fontAlgn="ctr"/>
                      <a:r>
                        <a:rPr lang="tr-TR" sz="1400" b="1" i="0" u="none" strike="noStrike" dirty="0">
                          <a:solidFill>
                            <a:srgbClr val="FF0000"/>
                          </a:solidFill>
                          <a:effectLst/>
                          <a:latin typeface="+mn-lt"/>
                        </a:rPr>
                        <a:t>A.A.Y.U.P</a:t>
                      </a:r>
                      <a:br>
                        <a:rPr lang="tr-TR" sz="1400" b="1" i="0" u="none" strike="noStrike" dirty="0">
                          <a:solidFill>
                            <a:srgbClr val="FF0000"/>
                          </a:solidFill>
                          <a:effectLst/>
                          <a:latin typeface="+mn-lt"/>
                        </a:rPr>
                      </a:br>
                      <a:r>
                        <a:rPr lang="tr-TR" sz="1400" b="1" i="0" u="none" strike="noStrike" dirty="0">
                          <a:solidFill>
                            <a:srgbClr val="FF0000"/>
                          </a:solidFill>
                          <a:effectLst/>
                          <a:latin typeface="+mn-lt"/>
                        </a:rPr>
                        <a:t>ONAY TARİHİ</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DDD9C4"/>
                    </a:solidFill>
                  </a:tcPr>
                </a:tc>
              </a:tr>
              <a:tr h="386483">
                <a:tc>
                  <a:txBody>
                    <a:bodyPr/>
                    <a:lstStyle/>
                    <a:p>
                      <a:pPr algn="ctr" fontAlgn="ctr"/>
                      <a:r>
                        <a:rPr lang="tr-TR" sz="1400" b="1" i="0" u="none" strike="noStrike" dirty="0">
                          <a:solidFill>
                            <a:srgbClr val="000000"/>
                          </a:solidFill>
                          <a:effectLst/>
                          <a:latin typeface="+mn-lt"/>
                        </a:rPr>
                        <a:t>1</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l" fontAlgn="ctr"/>
                      <a:r>
                        <a:rPr lang="tr-TR" sz="1400" b="1" i="0" u="none" strike="noStrike" dirty="0" smtClean="0">
                          <a:solidFill>
                            <a:srgbClr val="000000"/>
                          </a:solidFill>
                          <a:effectLst/>
                          <a:latin typeface="+mn-lt"/>
                        </a:rPr>
                        <a:t> BAŞİSKELE </a:t>
                      </a:r>
                      <a:endParaRPr lang="tr-TR" sz="1400" b="1"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dirty="0">
                          <a:solidFill>
                            <a:srgbClr val="000000"/>
                          </a:solidFill>
                          <a:effectLst/>
                          <a:latin typeface="+mn-lt"/>
                        </a:rPr>
                        <a:t>KOCAELİ </a:t>
                      </a:r>
                      <a:r>
                        <a:rPr lang="tr-TR" sz="1400" b="0" i="0" u="none" strike="noStrike" dirty="0" smtClean="0">
                          <a:solidFill>
                            <a:srgbClr val="000000"/>
                          </a:solidFill>
                          <a:effectLst/>
                          <a:latin typeface="+mn-lt"/>
                        </a:rPr>
                        <a:t>ATIK</a:t>
                      </a:r>
                      <a:endParaRPr lang="tr-TR" sz="1400" b="0"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chemeClr val="bg1"/>
                    </a:solidFill>
                  </a:tcPr>
                </a:tc>
                <a:tc>
                  <a:txBody>
                    <a:bodyPr/>
                    <a:lstStyle/>
                    <a:p>
                      <a:pPr algn="ctr" fontAlgn="ctr"/>
                      <a:r>
                        <a:rPr lang="tr-TR" sz="1400" b="0" i="0" u="none" strike="noStrike" dirty="0" smtClean="0">
                          <a:solidFill>
                            <a:srgbClr val="000000"/>
                          </a:solidFill>
                          <a:effectLst/>
                          <a:latin typeface="+mn-lt"/>
                        </a:rPr>
                        <a:t>01.10.2014</a:t>
                      </a:r>
                      <a:endParaRPr lang="tr-TR" sz="1400" b="0"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chemeClr val="bg1"/>
                    </a:solidFill>
                  </a:tcPr>
                </a:tc>
                <a:tc>
                  <a:txBody>
                    <a:bodyPr/>
                    <a:lstStyle/>
                    <a:p>
                      <a:pPr algn="ctr" fontAlgn="ctr"/>
                      <a:r>
                        <a:rPr lang="tr-TR" sz="1400" b="0" i="0" u="none" strike="noStrike" dirty="0">
                          <a:solidFill>
                            <a:srgbClr val="000000"/>
                          </a:solidFill>
                          <a:effectLst/>
                          <a:latin typeface="+mn-lt"/>
                        </a:rPr>
                        <a:t>3</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chemeClr val="bg1"/>
                    </a:solidFill>
                  </a:tcPr>
                </a:tc>
                <a:tc>
                  <a:txBody>
                    <a:bodyPr/>
                    <a:lstStyle/>
                    <a:p>
                      <a:pPr algn="ctr" fontAlgn="ctr"/>
                      <a:r>
                        <a:rPr lang="tr-TR" sz="1400" b="0" i="0" u="none" strike="noStrike">
                          <a:solidFill>
                            <a:srgbClr val="000000"/>
                          </a:solidFill>
                          <a:effectLst/>
                          <a:latin typeface="+mn-lt"/>
                        </a:rPr>
                        <a:t>24.08.2009</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FFFFF"/>
                    </a:solidFill>
                  </a:tcPr>
                </a:tc>
              </a:tr>
              <a:tr h="353129">
                <a:tc>
                  <a:txBody>
                    <a:bodyPr/>
                    <a:lstStyle/>
                    <a:p>
                      <a:pPr algn="ctr" fontAlgn="ctr"/>
                      <a:r>
                        <a:rPr lang="tr-TR" sz="1400" b="1" i="0" u="none" strike="noStrike" dirty="0">
                          <a:solidFill>
                            <a:srgbClr val="000000"/>
                          </a:solidFill>
                          <a:effectLst/>
                          <a:latin typeface="+mn-lt"/>
                        </a:rPr>
                        <a:t>2</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l" fontAlgn="ctr"/>
                      <a:r>
                        <a:rPr lang="tr-TR" sz="1400" b="1" i="0" u="none" strike="noStrike" dirty="0" smtClean="0">
                          <a:solidFill>
                            <a:srgbClr val="000000"/>
                          </a:solidFill>
                          <a:effectLst/>
                          <a:latin typeface="+mn-lt"/>
                        </a:rPr>
                        <a:t> ÇAYIROVA</a:t>
                      </a:r>
                      <a:endParaRPr lang="tr-TR" sz="1400" b="1"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a:solidFill>
                            <a:srgbClr val="000000"/>
                          </a:solidFill>
                          <a:effectLst/>
                          <a:latin typeface="+mn-lt"/>
                        </a:rPr>
                        <a:t>TANRIKULU</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18.08.2012</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a:solidFill>
                            <a:srgbClr val="000000"/>
                          </a:solidFill>
                          <a:effectLst/>
                          <a:latin typeface="+mn-lt"/>
                        </a:rPr>
                        <a:t>19 ay</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a:solidFill>
                            <a:srgbClr val="000000"/>
                          </a:solidFill>
                          <a:effectLst/>
                          <a:latin typeface="+mn-lt"/>
                        </a:rPr>
                        <a:t>16.09.2009</a:t>
                      </a:r>
                      <a:br>
                        <a:rPr lang="tr-TR" sz="1400" b="0" i="0" u="none" strike="noStrike" dirty="0">
                          <a:solidFill>
                            <a:srgbClr val="000000"/>
                          </a:solidFill>
                          <a:effectLst/>
                          <a:latin typeface="+mn-lt"/>
                        </a:rPr>
                      </a:br>
                      <a:r>
                        <a:rPr lang="tr-TR" sz="1400" b="0" i="0" u="none" strike="noStrike" dirty="0">
                          <a:solidFill>
                            <a:srgbClr val="000000"/>
                          </a:solidFill>
                          <a:effectLst/>
                          <a:latin typeface="+mn-lt"/>
                        </a:rPr>
                        <a:t>18.10.2010(revize)</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r>
              <a:tr h="330147">
                <a:tc>
                  <a:txBody>
                    <a:bodyPr/>
                    <a:lstStyle/>
                    <a:p>
                      <a:pPr algn="ctr" fontAlgn="ctr"/>
                      <a:r>
                        <a:rPr lang="tr-TR" sz="1400" b="1" i="0" u="none" strike="noStrike">
                          <a:solidFill>
                            <a:srgbClr val="000000"/>
                          </a:solidFill>
                          <a:effectLst/>
                          <a:latin typeface="+mn-lt"/>
                        </a:rPr>
                        <a:t>3</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l" fontAlgn="ctr"/>
                      <a:r>
                        <a:rPr lang="tr-TR" sz="1400" b="1" i="0" u="none" strike="noStrike" dirty="0" smtClean="0">
                          <a:solidFill>
                            <a:srgbClr val="000000"/>
                          </a:solidFill>
                          <a:effectLst/>
                          <a:latin typeface="+mn-lt"/>
                        </a:rPr>
                        <a:t> DARICA</a:t>
                      </a:r>
                      <a:endParaRPr lang="tr-TR" sz="1400" b="1"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TANRIKULU</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03.07.2009</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5</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a:solidFill>
                            <a:srgbClr val="000000"/>
                          </a:solidFill>
                          <a:effectLst/>
                          <a:latin typeface="+mn-lt"/>
                        </a:rPr>
                        <a:t>23.10.2009</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r>
              <a:tr h="330147">
                <a:tc>
                  <a:txBody>
                    <a:bodyPr/>
                    <a:lstStyle/>
                    <a:p>
                      <a:pPr algn="ctr" fontAlgn="ctr"/>
                      <a:r>
                        <a:rPr lang="tr-TR" sz="1400" b="1" i="0" u="none" strike="noStrike">
                          <a:solidFill>
                            <a:srgbClr val="000000"/>
                          </a:solidFill>
                          <a:effectLst/>
                          <a:latin typeface="+mn-lt"/>
                        </a:rPr>
                        <a:t>4</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l" fontAlgn="b"/>
                      <a:r>
                        <a:rPr lang="tr-TR" sz="1400" b="1" i="0" u="none" strike="noStrike" dirty="0" smtClean="0">
                          <a:solidFill>
                            <a:srgbClr val="000000"/>
                          </a:solidFill>
                          <a:effectLst/>
                          <a:latin typeface="+mn-lt"/>
                        </a:rPr>
                        <a:t> DERİNCE</a:t>
                      </a:r>
                      <a:endParaRPr lang="tr-TR" sz="1400" b="1" i="0" u="none" strike="noStrike" dirty="0">
                        <a:solidFill>
                          <a:srgbClr val="000000"/>
                        </a:solidFill>
                        <a:effectLst/>
                        <a:latin typeface="+mn-lt"/>
                      </a:endParaRPr>
                    </a:p>
                  </a:txBody>
                  <a:tcPr marL="1122" marR="1122" marT="1122" marB="0" anchor="b">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SARIKAYA</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15.06.2009</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5</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a:solidFill>
                            <a:srgbClr val="000000"/>
                          </a:solidFill>
                          <a:effectLst/>
                          <a:latin typeface="+mn-lt"/>
                        </a:rPr>
                        <a:t>30.09.2009</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r>
              <a:tr h="490571">
                <a:tc rowSpan="2">
                  <a:txBody>
                    <a:bodyPr/>
                    <a:lstStyle/>
                    <a:p>
                      <a:pPr algn="ctr" fontAlgn="ctr"/>
                      <a:r>
                        <a:rPr lang="tr-TR" sz="1400" b="1" i="0" u="none" strike="noStrike" dirty="0">
                          <a:solidFill>
                            <a:srgbClr val="000000"/>
                          </a:solidFill>
                          <a:effectLst/>
                          <a:latin typeface="+mn-lt"/>
                        </a:rPr>
                        <a:t>5</a:t>
                      </a:r>
                    </a:p>
                    <a:p>
                      <a:pPr algn="ctr" fontAlgn="ctr"/>
                      <a:endParaRPr lang="tr-TR" sz="1400" b="1" i="0" u="none" strike="noStrike" dirty="0">
                        <a:solidFill>
                          <a:srgbClr val="000000"/>
                        </a:solidFill>
                        <a:effectLst/>
                        <a:latin typeface="+mn-lt"/>
                      </a:endParaRP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rowSpan="2">
                  <a:txBody>
                    <a:bodyPr/>
                    <a:lstStyle/>
                    <a:p>
                      <a:pPr algn="l" fontAlgn="ctr"/>
                      <a:r>
                        <a:rPr lang="tr-TR" sz="1400" b="1" i="0" u="none" strike="noStrike" dirty="0" smtClean="0">
                          <a:solidFill>
                            <a:srgbClr val="000000"/>
                          </a:solidFill>
                          <a:effectLst/>
                          <a:latin typeface="+mn-lt"/>
                        </a:rPr>
                        <a:t> DİLOVASI</a:t>
                      </a:r>
                      <a:endParaRPr lang="tr-TR" sz="1400" b="1"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a:solidFill>
                            <a:srgbClr val="000000"/>
                          </a:solidFill>
                          <a:effectLst/>
                          <a:latin typeface="+mn-lt"/>
                        </a:rPr>
                        <a:t>DİLOVASI GERİ DÖNÜŞÜMCÜLER KOOP.</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smtClean="0">
                          <a:solidFill>
                            <a:srgbClr val="000000"/>
                          </a:solidFill>
                          <a:effectLst/>
                          <a:latin typeface="+mn-lt"/>
                        </a:rPr>
                        <a:t>24.11.2014</a:t>
                      </a:r>
                      <a:endParaRPr lang="tr-TR" sz="1400" b="0"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smtClean="0">
                          <a:solidFill>
                            <a:srgbClr val="000000"/>
                          </a:solidFill>
                          <a:effectLst/>
                          <a:latin typeface="+mn-lt"/>
                        </a:rPr>
                        <a:t>3</a:t>
                      </a:r>
                      <a:endParaRPr lang="tr-TR" sz="1400" b="0"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rowSpan="2">
                  <a:txBody>
                    <a:bodyPr/>
                    <a:lstStyle/>
                    <a:p>
                      <a:pPr algn="ctr" fontAlgn="ctr"/>
                      <a:r>
                        <a:rPr lang="tr-TR" sz="1400" b="0" i="0" u="none" strike="noStrike" dirty="0">
                          <a:solidFill>
                            <a:srgbClr val="000000"/>
                          </a:solidFill>
                          <a:effectLst/>
                          <a:latin typeface="+mn-lt"/>
                        </a:rPr>
                        <a:t>29.01.2010</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r>
              <a:tr h="490571">
                <a:tc vMerge="1">
                  <a:txBody>
                    <a:bodyPr/>
                    <a:lstStyle/>
                    <a:p>
                      <a:pPr algn="ctr" fontAlgn="ctr"/>
                      <a:endParaRPr lang="tr-TR" sz="1400" b="1" i="0" u="none" strike="noStrike" dirty="0">
                        <a:solidFill>
                          <a:srgbClr val="000000"/>
                        </a:solidFill>
                        <a:effectLst/>
                        <a:latin typeface="+mn-lt"/>
                      </a:endParaRP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vMerge="1">
                  <a:txBody>
                    <a:bodyPr/>
                    <a:lstStyle/>
                    <a:p>
                      <a:pPr algn="l" fontAlgn="ctr"/>
                      <a:endParaRPr lang="tr-TR" sz="1400" b="1"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smtClean="0">
                          <a:solidFill>
                            <a:srgbClr val="000000"/>
                          </a:solidFill>
                          <a:effectLst/>
                          <a:latin typeface="+mn-lt"/>
                        </a:rPr>
                        <a:t>AKVARSAN METAL GERİ DÖNÜŞÜM</a:t>
                      </a:r>
                      <a:endParaRPr lang="tr-TR" sz="1400" b="0"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mn-lt"/>
                        </a:rPr>
                        <a:t>24.11.2014</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smtClean="0">
                          <a:solidFill>
                            <a:srgbClr val="000000"/>
                          </a:solidFill>
                          <a:effectLst/>
                          <a:latin typeface="+mn-lt"/>
                        </a:rPr>
                        <a:t>3</a:t>
                      </a:r>
                      <a:endParaRPr lang="tr-TR" sz="1400" b="0"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vMerge="1">
                  <a:txBody>
                    <a:bodyPr/>
                    <a:lstStyle/>
                    <a:p>
                      <a:pPr algn="ctr" fontAlgn="ctr"/>
                      <a:endParaRPr lang="tr-TR" sz="1400" b="0"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r>
              <a:tr h="431968">
                <a:tc>
                  <a:txBody>
                    <a:bodyPr/>
                    <a:lstStyle/>
                    <a:p>
                      <a:pPr algn="ctr" fontAlgn="ctr"/>
                      <a:r>
                        <a:rPr lang="tr-TR" sz="1400" b="1" i="0" u="none" strike="noStrike" dirty="0">
                          <a:solidFill>
                            <a:srgbClr val="000000"/>
                          </a:solidFill>
                          <a:effectLst/>
                          <a:latin typeface="+mn-lt"/>
                        </a:rPr>
                        <a:t>6</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l" fontAlgn="ctr"/>
                      <a:r>
                        <a:rPr lang="tr-TR" sz="1400" b="1" i="0" u="none" strike="noStrike" dirty="0" smtClean="0">
                          <a:solidFill>
                            <a:srgbClr val="000000"/>
                          </a:solidFill>
                          <a:effectLst/>
                          <a:latin typeface="+mn-lt"/>
                        </a:rPr>
                        <a:t> GEBZE</a:t>
                      </a:r>
                      <a:endParaRPr lang="tr-TR" sz="1400" b="1"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a:solidFill>
                            <a:srgbClr val="000000"/>
                          </a:solidFill>
                          <a:effectLst/>
                          <a:latin typeface="+mn-lt"/>
                        </a:rPr>
                        <a:t>ŞALLILAR</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dirty="0">
                          <a:solidFill>
                            <a:srgbClr val="000000"/>
                          </a:solidFill>
                          <a:effectLst/>
                          <a:latin typeface="+mn-lt"/>
                        </a:rPr>
                        <a:t>01.07.2009</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dirty="0">
                          <a:solidFill>
                            <a:srgbClr val="000000"/>
                          </a:solidFill>
                          <a:effectLst/>
                          <a:latin typeface="+mn-lt"/>
                        </a:rPr>
                        <a:t>9</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dirty="0">
                          <a:solidFill>
                            <a:srgbClr val="000000"/>
                          </a:solidFill>
                          <a:effectLst/>
                          <a:latin typeface="+mn-lt"/>
                        </a:rPr>
                        <a:t>21.08.2009</a:t>
                      </a:r>
                      <a:br>
                        <a:rPr lang="tr-TR" sz="1400" b="0" i="0" u="none" strike="noStrike" dirty="0">
                          <a:solidFill>
                            <a:srgbClr val="000000"/>
                          </a:solidFill>
                          <a:effectLst/>
                          <a:latin typeface="+mn-lt"/>
                        </a:rPr>
                      </a:br>
                      <a:r>
                        <a:rPr lang="tr-TR" sz="1400" b="0" i="0" u="none" strike="noStrike" dirty="0">
                          <a:solidFill>
                            <a:srgbClr val="000000"/>
                          </a:solidFill>
                          <a:effectLst/>
                          <a:latin typeface="+mn-lt"/>
                        </a:rPr>
                        <a:t>11.2010 (revize)</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FFFFF"/>
                    </a:solidFill>
                  </a:tcPr>
                </a:tc>
              </a:tr>
              <a:tr h="330147">
                <a:tc>
                  <a:txBody>
                    <a:bodyPr/>
                    <a:lstStyle/>
                    <a:p>
                      <a:pPr algn="ctr" fontAlgn="ctr"/>
                      <a:r>
                        <a:rPr lang="tr-TR" sz="1400" b="1" i="0" u="none" strike="noStrike" dirty="0">
                          <a:solidFill>
                            <a:srgbClr val="000000"/>
                          </a:solidFill>
                          <a:effectLst/>
                          <a:latin typeface="+mn-lt"/>
                        </a:rPr>
                        <a:t>7</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l" fontAlgn="ctr"/>
                      <a:r>
                        <a:rPr lang="tr-TR" sz="1400" b="1" i="0" u="none" strike="noStrike" dirty="0" smtClean="0">
                          <a:solidFill>
                            <a:srgbClr val="000000"/>
                          </a:solidFill>
                          <a:effectLst/>
                          <a:latin typeface="+mn-lt"/>
                        </a:rPr>
                        <a:t> GÖLCÜK</a:t>
                      </a:r>
                      <a:endParaRPr lang="tr-TR" sz="1400" b="1"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TANRIKULU</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02.07.2009</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5</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a:solidFill>
                            <a:srgbClr val="000000"/>
                          </a:solidFill>
                          <a:effectLst/>
                          <a:latin typeface="+mn-lt"/>
                        </a:rPr>
                        <a:t>14.10.2009</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r>
              <a:tr h="330147">
                <a:tc>
                  <a:txBody>
                    <a:bodyPr/>
                    <a:lstStyle/>
                    <a:p>
                      <a:pPr algn="ctr" fontAlgn="ctr"/>
                      <a:r>
                        <a:rPr lang="tr-TR" sz="1400" b="1" i="0" u="none" strike="noStrike" dirty="0">
                          <a:solidFill>
                            <a:srgbClr val="000000"/>
                          </a:solidFill>
                          <a:effectLst/>
                          <a:latin typeface="+mn-lt"/>
                        </a:rPr>
                        <a:t>8</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l" fontAlgn="ctr"/>
                      <a:r>
                        <a:rPr lang="tr-TR" sz="1400" b="1" i="0" u="none" strike="noStrike" dirty="0" smtClean="0">
                          <a:solidFill>
                            <a:srgbClr val="000000"/>
                          </a:solidFill>
                          <a:effectLst/>
                          <a:latin typeface="+mn-lt"/>
                        </a:rPr>
                        <a:t> İZMİT</a:t>
                      </a:r>
                      <a:endParaRPr lang="tr-TR" sz="1400" b="1"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a:solidFill>
                            <a:srgbClr val="000000"/>
                          </a:solidFill>
                          <a:effectLst/>
                          <a:latin typeface="+mn-lt"/>
                        </a:rPr>
                        <a:t>TANRIKULU</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a:solidFill>
                            <a:srgbClr val="000000"/>
                          </a:solidFill>
                          <a:effectLst/>
                          <a:latin typeface="+mn-lt"/>
                        </a:rPr>
                        <a:t>01.10.2012</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mn-lt"/>
                        </a:rPr>
                        <a:t>3</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a:solidFill>
                            <a:srgbClr val="000000"/>
                          </a:solidFill>
                          <a:effectLst/>
                          <a:latin typeface="+mn-lt"/>
                        </a:rPr>
                        <a:t>03.07.2009</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FFFFF"/>
                    </a:solidFill>
                  </a:tcPr>
                </a:tc>
              </a:tr>
              <a:tr h="330147">
                <a:tc>
                  <a:txBody>
                    <a:bodyPr/>
                    <a:lstStyle/>
                    <a:p>
                      <a:pPr algn="ctr" fontAlgn="ctr"/>
                      <a:r>
                        <a:rPr lang="tr-TR" sz="1400" b="1" i="0" u="none" strike="noStrike">
                          <a:solidFill>
                            <a:srgbClr val="000000"/>
                          </a:solidFill>
                          <a:effectLst/>
                          <a:latin typeface="+mn-lt"/>
                        </a:rPr>
                        <a:t>9</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l" fontAlgn="ctr"/>
                      <a:r>
                        <a:rPr lang="tr-TR" sz="1400" b="1" i="0" u="none" strike="noStrike" dirty="0" smtClean="0">
                          <a:solidFill>
                            <a:srgbClr val="000000"/>
                          </a:solidFill>
                          <a:effectLst/>
                          <a:latin typeface="+mn-lt"/>
                        </a:rPr>
                        <a:t> KANDIRA</a:t>
                      </a:r>
                      <a:endParaRPr lang="tr-TR" sz="1400" b="1"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TANRIKULU</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15.07.2009</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5</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a:solidFill>
                            <a:srgbClr val="000000"/>
                          </a:solidFill>
                          <a:effectLst/>
                          <a:latin typeface="+mn-lt"/>
                        </a:rPr>
                        <a:t>15.12.2009</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D5B4"/>
                    </a:solidFill>
                  </a:tcPr>
                </a:tc>
              </a:tr>
              <a:tr h="372273">
                <a:tc>
                  <a:txBody>
                    <a:bodyPr/>
                    <a:lstStyle/>
                    <a:p>
                      <a:pPr algn="ctr" fontAlgn="ctr"/>
                      <a:r>
                        <a:rPr lang="tr-TR" sz="1400" b="1" i="0" u="none" strike="noStrike">
                          <a:solidFill>
                            <a:srgbClr val="000000"/>
                          </a:solidFill>
                          <a:effectLst/>
                          <a:latin typeface="+mn-lt"/>
                        </a:rPr>
                        <a:t>10</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l" fontAlgn="b"/>
                      <a:r>
                        <a:rPr lang="tr-TR" sz="1400" b="1" i="0" u="none" strike="noStrike" dirty="0" smtClean="0">
                          <a:solidFill>
                            <a:srgbClr val="000000"/>
                          </a:solidFill>
                          <a:effectLst/>
                          <a:latin typeface="+mn-lt"/>
                        </a:rPr>
                        <a:t> KARAMÜRSEL</a:t>
                      </a:r>
                      <a:endParaRPr lang="tr-TR" sz="1400" b="1" i="0" u="none" strike="noStrike" dirty="0">
                        <a:solidFill>
                          <a:srgbClr val="000000"/>
                        </a:solidFill>
                        <a:effectLst/>
                        <a:latin typeface="+mn-lt"/>
                      </a:endParaRPr>
                    </a:p>
                  </a:txBody>
                  <a:tcPr marL="1122" marR="1122" marT="1122" marB="0" anchor="b">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TANRIKULU</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02.07.2009</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5</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c>
                  <a:txBody>
                    <a:bodyPr/>
                    <a:lstStyle/>
                    <a:p>
                      <a:pPr algn="ctr" fontAlgn="ctr"/>
                      <a:r>
                        <a:rPr lang="tr-TR" sz="1400" b="0" i="0" u="none" strike="noStrike" dirty="0">
                          <a:solidFill>
                            <a:srgbClr val="000000"/>
                          </a:solidFill>
                          <a:effectLst/>
                          <a:latin typeface="+mn-lt"/>
                        </a:rPr>
                        <a:t>19.11.2009</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CD5B4"/>
                    </a:solidFill>
                  </a:tcPr>
                </a:tc>
              </a:tr>
              <a:tr h="288032">
                <a:tc>
                  <a:txBody>
                    <a:bodyPr/>
                    <a:lstStyle/>
                    <a:p>
                      <a:pPr algn="ctr" fontAlgn="ctr"/>
                      <a:r>
                        <a:rPr lang="tr-TR" sz="1400" b="1" i="0" u="none" strike="noStrike" dirty="0">
                          <a:solidFill>
                            <a:srgbClr val="000000"/>
                          </a:solidFill>
                          <a:effectLst/>
                          <a:latin typeface="+mn-lt"/>
                        </a:rPr>
                        <a:t>11</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l" fontAlgn="ctr"/>
                      <a:r>
                        <a:rPr lang="tr-TR" sz="1400" b="1" i="0" u="none" strike="noStrike" dirty="0" smtClean="0">
                          <a:solidFill>
                            <a:srgbClr val="000000"/>
                          </a:solidFill>
                          <a:effectLst/>
                          <a:latin typeface="+mn-lt"/>
                        </a:rPr>
                        <a:t> KARTEPE</a:t>
                      </a:r>
                      <a:endParaRPr lang="tr-TR" sz="1400" b="1"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dirty="0">
                          <a:solidFill>
                            <a:srgbClr val="000000"/>
                          </a:solidFill>
                          <a:effectLst/>
                          <a:latin typeface="+mn-lt"/>
                        </a:rPr>
                        <a:t>KOCAELİ ATIK</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dirty="0" smtClean="0">
                          <a:solidFill>
                            <a:srgbClr val="000000"/>
                          </a:solidFill>
                          <a:effectLst/>
                          <a:latin typeface="+mn-lt"/>
                        </a:rPr>
                        <a:t>01.11.2013</a:t>
                      </a:r>
                      <a:endParaRPr lang="tr-TR" sz="1400" b="0"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dirty="0" smtClean="0">
                          <a:solidFill>
                            <a:srgbClr val="000000"/>
                          </a:solidFill>
                          <a:effectLst/>
                          <a:latin typeface="+mn-lt"/>
                        </a:rPr>
                        <a:t>3</a:t>
                      </a:r>
                      <a:endParaRPr lang="tr-TR" sz="1400" b="0"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tcPr>
                </a:tc>
                <a:tc>
                  <a:txBody>
                    <a:bodyPr/>
                    <a:lstStyle/>
                    <a:p>
                      <a:pPr algn="ctr" fontAlgn="ctr"/>
                      <a:r>
                        <a:rPr lang="tr-TR" sz="1400" b="0" i="0" u="none" strike="noStrike">
                          <a:solidFill>
                            <a:srgbClr val="000000"/>
                          </a:solidFill>
                          <a:effectLst/>
                          <a:latin typeface="+mn-lt"/>
                        </a:rPr>
                        <a:t>23.10.2009</a:t>
                      </a:r>
                      <a:br>
                        <a:rPr lang="tr-TR" sz="1400" b="0" i="0" u="none" strike="noStrike">
                          <a:solidFill>
                            <a:srgbClr val="000000"/>
                          </a:solidFill>
                          <a:effectLst/>
                          <a:latin typeface="+mn-lt"/>
                        </a:rPr>
                      </a:br>
                      <a:r>
                        <a:rPr lang="tr-TR" sz="1400" b="0" i="0" u="none" strike="noStrike">
                          <a:solidFill>
                            <a:srgbClr val="000000"/>
                          </a:solidFill>
                          <a:effectLst/>
                          <a:latin typeface="+mn-lt"/>
                        </a:rPr>
                        <a:t>01.12.2010(revize)</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25400" cap="flat" cmpd="dbl" algn="ctr">
                      <a:solidFill>
                        <a:srgbClr val="000080"/>
                      </a:solidFill>
                      <a:prstDash val="solid"/>
                      <a:round/>
                      <a:headEnd type="none" w="med" len="med"/>
                      <a:tailEnd type="none" w="med" len="med"/>
                    </a:lnB>
                    <a:solidFill>
                      <a:srgbClr val="FFFFFF"/>
                    </a:solidFill>
                  </a:tcPr>
                </a:tc>
              </a:tr>
              <a:tr h="330147">
                <a:tc>
                  <a:txBody>
                    <a:bodyPr/>
                    <a:lstStyle/>
                    <a:p>
                      <a:pPr algn="ctr" fontAlgn="ctr"/>
                      <a:r>
                        <a:rPr lang="tr-TR" sz="1400" b="1" i="0" u="none" strike="noStrike">
                          <a:solidFill>
                            <a:srgbClr val="000000"/>
                          </a:solidFill>
                          <a:effectLst/>
                          <a:latin typeface="+mn-lt"/>
                        </a:rPr>
                        <a:t>12</a:t>
                      </a:r>
                    </a:p>
                  </a:txBody>
                  <a:tcPr marL="1122" marR="1122" marT="1122" marB="0" anchor="ctr">
                    <a:lnL w="12700" cap="flat" cmpd="sng" algn="ctr">
                      <a:solidFill>
                        <a:srgbClr val="00000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tr-TR" sz="1400" b="1" i="0" u="none" strike="noStrike" dirty="0" smtClean="0">
                          <a:solidFill>
                            <a:srgbClr val="000000"/>
                          </a:solidFill>
                          <a:effectLst/>
                          <a:latin typeface="+mn-lt"/>
                        </a:rPr>
                        <a:t> KÖRFEZ</a:t>
                      </a:r>
                      <a:endParaRPr lang="tr-TR" sz="1400" b="1" i="0" u="none" strike="noStrike" dirty="0">
                        <a:solidFill>
                          <a:srgbClr val="000000"/>
                        </a:solidFill>
                        <a:effectLst/>
                        <a:latin typeface="+mn-lt"/>
                      </a:endParaRP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SARIKAYA</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400" b="0" i="0" u="none" strike="noStrike">
                          <a:solidFill>
                            <a:srgbClr val="000000"/>
                          </a:solidFill>
                          <a:effectLst/>
                          <a:latin typeface="+mn-lt"/>
                        </a:rPr>
                        <a:t>22.06.2009</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400" b="0" i="0" u="none" strike="noStrike" dirty="0">
                          <a:solidFill>
                            <a:srgbClr val="000000"/>
                          </a:solidFill>
                          <a:effectLst/>
                          <a:latin typeface="+mn-lt"/>
                        </a:rPr>
                        <a:t>5</a:t>
                      </a:r>
                    </a:p>
                  </a:txBody>
                  <a:tcPr marL="1122" marR="1122" marT="1122" marB="0" anchor="ctr">
                    <a:lnL w="25400" cap="flat" cmpd="dbl" algn="ctr">
                      <a:solidFill>
                        <a:srgbClr val="000080"/>
                      </a:solidFill>
                      <a:prstDash val="solid"/>
                      <a:round/>
                      <a:headEnd type="none" w="med" len="med"/>
                      <a:tailEnd type="none" w="med" len="med"/>
                    </a:lnL>
                    <a:lnR w="25400" cap="flat" cmpd="dbl" algn="ctr">
                      <a:solidFill>
                        <a:srgbClr val="000080"/>
                      </a:solidFill>
                      <a:prstDash val="solid"/>
                      <a:round/>
                      <a:headEnd type="none" w="med" len="med"/>
                      <a:tailEnd type="none" w="med" len="med"/>
                    </a:lnR>
                    <a:lnT w="25400" cap="flat" cmpd="dbl" algn="ctr">
                      <a:solidFill>
                        <a:srgbClr val="00008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400" b="0" i="0" u="none" strike="noStrike" dirty="0">
                          <a:solidFill>
                            <a:srgbClr val="000000"/>
                          </a:solidFill>
                          <a:effectLst/>
                          <a:latin typeface="+mn-lt"/>
                        </a:rPr>
                        <a:t>30.09.2009</a:t>
                      </a:r>
                    </a:p>
                  </a:txBody>
                  <a:tcPr marL="1122" marR="1122" marT="1122" marB="0" anchor="ctr">
                    <a:lnL w="25400" cap="flat" cmpd="dbl" algn="ctr">
                      <a:solidFill>
                        <a:srgbClr val="000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8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bl>
          </a:graphicData>
        </a:graphic>
      </p:graphicFrame>
    </p:spTree>
    <p:extLst>
      <p:ext uri="{BB962C8B-B14F-4D97-AF65-F5344CB8AC3E}">
        <p14:creationId xmlns:p14="http://schemas.microsoft.com/office/powerpoint/2010/main" xmlns="" val="3040140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Resim" descr="IMG_2982.JPG"/>
          <p:cNvPicPr preferRelativeResize="0">
            <a:picLocks/>
          </p:cNvPicPr>
          <p:nvPr/>
        </p:nvPicPr>
        <p:blipFill>
          <a:blip r:embed="rId2" cstate="print"/>
          <a:stretch>
            <a:fillRect/>
          </a:stretch>
        </p:blipFill>
        <p:spPr>
          <a:xfrm>
            <a:off x="4401" y="0"/>
            <a:ext cx="9139599" cy="6093296"/>
          </a:xfrm>
          <a:prstGeom prst="rect">
            <a:avLst/>
          </a:prstGeom>
          <a:ln>
            <a:noFill/>
          </a:ln>
          <a:effectLst>
            <a:outerShdw blurRad="292100" dist="139700" dir="2700000" algn="tl" rotWithShape="0">
              <a:srgbClr val="333333">
                <a:alpha val="65000"/>
              </a:srgbClr>
            </a:outerShdw>
          </a:effectLst>
        </p:spPr>
      </p:pic>
      <p:sp>
        <p:nvSpPr>
          <p:cNvPr id="6" name="Rectangle 2"/>
          <p:cNvSpPr>
            <a:spLocks noGrp="1" noChangeArrowheads="1"/>
          </p:cNvSpPr>
          <p:nvPr/>
        </p:nvSpPr>
        <p:spPr bwMode="auto">
          <a:xfrm>
            <a:off x="4401" y="6039262"/>
            <a:ext cx="730885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a:t>KOORDİNASYON TOPLANTILARI</a:t>
            </a:r>
          </a:p>
          <a:p>
            <a:r>
              <a:rPr lang="tr-TR" b="1" dirty="0"/>
              <a:t>(Belediye </a:t>
            </a:r>
            <a:r>
              <a:rPr lang="tr-TR" b="1" dirty="0" smtClean="0"/>
              <a:t>Başkanı ve İlgili Teknik Birimlerin Katılımları İle</a:t>
            </a:r>
            <a:r>
              <a:rPr lang="tr-TR" b="1" dirty="0"/>
              <a:t>)</a:t>
            </a:r>
          </a:p>
        </p:txBody>
      </p:sp>
    </p:spTree>
    <p:extLst>
      <p:ext uri="{BB962C8B-B14F-4D97-AF65-F5344CB8AC3E}">
        <p14:creationId xmlns:p14="http://schemas.microsoft.com/office/powerpoint/2010/main" xmlns="" val="102343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 Resim" descr="IMG_7611.JPG"/>
          <p:cNvPicPr preferRelativeResize="0">
            <a:picLocks/>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17" y="0"/>
            <a:ext cx="9144000" cy="608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a:spLocks noGrp="1" noChangeArrowheads="1"/>
          </p:cNvSpPr>
          <p:nvPr/>
        </p:nvSpPr>
        <p:spPr bwMode="auto">
          <a:xfrm>
            <a:off x="4401" y="6023872"/>
            <a:ext cx="73088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a:t>KOORDİNASYON TOPLANTILARI</a:t>
            </a:r>
          </a:p>
          <a:p>
            <a:r>
              <a:rPr lang="tr-TR" b="1" dirty="0"/>
              <a:t>(Belediye Başkanı ve İlgili Teknik Birimlerin Katılımları İle)</a:t>
            </a:r>
          </a:p>
        </p:txBody>
      </p:sp>
    </p:spTree>
    <p:extLst>
      <p:ext uri="{BB962C8B-B14F-4D97-AF65-F5344CB8AC3E}">
        <p14:creationId xmlns:p14="http://schemas.microsoft.com/office/powerpoint/2010/main" xmlns="" val="1105555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8" name="Yuvarlatılmış Dikdörtgen 7"/>
          <p:cNvSpPr/>
          <p:nvPr/>
        </p:nvSpPr>
        <p:spPr>
          <a:xfrm>
            <a:off x="2987824" y="2639069"/>
            <a:ext cx="2664296" cy="1365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accent6">
                    <a:lumMod val="75000"/>
                  </a:schemeClr>
                </a:solidFill>
              </a:rPr>
              <a:t>AMBALAJ ATIKLARI DEĞERLENDİRME KOMİSYONU</a:t>
            </a:r>
            <a:endParaRPr lang="tr-TR" b="1" dirty="0">
              <a:solidFill>
                <a:schemeClr val="accent6">
                  <a:lumMod val="75000"/>
                </a:schemeClr>
              </a:solidFill>
            </a:endParaRPr>
          </a:p>
        </p:txBody>
      </p:sp>
      <p:sp>
        <p:nvSpPr>
          <p:cNvPr id="24" name="Sağ Ok 23"/>
          <p:cNvSpPr/>
          <p:nvPr/>
        </p:nvSpPr>
        <p:spPr>
          <a:xfrm>
            <a:off x="5940152" y="3032955"/>
            <a:ext cx="612000" cy="361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Yukarı Ok 25"/>
          <p:cNvSpPr/>
          <p:nvPr/>
        </p:nvSpPr>
        <p:spPr>
          <a:xfrm>
            <a:off x="4131011" y="1700808"/>
            <a:ext cx="360000" cy="61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Sol Ok 26"/>
          <p:cNvSpPr/>
          <p:nvPr/>
        </p:nvSpPr>
        <p:spPr>
          <a:xfrm>
            <a:off x="2037430" y="3032954"/>
            <a:ext cx="612000" cy="360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Sol Ok 29"/>
          <p:cNvSpPr/>
          <p:nvPr/>
        </p:nvSpPr>
        <p:spPr>
          <a:xfrm rot="13295873">
            <a:off x="4830360" y="4207382"/>
            <a:ext cx="612000" cy="360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Sol Ok 30"/>
          <p:cNvSpPr/>
          <p:nvPr/>
        </p:nvSpPr>
        <p:spPr>
          <a:xfrm rot="18924494">
            <a:off x="3242128" y="4170466"/>
            <a:ext cx="612000" cy="360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Dikdörtgen 31"/>
          <p:cNvSpPr/>
          <p:nvPr/>
        </p:nvSpPr>
        <p:spPr>
          <a:xfrm>
            <a:off x="0" y="5949280"/>
            <a:ext cx="6939048" cy="954107"/>
          </a:xfrm>
          <a:prstGeom prst="rect">
            <a:avLst/>
          </a:prstGeom>
        </p:spPr>
        <p:txBody>
          <a:bodyPr wrap="square">
            <a:spAutoFit/>
          </a:bodyPr>
          <a:lstStyle/>
          <a:p>
            <a:r>
              <a:rPr lang="tr-TR" sz="2800" b="1" dirty="0">
                <a:solidFill>
                  <a:schemeClr val="bg1"/>
                </a:solidFill>
              </a:rPr>
              <a:t>AMBALAJ ATIKLARI </a:t>
            </a:r>
            <a:endParaRPr lang="tr-TR" sz="2800" b="1" dirty="0" smtClean="0">
              <a:solidFill>
                <a:schemeClr val="bg1"/>
              </a:solidFill>
            </a:endParaRPr>
          </a:p>
          <a:p>
            <a:r>
              <a:rPr lang="tr-TR" sz="2800" b="1" dirty="0" smtClean="0">
                <a:solidFill>
                  <a:schemeClr val="bg1"/>
                </a:solidFill>
              </a:rPr>
              <a:t>DEĞERLENDİRME </a:t>
            </a:r>
            <a:r>
              <a:rPr lang="tr-TR" sz="2800" b="1" dirty="0">
                <a:solidFill>
                  <a:schemeClr val="bg1"/>
                </a:solidFill>
              </a:rPr>
              <a:t>KOMİSYONU</a:t>
            </a:r>
          </a:p>
        </p:txBody>
      </p:sp>
      <p:sp>
        <p:nvSpPr>
          <p:cNvPr id="25" name="Oval 4"/>
          <p:cNvSpPr/>
          <p:nvPr/>
        </p:nvSpPr>
        <p:spPr>
          <a:xfrm>
            <a:off x="6814426" y="2796593"/>
            <a:ext cx="1628561" cy="11921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endParaRPr lang="tr-TR" sz="4600" kern="1200"/>
          </a:p>
        </p:txBody>
      </p:sp>
      <p:pic>
        <p:nvPicPr>
          <p:cNvPr id="28" name="Picture 4" descr="KBB logo A"/>
          <p:cNvPicPr>
            <a:picLocks noChangeAspect="1" noChangeArrowheads="1"/>
          </p:cNvPicPr>
          <p:nvPr/>
        </p:nvPicPr>
        <p:blipFill>
          <a:blip r:embed="rId2" cstate="print"/>
          <a:srcRect/>
          <a:stretch>
            <a:fillRect/>
          </a:stretch>
        </p:blipFill>
        <p:spPr bwMode="auto">
          <a:xfrm>
            <a:off x="3048583" y="692696"/>
            <a:ext cx="2668532" cy="852815"/>
          </a:xfrm>
          <a:prstGeom prst="rect">
            <a:avLst/>
          </a:prstGeom>
          <a:noFill/>
          <a:ln w="9525">
            <a:noFill/>
            <a:miter lim="800000"/>
            <a:headEnd/>
            <a:tailEnd/>
          </a:ln>
          <a:effectLst/>
        </p:spPr>
      </p:pic>
      <p:pic>
        <p:nvPicPr>
          <p:cNvPr id="29" name="Picture 29" descr="C:\Documents and Settings\fahrettin.alp.IZAYDAS\Desktop\izaydaslogo1buyuk.png"/>
          <p:cNvPicPr>
            <a:picLocks noChangeAspect="1" noChangeArrowheads="1"/>
          </p:cNvPicPr>
          <p:nvPr/>
        </p:nvPicPr>
        <p:blipFill>
          <a:blip r:embed="rId3" cstate="print"/>
          <a:srcRect/>
          <a:stretch>
            <a:fillRect/>
          </a:stretch>
        </p:blipFill>
        <p:spPr bwMode="auto">
          <a:xfrm>
            <a:off x="6966184" y="2641128"/>
            <a:ext cx="1254603" cy="872543"/>
          </a:xfrm>
          <a:prstGeom prst="rect">
            <a:avLst/>
          </a:prstGeom>
          <a:noFill/>
          <a:ln w="9525">
            <a:noFill/>
            <a:miter lim="800000"/>
            <a:headEnd/>
            <a:tailEnd/>
          </a:ln>
          <a:effectLst/>
        </p:spPr>
      </p:pic>
      <p:pic>
        <p:nvPicPr>
          <p:cNvPr id="33" name="Picture 4"/>
          <p:cNvPicPr>
            <a:picLocks noChangeAspect="1" noChangeArrowheads="1"/>
          </p:cNvPicPr>
          <p:nvPr/>
        </p:nvPicPr>
        <p:blipFill>
          <a:blip r:embed="rId4" cstate="print"/>
          <a:srcRect/>
          <a:stretch>
            <a:fillRect/>
          </a:stretch>
        </p:blipFill>
        <p:spPr bwMode="auto">
          <a:xfrm>
            <a:off x="620110" y="2641128"/>
            <a:ext cx="1071570" cy="1063263"/>
          </a:xfrm>
          <a:prstGeom prst="rect">
            <a:avLst/>
          </a:prstGeom>
          <a:noFill/>
          <a:ln w="9525">
            <a:noFill/>
            <a:miter lim="800000"/>
            <a:headEnd/>
            <a:tailEnd/>
          </a:ln>
          <a:effectLst/>
        </p:spPr>
      </p:pic>
      <p:pic>
        <p:nvPicPr>
          <p:cNvPr id="34" name="Picture 5" descr="C:\Users\Birol\Desktop\tema.jpg"/>
          <p:cNvPicPr>
            <a:picLocks noChangeAspect="1" noChangeArrowheads="1"/>
          </p:cNvPicPr>
          <p:nvPr/>
        </p:nvPicPr>
        <p:blipFill>
          <a:blip r:embed="rId5" cstate="print"/>
          <a:srcRect/>
          <a:stretch>
            <a:fillRect/>
          </a:stretch>
        </p:blipFill>
        <p:spPr bwMode="auto">
          <a:xfrm>
            <a:off x="4690514" y="4798660"/>
            <a:ext cx="1910966" cy="816335"/>
          </a:xfrm>
          <a:prstGeom prst="rect">
            <a:avLst/>
          </a:prstGeom>
          <a:noFill/>
          <a:effectLst/>
        </p:spPr>
      </p:pic>
      <p:pic>
        <p:nvPicPr>
          <p:cNvPr id="35" name="Picture 6" descr="C:\Users\Birol\Pictures\kent konseyi.bmp"/>
          <p:cNvPicPr>
            <a:picLocks noChangeAspect="1" noChangeArrowheads="1"/>
          </p:cNvPicPr>
          <p:nvPr/>
        </p:nvPicPr>
        <p:blipFill>
          <a:blip r:embed="rId6" cstate="print"/>
          <a:srcRect/>
          <a:stretch>
            <a:fillRect/>
          </a:stretch>
        </p:blipFill>
        <p:spPr bwMode="auto">
          <a:xfrm>
            <a:off x="1859882" y="4671043"/>
            <a:ext cx="1428760" cy="1071571"/>
          </a:xfrm>
          <a:prstGeom prst="rect">
            <a:avLst/>
          </a:prstGeom>
          <a:noFill/>
          <a:effectLst/>
        </p:spPr>
      </p:pic>
    </p:spTree>
    <p:extLst>
      <p:ext uri="{BB962C8B-B14F-4D97-AF65-F5344CB8AC3E}">
        <p14:creationId xmlns:p14="http://schemas.microsoft.com/office/powerpoint/2010/main" xmlns="" val="3461993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76802" name="Picture 2" descr="C:\Users\Birol\Desktop\afiş.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29480" y="10950"/>
            <a:ext cx="4346109" cy="608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a:spLocks noGrp="1" noChangeArrowheads="1"/>
          </p:cNvSpPr>
          <p:nvPr/>
        </p:nvSpPr>
        <p:spPr bwMode="auto">
          <a:xfrm>
            <a:off x="4401" y="6177764"/>
            <a:ext cx="73088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800" b="1" kern="0" dirty="0" smtClean="0">
                <a:solidFill>
                  <a:prstClr val="white"/>
                </a:solidFill>
              </a:rPr>
              <a:t>AFİŞ ÖRNEĞİ (İl Genelinde Tek Tip)</a:t>
            </a:r>
            <a:endParaRPr kumimoji="0" lang="tr-TR" sz="2800" b="1" i="0" u="none" strike="noStrike" kern="0" cap="none" spc="0" normalizeH="0" baseline="0" noProof="0" dirty="0" smtClean="0">
              <a:ln>
                <a:noFill/>
              </a:ln>
              <a:solidFill>
                <a:prstClr val="white"/>
              </a:solidFill>
              <a:effectLst/>
              <a:uLnTx/>
              <a:uFillTx/>
            </a:endParaRPr>
          </a:p>
        </p:txBody>
      </p:sp>
    </p:spTree>
    <p:extLst>
      <p:ext uri="{BB962C8B-B14F-4D97-AF65-F5344CB8AC3E}">
        <p14:creationId xmlns:p14="http://schemas.microsoft.com/office/powerpoint/2010/main" xmlns="" val="3811125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77826" name="Picture 2" descr="C:\Users\Birol\Desktop\gölcük_arka.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2456"/>
            <a:ext cx="9144000" cy="608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a:spLocks noGrp="1" noChangeArrowheads="1"/>
          </p:cNvSpPr>
          <p:nvPr/>
        </p:nvSpPr>
        <p:spPr bwMode="auto">
          <a:xfrm>
            <a:off x="4401" y="6177764"/>
            <a:ext cx="73088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800" b="1" kern="0" dirty="0" smtClean="0">
                <a:solidFill>
                  <a:prstClr val="white"/>
                </a:solidFill>
              </a:rPr>
              <a:t>BROŞÜR ÖRNEĞİ (İl Genelinde Tek Tip)</a:t>
            </a:r>
            <a:endParaRPr kumimoji="0" lang="tr-TR" sz="2800" b="1" i="0" u="none" strike="noStrike" kern="0" cap="none" spc="0" normalizeH="0" baseline="0" noProof="0" dirty="0" smtClean="0">
              <a:ln>
                <a:noFill/>
              </a:ln>
              <a:solidFill>
                <a:prstClr val="white"/>
              </a:solidFill>
              <a:effectLst/>
              <a:uLnTx/>
              <a:uFillTx/>
            </a:endParaRPr>
          </a:p>
        </p:txBody>
      </p:sp>
    </p:spTree>
    <p:extLst>
      <p:ext uri="{BB962C8B-B14F-4D97-AF65-F5344CB8AC3E}">
        <p14:creationId xmlns:p14="http://schemas.microsoft.com/office/powerpoint/2010/main" xmlns="" val="3841230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78850" name="Picture 2" descr="C:\Users\Birol\Desktop\gölcük_ön.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08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a:spLocks noGrp="1" noChangeArrowheads="1"/>
          </p:cNvSpPr>
          <p:nvPr/>
        </p:nvSpPr>
        <p:spPr bwMode="auto">
          <a:xfrm>
            <a:off x="4401" y="6177764"/>
            <a:ext cx="73088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800" b="1" kern="0" dirty="0" smtClean="0">
                <a:solidFill>
                  <a:prstClr val="white"/>
                </a:solidFill>
              </a:rPr>
              <a:t>BROŞÜR ÖRNEĞİ (İl Genelinde Tek Tip)</a:t>
            </a:r>
            <a:endParaRPr kumimoji="0" lang="tr-TR" sz="2800" b="1" i="0" u="none" strike="noStrike" kern="0" cap="none" spc="0" normalizeH="0" baseline="0" noProof="0" dirty="0" smtClean="0">
              <a:ln>
                <a:noFill/>
              </a:ln>
              <a:solidFill>
                <a:prstClr val="white"/>
              </a:solidFill>
              <a:effectLst/>
              <a:uLnTx/>
              <a:uFillTx/>
            </a:endParaRPr>
          </a:p>
        </p:txBody>
      </p:sp>
    </p:spTree>
    <p:extLst>
      <p:ext uri="{BB962C8B-B14F-4D97-AF65-F5344CB8AC3E}">
        <p14:creationId xmlns:p14="http://schemas.microsoft.com/office/powerpoint/2010/main" xmlns="" val="504786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irol\Desktop\Kartepe Toplantı\Atık Getirme Merkezi Kocaeli\DSC00822.JPG"/>
          <p:cNvPicPr>
            <a:picLocks noChangeArrowheads="1"/>
          </p:cNvPicPr>
          <p:nvPr/>
        </p:nvPicPr>
        <p:blipFill>
          <a:blip r:embed="rId2" cstate="print"/>
          <a:srcRect/>
          <a:stretch>
            <a:fillRect/>
          </a:stretch>
        </p:blipFill>
        <p:spPr bwMode="auto">
          <a:xfrm>
            <a:off x="0" y="0"/>
            <a:ext cx="9144000" cy="6084000"/>
          </a:xfrm>
          <a:prstGeom prst="rect">
            <a:avLst/>
          </a:prstGeom>
          <a:noFill/>
        </p:spPr>
      </p:pic>
      <p:sp>
        <p:nvSpPr>
          <p:cNvPr id="5" name="Rectangle 2"/>
          <p:cNvSpPr>
            <a:spLocks noGrp="1" noChangeArrowheads="1"/>
          </p:cNvSpPr>
          <p:nvPr/>
        </p:nvSpPr>
        <p:spPr bwMode="auto">
          <a:xfrm>
            <a:off x="4401" y="6177762"/>
            <a:ext cx="73088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solidFill>
                  <a:prstClr val="white"/>
                </a:solidFill>
              </a:rPr>
              <a:t>TOPLAMA EKİPMANLARI</a:t>
            </a:r>
            <a:endParaRPr lang="tr-TR" sz="2800" b="1" dirty="0">
              <a:solidFill>
                <a:prstClr val="white"/>
              </a:solidFill>
            </a:endParaRPr>
          </a:p>
        </p:txBody>
      </p:sp>
    </p:spTree>
    <p:extLst>
      <p:ext uri="{BB962C8B-B14F-4D97-AF65-F5344CB8AC3E}">
        <p14:creationId xmlns:p14="http://schemas.microsoft.com/office/powerpoint/2010/main" xmlns="" val="994389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nvSpPr>
        <p:spPr bwMode="auto">
          <a:xfrm>
            <a:off x="4401" y="6177762"/>
            <a:ext cx="73088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TOPLAMA EKİPMANLARI</a:t>
            </a:r>
            <a:endParaRPr lang="tr-TR" sz="2800" b="1" dirty="0"/>
          </a:p>
        </p:txBody>
      </p:sp>
      <p:pic>
        <p:nvPicPr>
          <p:cNvPr id="5"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185" r="2640"/>
          <a:stretch/>
        </p:blipFill>
        <p:spPr bwMode="auto">
          <a:xfrm>
            <a:off x="5076056" y="1844824"/>
            <a:ext cx="3762785" cy="414403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Resim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6709" y="116824"/>
            <a:ext cx="1726413" cy="1728000"/>
          </a:xfrm>
          <a:prstGeom prst="rect">
            <a:avLst/>
          </a:prstGeom>
          <a:noFill/>
          <a:ln>
            <a:noFill/>
          </a:ln>
          <a:effectLst>
            <a:glow rad="101600">
              <a:schemeClr val="accent1">
                <a:satMod val="175000"/>
                <a:alpha val="40000"/>
              </a:schemeClr>
            </a:glow>
            <a:outerShdw blurRad="76200" dir="13500000" sy="23000" kx="1200000" algn="br" rotWithShape="0">
              <a:prstClr val="black">
                <a:alpha val="20000"/>
              </a:prstClr>
            </a:outerShdw>
          </a:effectLst>
          <a:scene3d>
            <a:camera prst="perspectiveBelow"/>
            <a:lightRig rig="glow" dir="t">
              <a:rot lat="0" lon="0" rev="4800000"/>
            </a:lightRig>
          </a:scene3d>
          <a:sp3d prstMaterial="matte">
            <a:bevelT w="127000" h="63500" prst="coolSlan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descr="Resim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67051" y="116824"/>
            <a:ext cx="1728000" cy="1728000"/>
          </a:xfrm>
          <a:prstGeom prst="rect">
            <a:avLst/>
          </a:prstGeom>
          <a:noFill/>
          <a:ln>
            <a:noFill/>
          </a:ln>
          <a:effectLst>
            <a:glow rad="101600">
              <a:schemeClr val="accent1">
                <a:satMod val="175000"/>
                <a:alpha val="40000"/>
              </a:schemeClr>
            </a:glow>
            <a:outerShdw blurRad="76200" dir="13500000" sy="23000" kx="1200000" algn="br" rotWithShape="0">
              <a:prstClr val="black">
                <a:alpha val="20000"/>
              </a:prstClr>
            </a:outerShdw>
          </a:effectLst>
          <a:scene3d>
            <a:camera prst="perspectiveBelow"/>
            <a:lightRig rig="glow" dir="t">
              <a:rot lat="0" lon="0" rev="4800000"/>
            </a:lightRig>
          </a:scene3d>
          <a:sp3d prstMaterial="matte">
            <a:bevelT w="127000" h="63500" prst="coolSlan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descr="Resim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11165" y="116824"/>
            <a:ext cx="1728000" cy="1728000"/>
          </a:xfrm>
          <a:prstGeom prst="rect">
            <a:avLst/>
          </a:prstGeom>
          <a:noFill/>
          <a:ln>
            <a:noFill/>
          </a:ln>
          <a:effectLst>
            <a:glow rad="101600">
              <a:schemeClr val="accent1">
                <a:satMod val="175000"/>
                <a:alpha val="40000"/>
              </a:schemeClr>
            </a:glow>
            <a:outerShdw blurRad="76200" dir="13500000" sy="23000" kx="1200000" algn="br" rotWithShape="0">
              <a:prstClr val="black">
                <a:alpha val="20000"/>
              </a:prstClr>
            </a:outerShdw>
          </a:effectLst>
          <a:scene3d>
            <a:camera prst="perspectiveBelow"/>
            <a:lightRig rig="glow" dir="t">
              <a:rot lat="0" lon="0" rev="4800000"/>
            </a:lightRig>
          </a:scene3d>
          <a:sp3d prstMaterial="matte">
            <a:bevelT w="127000" h="63500" prst="coolSlan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5" descr="Resim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04440" y="116824"/>
            <a:ext cx="1728000" cy="1728000"/>
          </a:xfrm>
          <a:prstGeom prst="rect">
            <a:avLst/>
          </a:prstGeom>
          <a:noFill/>
          <a:ln>
            <a:noFill/>
          </a:ln>
          <a:effectLst>
            <a:glow rad="101600">
              <a:schemeClr val="accent1">
                <a:satMod val="175000"/>
                <a:alpha val="40000"/>
              </a:schemeClr>
            </a:glow>
            <a:outerShdw blurRad="76200" dir="13500000" sy="23000" kx="1200000" algn="br" rotWithShape="0">
              <a:prstClr val="black">
                <a:alpha val="20000"/>
              </a:prstClr>
            </a:outerShdw>
          </a:effectLst>
          <a:scene3d>
            <a:camera prst="perspectiveBelow"/>
            <a:lightRig rig="glow" dir="t">
              <a:rot lat="0" lon="0" rev="4800000"/>
            </a:lightRig>
          </a:scene3d>
          <a:sp3d prstMaterial="matte">
            <a:bevelT w="127000" h="63500" prst="coolSlan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D:\Desktop\iç mekan.ti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6937" y="1844824"/>
            <a:ext cx="4092370" cy="42228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40356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graphicFrame>
        <p:nvGraphicFramePr>
          <p:cNvPr id="9" name="8 Diyagram"/>
          <p:cNvGraphicFramePr/>
          <p:nvPr>
            <p:extLst>
              <p:ext uri="{D42A27DB-BD31-4B8C-83A1-F6EECF244321}">
                <p14:modId xmlns:p14="http://schemas.microsoft.com/office/powerpoint/2010/main" xmlns="" val="2683581239"/>
              </p:ext>
            </p:extLst>
          </p:nvPr>
        </p:nvGraphicFramePr>
        <p:xfrm>
          <a:off x="473968" y="1071547"/>
          <a:ext cx="3810000" cy="190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9 Diyagram"/>
          <p:cNvGraphicFramePr/>
          <p:nvPr/>
        </p:nvGraphicFramePr>
        <p:xfrm>
          <a:off x="2590800" y="3480603"/>
          <a:ext cx="3810000" cy="1905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10 Diyagram"/>
          <p:cNvGraphicFramePr/>
          <p:nvPr/>
        </p:nvGraphicFramePr>
        <p:xfrm>
          <a:off x="4866456" y="1104339"/>
          <a:ext cx="3810000" cy="1905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077" name="Rectangle 2"/>
          <p:cNvSpPr>
            <a:spLocks noGrp="1" noChangeArrowheads="1"/>
          </p:cNvSpPr>
          <p:nvPr/>
        </p:nvSpPr>
        <p:spPr bwMode="auto">
          <a:xfrm>
            <a:off x="0" y="6142367"/>
            <a:ext cx="73802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altLang="tr-TR" sz="2800" b="1" dirty="0">
                <a:solidFill>
                  <a:schemeClr val="bg1"/>
                </a:solidFill>
                <a:effectLst>
                  <a:outerShdw blurRad="38100" dist="38100" dir="2700000" algn="tl">
                    <a:srgbClr val="000000">
                      <a:alpha val="43137"/>
                    </a:srgbClr>
                  </a:outerShdw>
                </a:effectLst>
                <a:latin typeface="+mn-lt"/>
              </a:rPr>
              <a:t>İL GENEL BİLGİLERİ </a:t>
            </a:r>
          </a:p>
        </p:txBody>
      </p:sp>
    </p:spTree>
    <p:extLst>
      <p:ext uri="{BB962C8B-B14F-4D97-AF65-F5344CB8AC3E}">
        <p14:creationId xmlns:p14="http://schemas.microsoft.com/office/powerpoint/2010/main" xmlns="" val="967747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nvSpPr>
        <p:spPr bwMode="auto">
          <a:xfrm>
            <a:off x="4401" y="6177762"/>
            <a:ext cx="73088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TOPLAMA EKİPMANLARI</a:t>
            </a:r>
            <a:endParaRPr lang="tr-TR" sz="2800" b="1" dirty="0"/>
          </a:p>
        </p:txBody>
      </p:sp>
      <p:pic>
        <p:nvPicPr>
          <p:cNvPr id="12" name="Picture 3" descr="IMG_1890"/>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73593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nvSpPr>
        <p:spPr bwMode="auto">
          <a:xfrm>
            <a:off x="4401" y="6177762"/>
            <a:ext cx="73088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TOPLAMA EKİPMANLARI</a:t>
            </a:r>
            <a:endParaRPr lang="tr-TR" sz="2800" b="1" dirty="0"/>
          </a:p>
        </p:txBody>
      </p:sp>
      <p:pic>
        <p:nvPicPr>
          <p:cNvPr id="5" name="Picture 2" descr="G:\IMG_1619.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87638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nvSpPr>
        <p:spPr bwMode="auto">
          <a:xfrm>
            <a:off x="4401" y="6023873"/>
            <a:ext cx="73088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TOPLAMA EKİPMANLARI</a:t>
            </a:r>
          </a:p>
          <a:p>
            <a:r>
              <a:rPr lang="tr-TR" b="1" dirty="0" smtClean="0"/>
              <a:t>(İç Mekan Kutusu ve Poşet Dağıtımı)</a:t>
            </a:r>
            <a:endParaRPr lang="tr-TR" b="1" dirty="0"/>
          </a:p>
        </p:txBody>
      </p:sp>
      <p:pic>
        <p:nvPicPr>
          <p:cNvPr id="6" name="Picture 2" descr="G:\gebze\CIMG0298.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121"/>
            <a:ext cx="9144000" cy="6015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8922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nvSpPr>
        <p:spPr bwMode="auto">
          <a:xfrm>
            <a:off x="0" y="6023237"/>
            <a:ext cx="73088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TOPLAMA EKİPMANLARI </a:t>
            </a:r>
          </a:p>
          <a:p>
            <a:r>
              <a:rPr lang="tr-TR" b="1" dirty="0" smtClean="0"/>
              <a:t>(Market, Büfe, Bakkal vb.)</a:t>
            </a:r>
            <a:endParaRPr lang="tr-TR" b="1" dirty="0"/>
          </a:p>
        </p:txBody>
      </p:sp>
      <p:pic>
        <p:nvPicPr>
          <p:cNvPr id="6" name="Picture 2" descr="G:\IMG_1614.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07070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nvSpPr>
        <p:spPr bwMode="auto">
          <a:xfrm>
            <a:off x="4401" y="6023873"/>
            <a:ext cx="73088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TOPLAMA ARAÇLARI </a:t>
            </a:r>
          </a:p>
          <a:p>
            <a:r>
              <a:rPr lang="tr-TR" b="1" dirty="0" smtClean="0"/>
              <a:t>(Sıkıştırmalı Araç)</a:t>
            </a:r>
            <a:endParaRPr lang="tr-TR" b="1" dirty="0"/>
          </a:p>
        </p:txBody>
      </p:sp>
      <p:pic>
        <p:nvPicPr>
          <p:cNvPr id="5" name="Picture 6"/>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04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76306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p:cNvPicPr>
          <p:nvPr/>
        </p:nvPicPr>
        <p:blipFill>
          <a:blip r:embed="rId2" cstate="print">
            <a:extLst>
              <a:ext uri="{28A0092B-C50C-407E-A947-70E740481C1C}">
                <a14:useLocalDpi xmlns:a14="http://schemas.microsoft.com/office/drawing/2010/main" xmlns="" val="0"/>
              </a:ext>
            </a:extLst>
          </a:blip>
          <a:stretch>
            <a:fillRect/>
          </a:stretch>
        </p:blipFill>
        <p:spPr>
          <a:xfrm>
            <a:off x="4401" y="-2"/>
            <a:ext cx="9144000" cy="6048000"/>
          </a:xfrm>
          <a:prstGeom prst="rect">
            <a:avLst/>
          </a:prstGeom>
        </p:spPr>
      </p:pic>
      <p:sp>
        <p:nvSpPr>
          <p:cNvPr id="4" name="Rectangle 2"/>
          <p:cNvSpPr>
            <a:spLocks noGrp="1" noChangeArrowheads="1"/>
          </p:cNvSpPr>
          <p:nvPr/>
        </p:nvSpPr>
        <p:spPr bwMode="auto">
          <a:xfrm>
            <a:off x="4401" y="6023874"/>
            <a:ext cx="73088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TOPLAMA ARAÇLARI </a:t>
            </a:r>
          </a:p>
          <a:p>
            <a:r>
              <a:rPr lang="tr-TR" b="1" dirty="0" smtClean="0"/>
              <a:t>(Sıkıştırmasız </a:t>
            </a:r>
            <a:r>
              <a:rPr lang="tr-TR" b="1" dirty="0"/>
              <a:t>Araç</a:t>
            </a:r>
            <a:r>
              <a:rPr lang="tr-TR" b="1" dirty="0" smtClean="0"/>
              <a:t>)</a:t>
            </a:r>
            <a:endParaRPr lang="tr-TR" b="1" dirty="0"/>
          </a:p>
        </p:txBody>
      </p:sp>
    </p:spTree>
    <p:extLst>
      <p:ext uri="{BB962C8B-B14F-4D97-AF65-F5344CB8AC3E}">
        <p14:creationId xmlns:p14="http://schemas.microsoft.com/office/powerpoint/2010/main" xmlns="" val="4677413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nvSpPr>
        <p:spPr bwMode="auto">
          <a:xfrm>
            <a:off x="4401" y="5962319"/>
            <a:ext cx="73088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EĞİTİM &amp; BİLİNÇLENDİRME ÇALIŞMALARI </a:t>
            </a:r>
            <a:r>
              <a:rPr lang="tr-TR" b="1" dirty="0" smtClean="0"/>
              <a:t>(İlk, Orta ve Lise Öğrencileri)</a:t>
            </a:r>
            <a:endParaRPr lang="tr-TR" b="1" dirty="0"/>
          </a:p>
        </p:txBody>
      </p:sp>
      <p:pic>
        <p:nvPicPr>
          <p:cNvPr id="4" name="Picture 3" descr="J:\5. FAALİYET RAPORLARI\2013 Yılı FAALİYET RAPORU\13.ÇEVRE EĞİTİMİ\Resimler\Resim 005.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6000"/>
            <a:ext cx="9144000" cy="6048000"/>
          </a:xfrm>
          <a:prstGeom prst="rect">
            <a:avLst/>
          </a:prstGeom>
          <a:ln>
            <a:solidFill>
              <a:srgbClr val="0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4594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SC_0079"/>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6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a:spLocks noGrp="1" noChangeArrowheads="1"/>
          </p:cNvSpPr>
          <p:nvPr/>
        </p:nvSpPr>
        <p:spPr bwMode="auto">
          <a:xfrm>
            <a:off x="4401" y="5962319"/>
            <a:ext cx="73088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EĞİTİM &amp; BİLİNÇLENDİRME ÇALIŞMALARI </a:t>
            </a:r>
            <a:r>
              <a:rPr lang="tr-TR" b="1" dirty="0" smtClean="0"/>
              <a:t>(İlk, Orta ve Lise Öğrencileri)</a:t>
            </a:r>
            <a:endParaRPr lang="tr-TR" b="1" dirty="0"/>
          </a:p>
        </p:txBody>
      </p:sp>
    </p:spTree>
    <p:extLst>
      <p:ext uri="{BB962C8B-B14F-4D97-AF65-F5344CB8AC3E}">
        <p14:creationId xmlns:p14="http://schemas.microsoft.com/office/powerpoint/2010/main" xmlns="" val="1990825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Birol\Desktop\1.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072"/>
            <a:ext cx="9144000" cy="6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a:spLocks noGrp="1" noChangeArrowheads="1"/>
          </p:cNvSpPr>
          <p:nvPr/>
        </p:nvSpPr>
        <p:spPr bwMode="auto">
          <a:xfrm>
            <a:off x="4401" y="5962319"/>
            <a:ext cx="73088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EĞİTİM &amp; BİLİNÇLENDİRME ÇALIŞMALARI </a:t>
            </a:r>
            <a:r>
              <a:rPr lang="tr-TR" b="1" dirty="0" smtClean="0"/>
              <a:t>(İlk, Orta ve Lise Öğrencileri)</a:t>
            </a:r>
            <a:endParaRPr lang="tr-TR" b="1" dirty="0"/>
          </a:p>
        </p:txBody>
      </p:sp>
    </p:spTree>
    <p:extLst>
      <p:ext uri="{BB962C8B-B14F-4D97-AF65-F5344CB8AC3E}">
        <p14:creationId xmlns:p14="http://schemas.microsoft.com/office/powerpoint/2010/main" xmlns="" val="41686569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nvSpPr>
        <p:spPr bwMode="auto">
          <a:xfrm>
            <a:off x="4401" y="5962320"/>
            <a:ext cx="73088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EĞİTİM &amp; BİLİNÇLENDİRME ÇALIŞMALARI </a:t>
            </a:r>
            <a:r>
              <a:rPr lang="tr-TR" b="1" dirty="0" smtClean="0"/>
              <a:t>(Kapı </a:t>
            </a:r>
            <a:r>
              <a:rPr lang="tr-TR" b="1" dirty="0" err="1" smtClean="0"/>
              <a:t>Kapı</a:t>
            </a:r>
            <a:r>
              <a:rPr lang="tr-TR" b="1" dirty="0" smtClean="0"/>
              <a:t> Bilgilendirme)</a:t>
            </a:r>
            <a:endParaRPr lang="tr-TR" b="1" dirty="0"/>
          </a:p>
        </p:txBody>
      </p:sp>
      <p:pic>
        <p:nvPicPr>
          <p:cNvPr id="4" name="Resim 3" descr="F:\AHU\FOTO\ÇEVRE KORUMA FOTO\08.02.10 GERİ DÖNÜŞÜM HALK BİLGİLENDİRMESİ\DSC_0132.JPG"/>
          <p:cNvPicPr>
            <a:picLocks noChangeArrowheads="1"/>
          </p:cNvPicPr>
          <p:nvPr/>
        </p:nvPicPr>
        <p:blipFill>
          <a:blip r:embed="rId2" cstate="print"/>
          <a:srcRect/>
          <a:stretch>
            <a:fillRect/>
          </a:stretch>
        </p:blipFill>
        <p:spPr bwMode="auto">
          <a:xfrm>
            <a:off x="0" y="0"/>
            <a:ext cx="9144000" cy="6048000"/>
          </a:xfrm>
          <a:prstGeom prst="rect">
            <a:avLst/>
          </a:prstGeom>
          <a:noFill/>
          <a:ln w="9525">
            <a:noFill/>
            <a:miter lim="800000"/>
            <a:headEnd/>
            <a:tailEnd/>
          </a:ln>
        </p:spPr>
      </p:pic>
    </p:spTree>
    <p:extLst>
      <p:ext uri="{BB962C8B-B14F-4D97-AF65-F5344CB8AC3E}">
        <p14:creationId xmlns:p14="http://schemas.microsoft.com/office/powerpoint/2010/main" xmlns="" val="31030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Desktop\atık pil elektronik.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44624"/>
            <a:ext cx="5893854" cy="580526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3"/>
          <p:cNvSpPr txBox="1">
            <a:spLocks noChangeArrowheads="1"/>
          </p:cNvSpPr>
          <p:nvPr/>
        </p:nvSpPr>
        <p:spPr bwMode="auto">
          <a:xfrm>
            <a:off x="23656" y="4437112"/>
            <a:ext cx="9120343" cy="1152128"/>
          </a:xfrm>
          <a:prstGeom prst="rect">
            <a:avLst/>
          </a:prstGeom>
          <a:solidFill>
            <a:schemeClr val="accent1">
              <a:alpha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1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chemeClr val="tx1"/>
                </a:solidFill>
                <a:latin typeface="+mn-lt"/>
                <a:cs typeface="+mn-cs"/>
              </a:defRPr>
            </a:lvl2pPr>
            <a:lvl3pPr marL="1143000" indent="-228600" algn="l" rtl="0" eaLnBrk="0" fontAlgn="base" hangingPunct="0">
              <a:spcBef>
                <a:spcPct val="20000"/>
              </a:spcBef>
              <a:spcAft>
                <a:spcPct val="0"/>
              </a:spcAft>
              <a:buChar char="•"/>
              <a:defRPr sz="1000">
                <a:solidFill>
                  <a:schemeClr val="tx1"/>
                </a:solidFill>
                <a:latin typeface="+mn-lt"/>
                <a:cs typeface="+mn-cs"/>
              </a:defRPr>
            </a:lvl3pPr>
            <a:lvl4pPr marL="1600200" indent="-228600" algn="l" rtl="0" eaLnBrk="0" fontAlgn="base" hangingPunct="0">
              <a:spcBef>
                <a:spcPct val="20000"/>
              </a:spcBef>
              <a:spcAft>
                <a:spcPct val="0"/>
              </a:spcAft>
              <a:buChar char="–"/>
              <a:defRPr sz="900">
                <a:solidFill>
                  <a:schemeClr val="tx1"/>
                </a:solidFill>
                <a:latin typeface="+mn-lt"/>
                <a:cs typeface="+mn-cs"/>
              </a:defRPr>
            </a:lvl4pPr>
            <a:lvl5pPr marL="2057400" indent="-228600" algn="l" rtl="0" eaLnBrk="0" fontAlgn="base" hangingPunct="0">
              <a:spcBef>
                <a:spcPct val="20000"/>
              </a:spcBef>
              <a:spcAft>
                <a:spcPct val="0"/>
              </a:spcAft>
              <a:buChar char="»"/>
              <a:defRPr sz="900">
                <a:solidFill>
                  <a:schemeClr val="tx1"/>
                </a:solidFill>
                <a:latin typeface="+mn-lt"/>
                <a:cs typeface="+mn-cs"/>
              </a:defRPr>
            </a:lvl5pPr>
            <a:lvl6pPr marL="2514600" indent="-228600" algn="l" rtl="0" fontAlgn="base">
              <a:spcBef>
                <a:spcPct val="20000"/>
              </a:spcBef>
              <a:spcAft>
                <a:spcPct val="0"/>
              </a:spcAft>
              <a:buChar char="»"/>
              <a:defRPr sz="900">
                <a:solidFill>
                  <a:schemeClr val="tx1"/>
                </a:solidFill>
                <a:latin typeface="+mn-lt"/>
                <a:cs typeface="+mn-cs"/>
              </a:defRPr>
            </a:lvl6pPr>
            <a:lvl7pPr marL="2971800" indent="-228600" algn="l" rtl="0" fontAlgn="base">
              <a:spcBef>
                <a:spcPct val="20000"/>
              </a:spcBef>
              <a:spcAft>
                <a:spcPct val="0"/>
              </a:spcAft>
              <a:buChar char="»"/>
              <a:defRPr sz="900">
                <a:solidFill>
                  <a:schemeClr val="tx1"/>
                </a:solidFill>
                <a:latin typeface="+mn-lt"/>
                <a:cs typeface="+mn-cs"/>
              </a:defRPr>
            </a:lvl7pPr>
            <a:lvl8pPr marL="3429000" indent="-228600" algn="l" rtl="0" fontAlgn="base">
              <a:spcBef>
                <a:spcPct val="20000"/>
              </a:spcBef>
              <a:spcAft>
                <a:spcPct val="0"/>
              </a:spcAft>
              <a:buChar char="»"/>
              <a:defRPr sz="900">
                <a:solidFill>
                  <a:schemeClr val="tx1"/>
                </a:solidFill>
                <a:latin typeface="+mn-lt"/>
                <a:cs typeface="+mn-cs"/>
              </a:defRPr>
            </a:lvl8pPr>
            <a:lvl9pPr marL="3886200" indent="-228600" algn="l" rtl="0" fontAlgn="base">
              <a:spcBef>
                <a:spcPct val="20000"/>
              </a:spcBef>
              <a:spcAft>
                <a:spcPct val="0"/>
              </a:spcAft>
              <a:buChar char="»"/>
              <a:defRPr sz="900">
                <a:solidFill>
                  <a:schemeClr val="tx1"/>
                </a:solidFill>
                <a:latin typeface="+mn-lt"/>
                <a:cs typeface="+mn-cs"/>
              </a:defRPr>
            </a:lvl9pPr>
          </a:lstStyle>
          <a:p>
            <a:pPr algn="ctr" eaLnBrk="1" hangingPunct="1">
              <a:buFontTx/>
              <a:buNone/>
            </a:pPr>
            <a:r>
              <a:rPr lang="tr-TR" sz="4400" b="1" cap="all" dirty="0" smtClean="0">
                <a:ln w="9000" cmpd="sng">
                  <a:solidFill>
                    <a:srgbClr val="000000"/>
                  </a:solidFill>
                  <a:prstDash val="solid"/>
                </a:ln>
                <a:solidFill>
                  <a:srgbClr val="333399">
                    <a:lumMod val="60000"/>
                    <a:lumOff val="40000"/>
                  </a:srgbClr>
                </a:solidFill>
                <a:effectLst>
                  <a:innerShdw blurRad="63500" dist="50800" dir="13500000">
                    <a:prstClr val="black">
                      <a:alpha val="50000"/>
                    </a:prstClr>
                  </a:innerShdw>
                  <a:reflection blurRad="12700" stA="28000" endPos="45000" dist="1000" dir="5400000" sy="-100000" algn="bl" rotWithShape="0"/>
                </a:effectLst>
                <a:latin typeface="Times New Roman" pitchFamily="18" charset="0"/>
                <a:cs typeface="Times New Roman" pitchFamily="18" charset="0"/>
              </a:rPr>
              <a:t>ÖZEL ATIKLAR</a:t>
            </a:r>
          </a:p>
        </p:txBody>
      </p:sp>
    </p:spTree>
    <p:extLst>
      <p:ext uri="{BB962C8B-B14F-4D97-AF65-F5344CB8AC3E}">
        <p14:creationId xmlns:p14="http://schemas.microsoft.com/office/powerpoint/2010/main" xmlns="" val="37092056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nvSpPr>
        <p:spPr bwMode="auto">
          <a:xfrm>
            <a:off x="4401" y="5962320"/>
            <a:ext cx="73088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EĞİTİM &amp; BİLİNÇLENDİRME ÇALIŞMALARI </a:t>
            </a:r>
            <a:r>
              <a:rPr lang="tr-TR" b="1" dirty="0" smtClean="0"/>
              <a:t>(Ev Hanımları)</a:t>
            </a:r>
            <a:endParaRPr lang="tr-TR" b="1" dirty="0"/>
          </a:p>
        </p:txBody>
      </p:sp>
      <p:pic>
        <p:nvPicPr>
          <p:cNvPr id="6" name="5 İçerik Yer Tutucusu" descr="DSC00534.JPG"/>
          <p:cNvPicPr>
            <a:picLocks/>
          </p:cNvPicPr>
          <p:nvPr/>
        </p:nvPicPr>
        <p:blipFill>
          <a:blip r:embed="rId2" cstate="print"/>
          <a:stretch>
            <a:fillRect/>
          </a:stretch>
        </p:blipFill>
        <p:spPr>
          <a:xfrm>
            <a:off x="0" y="0"/>
            <a:ext cx="9144000" cy="6048000"/>
          </a:xfrm>
          <a:prstGeom prst="rect">
            <a:avLst/>
          </a:prstGeo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593022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nvSpPr>
        <p:spPr bwMode="auto">
          <a:xfrm>
            <a:off x="4401" y="5962320"/>
            <a:ext cx="73088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EĞİTİM &amp; BİLİNÇLENDİRME ÇALIŞMALARI </a:t>
            </a:r>
            <a:r>
              <a:rPr lang="tr-TR" b="1" dirty="0" smtClean="0"/>
              <a:t>(Ev Hanımları)</a:t>
            </a:r>
            <a:endParaRPr lang="tr-TR" b="1" dirty="0"/>
          </a:p>
        </p:txBody>
      </p:sp>
      <p:pic>
        <p:nvPicPr>
          <p:cNvPr id="7" name="Picture 2" descr="C:\Users\Birol\Desktop\fwkartepebelediyesialmafotoraflar\DSC_0076.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6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36656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Resim" descr="DSC00087.JPG"/>
          <p:cNvPicPr>
            <a:picLocks/>
          </p:cNvPicPr>
          <p:nvPr/>
        </p:nvPicPr>
        <p:blipFill>
          <a:blip r:embed="rId2" cstate="print"/>
          <a:srcRect/>
          <a:stretch>
            <a:fillRect/>
          </a:stretch>
        </p:blipFill>
        <p:spPr bwMode="auto">
          <a:xfrm>
            <a:off x="0" y="0"/>
            <a:ext cx="9144000" cy="6084000"/>
          </a:xfrm>
          <a:prstGeom prst="rect">
            <a:avLst/>
          </a:prstGeom>
          <a:noFill/>
          <a:ln w="9525">
            <a:noFill/>
            <a:miter lim="800000"/>
            <a:headEnd/>
            <a:tailEnd/>
          </a:ln>
        </p:spPr>
      </p:pic>
      <p:sp>
        <p:nvSpPr>
          <p:cNvPr id="4" name="Rectangle 2"/>
          <p:cNvSpPr>
            <a:spLocks noGrp="1" noChangeArrowheads="1"/>
          </p:cNvSpPr>
          <p:nvPr/>
        </p:nvSpPr>
        <p:spPr bwMode="auto">
          <a:xfrm>
            <a:off x="4401" y="6023874"/>
            <a:ext cx="73088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EĞİTİM&amp;BİLİNÇLENDİRME ÇALIŞMALARI</a:t>
            </a:r>
          </a:p>
          <a:p>
            <a:r>
              <a:rPr lang="tr-TR" b="1" dirty="0" smtClean="0"/>
              <a:t>(Üniversite Öğrencilerinden Kurulan Ekip)</a:t>
            </a:r>
            <a:endParaRPr lang="tr-TR" sz="2800" b="1" dirty="0"/>
          </a:p>
        </p:txBody>
      </p:sp>
    </p:spTree>
    <p:extLst>
      <p:ext uri="{BB962C8B-B14F-4D97-AF65-F5344CB8AC3E}">
        <p14:creationId xmlns:p14="http://schemas.microsoft.com/office/powerpoint/2010/main" xmlns="" val="24516243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03448"/>
          <p:cNvPicPr>
            <a:picLocks noChangeArrowheads="1"/>
          </p:cNvPicPr>
          <p:nvPr/>
        </p:nvPicPr>
        <p:blipFill>
          <a:blip r:embed="rId2" cstate="print"/>
          <a:srcRect/>
          <a:stretch>
            <a:fillRect/>
          </a:stretch>
        </p:blipFill>
        <p:spPr bwMode="auto">
          <a:xfrm>
            <a:off x="0" y="0"/>
            <a:ext cx="9144000" cy="6048000"/>
          </a:xfrm>
          <a:prstGeom prst="rect">
            <a:avLst/>
          </a:prstGeom>
          <a:noFill/>
          <a:ln>
            <a:noFill/>
          </a:ln>
        </p:spPr>
      </p:pic>
      <p:sp>
        <p:nvSpPr>
          <p:cNvPr id="8" name="Rectangle 2"/>
          <p:cNvSpPr>
            <a:spLocks noGrp="1" noChangeArrowheads="1"/>
          </p:cNvSpPr>
          <p:nvPr/>
        </p:nvSpPr>
        <p:spPr bwMode="auto">
          <a:xfrm>
            <a:off x="4400" y="5962318"/>
            <a:ext cx="903209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r>
              <a:rPr lang="tr-TR" sz="2800" b="1" dirty="0" smtClean="0"/>
              <a:t>GERİ KAZANIM KONULU TİYATRO </a:t>
            </a:r>
          </a:p>
          <a:p>
            <a:r>
              <a:rPr lang="tr-TR" sz="2800" b="1" dirty="0" smtClean="0"/>
              <a:t>GÖSTERİSİ </a:t>
            </a:r>
            <a:r>
              <a:rPr lang="tr-TR" b="1" dirty="0" smtClean="0"/>
              <a:t>(Bölge Tiyatrosu)</a:t>
            </a:r>
            <a:endParaRPr lang="tr-TR" b="1" dirty="0"/>
          </a:p>
        </p:txBody>
      </p:sp>
    </p:spTree>
    <p:extLst>
      <p:ext uri="{BB962C8B-B14F-4D97-AF65-F5344CB8AC3E}">
        <p14:creationId xmlns:p14="http://schemas.microsoft.com/office/powerpoint/2010/main" xmlns="" val="20625627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Birol\Desktop\2_(3).jpg"/>
          <p:cNvPicPr>
            <a:picLocks noChangeArrowheads="1"/>
          </p:cNvPicPr>
          <p:nvPr/>
        </p:nvPicPr>
        <p:blipFill>
          <a:blip r:embed="rId2" cstate="print"/>
          <a:srcRect/>
          <a:stretch>
            <a:fillRect/>
          </a:stretch>
        </p:blipFill>
        <p:spPr bwMode="auto">
          <a:xfrm>
            <a:off x="0" y="0"/>
            <a:ext cx="9144000" cy="6048000"/>
          </a:xfrm>
          <a:prstGeom prst="rect">
            <a:avLst/>
          </a:prstGeom>
          <a:noFill/>
          <a:ln w="9525">
            <a:noFill/>
            <a:miter lim="800000"/>
            <a:headEnd/>
            <a:tailEnd/>
          </a:ln>
        </p:spPr>
      </p:pic>
      <p:sp>
        <p:nvSpPr>
          <p:cNvPr id="4" name="Rectangle 2"/>
          <p:cNvSpPr>
            <a:spLocks noGrp="1" noChangeArrowheads="1"/>
          </p:cNvSpPr>
          <p:nvPr/>
        </p:nvSpPr>
        <p:spPr bwMode="auto">
          <a:xfrm>
            <a:off x="4401" y="5962318"/>
            <a:ext cx="73088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tr-TR" sz="2800" b="1" dirty="0" smtClean="0"/>
              <a:t>GERİ KAZANIM KONULU TİYATRO GÖSTERİSİ </a:t>
            </a:r>
            <a:r>
              <a:rPr lang="tr-TR" b="1" dirty="0" smtClean="0"/>
              <a:t>(Özel Tiyatro)</a:t>
            </a:r>
            <a:endParaRPr lang="tr-TR" b="1" dirty="0"/>
          </a:p>
        </p:txBody>
      </p:sp>
    </p:spTree>
    <p:extLst>
      <p:ext uri="{BB962C8B-B14F-4D97-AF65-F5344CB8AC3E}">
        <p14:creationId xmlns:p14="http://schemas.microsoft.com/office/powerpoint/2010/main" xmlns="" val="6575441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6378" y="6021288"/>
            <a:ext cx="6552728" cy="892552"/>
          </a:xfrm>
          <a:prstGeom prst="rect">
            <a:avLst/>
          </a:prstGeom>
          <a:noFill/>
        </p:spPr>
        <p:txBody>
          <a:bodyPr wrap="square" rtlCol="0">
            <a:spAutoFit/>
          </a:bodyPr>
          <a:lstStyle/>
          <a:p>
            <a:r>
              <a:rPr lang="tr-TR" sz="2800" b="1" dirty="0" smtClean="0">
                <a:solidFill>
                  <a:schemeClr val="bg1"/>
                </a:solidFill>
              </a:rPr>
              <a:t>SAHA ZİYARETLERİ </a:t>
            </a:r>
          </a:p>
          <a:p>
            <a:r>
              <a:rPr lang="tr-TR" sz="2400" b="1" dirty="0" smtClean="0">
                <a:solidFill>
                  <a:schemeClr val="bg1"/>
                </a:solidFill>
              </a:rPr>
              <a:t>(Belediye Başkanları)</a:t>
            </a:r>
            <a:endParaRPr lang="tr-TR" sz="2400" b="1" dirty="0">
              <a:solidFill>
                <a:schemeClr val="bg1"/>
              </a:solidFill>
            </a:endParaRPr>
          </a:p>
        </p:txBody>
      </p:sp>
      <p:pic>
        <p:nvPicPr>
          <p:cNvPr id="4" name="Picture 4" descr="IMG_929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144000" cy="6021288"/>
          </a:xfrm>
          <a:prstGeom prst="rect">
            <a:avLst/>
          </a:prstGeom>
        </p:spPr>
      </p:pic>
    </p:spTree>
    <p:extLst>
      <p:ext uri="{BB962C8B-B14F-4D97-AF65-F5344CB8AC3E}">
        <p14:creationId xmlns:p14="http://schemas.microsoft.com/office/powerpoint/2010/main" xmlns="" val="37387340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0" y="5954693"/>
            <a:ext cx="6552728" cy="830997"/>
          </a:xfrm>
          <a:prstGeom prst="rect">
            <a:avLst/>
          </a:prstGeom>
          <a:noFill/>
        </p:spPr>
        <p:txBody>
          <a:bodyPr wrap="square" rtlCol="0">
            <a:spAutoFit/>
          </a:bodyPr>
          <a:lstStyle/>
          <a:p>
            <a:r>
              <a:rPr lang="tr-TR" sz="2800" b="1" dirty="0" smtClean="0">
                <a:solidFill>
                  <a:schemeClr val="bg1"/>
                </a:solidFill>
              </a:rPr>
              <a:t>SAHA ZİYARETLERİ </a:t>
            </a:r>
          </a:p>
          <a:p>
            <a:r>
              <a:rPr lang="tr-TR" b="1" dirty="0" smtClean="0">
                <a:solidFill>
                  <a:schemeClr val="bg1"/>
                </a:solidFill>
              </a:rPr>
              <a:t>(Belediye Başkanları)</a:t>
            </a:r>
            <a:endParaRPr lang="tr-TR" b="1" dirty="0">
              <a:solidFill>
                <a:schemeClr val="bg1"/>
              </a:solidFill>
            </a:endParaRPr>
          </a:p>
        </p:txBody>
      </p:sp>
      <p:pic>
        <p:nvPicPr>
          <p:cNvPr id="5" name="Picture 4" descr="DSC00032"/>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144000" cy="6048000"/>
          </a:xfrm>
          <a:prstGeom prst="rect">
            <a:avLst/>
          </a:prstGeom>
        </p:spPr>
      </p:pic>
    </p:spTree>
    <p:extLst>
      <p:ext uri="{BB962C8B-B14F-4D97-AF65-F5344CB8AC3E}">
        <p14:creationId xmlns:p14="http://schemas.microsoft.com/office/powerpoint/2010/main" xmlns="" val="2743366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16.08.2010-Amb.Atk.Değ.Kom.Gebze-Dilovası Beld\IMG_3320.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7385"/>
            <a:ext cx="9144000" cy="6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a:spLocks noGrp="1" noChangeArrowheads="1"/>
          </p:cNvSpPr>
          <p:nvPr/>
        </p:nvSpPr>
        <p:spPr bwMode="auto">
          <a:xfrm>
            <a:off x="-1" y="6154854"/>
            <a:ext cx="7175501"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eaLnBrk="1" hangingPunct="1"/>
            <a:r>
              <a:rPr lang="tr-TR" sz="2800" dirty="0" smtClean="0">
                <a:solidFill>
                  <a:srgbClr val="FFFFFF"/>
                </a:solidFill>
                <a:latin typeface="+mn-lt"/>
              </a:rPr>
              <a:t>KOMİSYON SAHA KONTROLLERİ</a:t>
            </a:r>
          </a:p>
        </p:txBody>
      </p:sp>
    </p:spTree>
    <p:extLst>
      <p:ext uri="{BB962C8B-B14F-4D97-AF65-F5344CB8AC3E}">
        <p14:creationId xmlns:p14="http://schemas.microsoft.com/office/powerpoint/2010/main" xmlns="" val="38152309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a:spLocks noGrp="1" noChangeArrowheads="1"/>
          </p:cNvSpPr>
          <p:nvPr/>
        </p:nvSpPr>
        <p:spPr bwMode="auto">
          <a:xfrm>
            <a:off x="-1" y="6205953"/>
            <a:ext cx="7196627"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eaLnBrk="1" hangingPunct="1"/>
            <a:r>
              <a:rPr lang="tr-TR" sz="2800" dirty="0" smtClean="0">
                <a:solidFill>
                  <a:srgbClr val="FFFFFF"/>
                </a:solidFill>
                <a:latin typeface="+mn-lt"/>
              </a:rPr>
              <a:t>KOMİSYON TAT DENETİMLERİ </a:t>
            </a:r>
          </a:p>
        </p:txBody>
      </p:sp>
      <p:pic>
        <p:nvPicPr>
          <p:cNvPr id="1026" name="Picture 2" descr="H:\AMB.KOM\DENETİM\ŞALLILAR\FOTO.şal.I\IMG_1634.JPG"/>
          <p:cNvPicPr preferRelativeResize="0">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04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46429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9698" name="Rectangle 2"/>
          <p:cNvSpPr>
            <a:spLocks noGrp="1" noChangeArrowheads="1"/>
          </p:cNvSpPr>
          <p:nvPr/>
        </p:nvSpPr>
        <p:spPr bwMode="auto">
          <a:xfrm>
            <a:off x="0" y="6155065"/>
            <a:ext cx="66602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tr-TR" altLang="tr-TR" sz="2800" b="1" dirty="0">
                <a:solidFill>
                  <a:srgbClr val="FFFFFF"/>
                </a:solidFill>
                <a:latin typeface="+mn-lt"/>
              </a:rPr>
              <a:t>AMBALAJ ATIĞI MİKTARLARI </a:t>
            </a:r>
            <a:r>
              <a:rPr lang="tr-TR" altLang="tr-TR" sz="2800" b="1" dirty="0" smtClean="0">
                <a:solidFill>
                  <a:srgbClr val="FFFFFF"/>
                </a:solidFill>
                <a:latin typeface="+mn-lt"/>
              </a:rPr>
              <a:t>(ton)</a:t>
            </a:r>
            <a:endParaRPr lang="tr-TR" altLang="tr-TR" sz="2800" b="1" dirty="0">
              <a:solidFill>
                <a:srgbClr val="FFFFFF"/>
              </a:solidFill>
              <a:latin typeface="+mn-lt"/>
            </a:endParaRPr>
          </a:p>
        </p:txBody>
      </p:sp>
      <p:graphicFrame>
        <p:nvGraphicFramePr>
          <p:cNvPr id="5" name="4 Tablo"/>
          <p:cNvGraphicFramePr>
            <a:graphicFrameLocks noGrp="1"/>
          </p:cNvGraphicFramePr>
          <p:nvPr>
            <p:extLst>
              <p:ext uri="{D42A27DB-BD31-4B8C-83A1-F6EECF244321}">
                <p14:modId xmlns:p14="http://schemas.microsoft.com/office/powerpoint/2010/main" xmlns="" val="2833791696"/>
              </p:ext>
            </p:extLst>
          </p:nvPr>
        </p:nvGraphicFramePr>
        <p:xfrm>
          <a:off x="142875" y="285750"/>
          <a:ext cx="8786813" cy="5670878"/>
        </p:xfrm>
        <a:graphic>
          <a:graphicData uri="http://schemas.openxmlformats.org/drawingml/2006/table">
            <a:tbl>
              <a:tblPr/>
              <a:tblGrid>
                <a:gridCol w="1535209"/>
                <a:gridCol w="1210106"/>
                <a:gridCol w="1015947"/>
                <a:gridCol w="1047554"/>
                <a:gridCol w="1192045"/>
                <a:gridCol w="1395234"/>
                <a:gridCol w="1390718"/>
              </a:tblGrid>
              <a:tr h="795649">
                <a:tc>
                  <a:txBody>
                    <a:bodyPr/>
                    <a:lstStyle/>
                    <a:p>
                      <a:pPr algn="l" fontAlgn="ctr"/>
                      <a:r>
                        <a:rPr lang="tr-TR" sz="1800" b="1" i="0" u="none" strike="noStrike" dirty="0">
                          <a:solidFill>
                            <a:srgbClr val="000000"/>
                          </a:solidFill>
                          <a:latin typeface="Arial Tur"/>
                        </a:rPr>
                        <a:t>İLÇE/ YIL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800" b="1" i="0" u="none" strike="noStrike">
                          <a:solidFill>
                            <a:srgbClr val="000000"/>
                          </a:solidFill>
                          <a:latin typeface="Arial Tur"/>
                        </a:rPr>
                        <a:t>2009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800" b="1" i="0" u="none" strike="noStrike">
                          <a:solidFill>
                            <a:srgbClr val="000000"/>
                          </a:solidFill>
                          <a:latin typeface="Arial Tur"/>
                        </a:rPr>
                        <a:t>2010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800" b="1" i="0" u="none" strike="noStrike">
                          <a:solidFill>
                            <a:srgbClr val="000000"/>
                          </a:solidFill>
                          <a:latin typeface="Arial Tur"/>
                        </a:rPr>
                        <a:t>2011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800" b="1" i="0" u="none" strike="noStrike">
                          <a:solidFill>
                            <a:srgbClr val="000000"/>
                          </a:solidFill>
                          <a:latin typeface="Arial Tur"/>
                        </a:rPr>
                        <a:t>2012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800" b="1" i="0" u="none" strike="noStrike">
                          <a:solidFill>
                            <a:srgbClr val="000000"/>
                          </a:solidFill>
                          <a:latin typeface="Arial Tur"/>
                        </a:rPr>
                        <a:t>2013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800" b="1" i="0" u="none" strike="noStrike" dirty="0">
                          <a:solidFill>
                            <a:srgbClr val="000000"/>
                          </a:solidFill>
                          <a:latin typeface="Arial Tur"/>
                        </a:rPr>
                        <a:t>2014</a:t>
                      </a:r>
                      <a:br>
                        <a:rPr lang="tr-TR" sz="1800" b="1" i="0" u="none" strike="noStrike" dirty="0">
                          <a:solidFill>
                            <a:srgbClr val="000000"/>
                          </a:solidFill>
                          <a:latin typeface="Arial Tur"/>
                        </a:rPr>
                      </a:br>
                      <a:r>
                        <a:rPr lang="tr-TR" sz="1800" b="1" i="0" u="none" strike="noStrike" dirty="0" smtClean="0">
                          <a:solidFill>
                            <a:srgbClr val="000000"/>
                          </a:solidFill>
                          <a:latin typeface="Arial Tur"/>
                        </a:rPr>
                        <a:t>(Ocak - Haziran)</a:t>
                      </a:r>
                      <a:endParaRPr lang="tr-TR" sz="1800" b="1" i="0" u="none" strike="noStrike" dirty="0">
                        <a:solidFill>
                          <a:srgbClr val="000000"/>
                        </a:solidFill>
                        <a:latin typeface="Arial Tur"/>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370070">
                <a:tc>
                  <a:txBody>
                    <a:bodyPr/>
                    <a:lstStyle/>
                    <a:p>
                      <a:pPr algn="l" fontAlgn="b"/>
                      <a:r>
                        <a:rPr lang="tr-TR" sz="1600" b="1" i="0" u="none" strike="noStrike">
                          <a:solidFill>
                            <a:srgbClr val="000000"/>
                          </a:solidFill>
                          <a:latin typeface="Arial Tur"/>
                        </a:rPr>
                        <a:t>BAŞİSKELE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178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1.440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2.111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1.115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672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221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0070">
                <a:tc>
                  <a:txBody>
                    <a:bodyPr/>
                    <a:lstStyle/>
                    <a:p>
                      <a:pPr algn="l" fontAlgn="b"/>
                      <a:r>
                        <a:rPr lang="tr-TR" sz="1600" b="1" i="0" u="none" strike="noStrike">
                          <a:solidFill>
                            <a:srgbClr val="000000"/>
                          </a:solidFill>
                          <a:latin typeface="Arial Tur"/>
                        </a:rPr>
                        <a:t>ÇAYIROVA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139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1.692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1.985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1.552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1.481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656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0070">
                <a:tc>
                  <a:txBody>
                    <a:bodyPr/>
                    <a:lstStyle/>
                    <a:p>
                      <a:pPr algn="l" fontAlgn="b"/>
                      <a:r>
                        <a:rPr lang="tr-TR" sz="1600" b="1" i="0" u="none" strike="noStrike">
                          <a:solidFill>
                            <a:srgbClr val="000000"/>
                          </a:solidFill>
                          <a:latin typeface="Arial Tur"/>
                        </a:rPr>
                        <a:t>DARICA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1.634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2.095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1.528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1.553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901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0070">
                <a:tc>
                  <a:txBody>
                    <a:bodyPr/>
                    <a:lstStyle/>
                    <a:p>
                      <a:pPr algn="l" fontAlgn="b"/>
                      <a:r>
                        <a:rPr lang="tr-TR" sz="1600" b="1" i="0" u="none" strike="noStrike">
                          <a:solidFill>
                            <a:srgbClr val="000000"/>
                          </a:solidFill>
                          <a:latin typeface="Arial Tur"/>
                        </a:rPr>
                        <a:t>DERİNCE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270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1.102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1.790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1.941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1.918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199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0070">
                <a:tc>
                  <a:txBody>
                    <a:bodyPr/>
                    <a:lstStyle/>
                    <a:p>
                      <a:pPr algn="l" fontAlgn="b"/>
                      <a:r>
                        <a:rPr lang="tr-TR" sz="1600" b="1" i="0" u="none" strike="noStrike">
                          <a:solidFill>
                            <a:srgbClr val="000000"/>
                          </a:solidFill>
                          <a:latin typeface="Arial Tur"/>
                        </a:rPr>
                        <a:t>DİLOVASI</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461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752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326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390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0070">
                <a:tc>
                  <a:txBody>
                    <a:bodyPr/>
                    <a:lstStyle/>
                    <a:p>
                      <a:pPr algn="l" fontAlgn="b"/>
                      <a:r>
                        <a:rPr lang="tr-TR" sz="1600" b="1" i="0" u="none" strike="noStrike">
                          <a:solidFill>
                            <a:srgbClr val="000000"/>
                          </a:solidFill>
                          <a:latin typeface="Arial Tur"/>
                        </a:rPr>
                        <a:t>GEBZE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539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4.753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6.235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3.405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5.059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dirty="0">
                          <a:solidFill>
                            <a:srgbClr val="000000"/>
                          </a:solidFill>
                          <a:latin typeface="Calibri"/>
                        </a:rPr>
                        <a:t>2.706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0070">
                <a:tc>
                  <a:txBody>
                    <a:bodyPr/>
                    <a:lstStyle/>
                    <a:p>
                      <a:pPr algn="l" fontAlgn="b"/>
                      <a:r>
                        <a:rPr lang="tr-TR" sz="1600" b="1" i="0" u="none" strike="noStrike">
                          <a:solidFill>
                            <a:srgbClr val="000000"/>
                          </a:solidFill>
                          <a:latin typeface="Arial Tur"/>
                        </a:rPr>
                        <a:t>GÖLCÜK</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338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1.735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1.959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1.639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1.768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865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0070">
                <a:tc>
                  <a:txBody>
                    <a:bodyPr/>
                    <a:lstStyle/>
                    <a:p>
                      <a:pPr algn="l" fontAlgn="b"/>
                      <a:r>
                        <a:rPr lang="tr-TR" sz="1600" b="1" i="0" u="none" strike="noStrike">
                          <a:solidFill>
                            <a:srgbClr val="000000"/>
                          </a:solidFill>
                          <a:latin typeface="Arial Tur"/>
                        </a:rPr>
                        <a:t>İZMİT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1.491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6.304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7.287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6.601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7.820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4.584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0070">
                <a:tc>
                  <a:txBody>
                    <a:bodyPr/>
                    <a:lstStyle/>
                    <a:p>
                      <a:pPr algn="l" fontAlgn="b"/>
                      <a:r>
                        <a:rPr lang="tr-TR" sz="1600" b="1" i="0" u="none" strike="noStrike">
                          <a:solidFill>
                            <a:srgbClr val="000000"/>
                          </a:solidFill>
                          <a:latin typeface="Arial Tur"/>
                        </a:rPr>
                        <a:t>KANDIRA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74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346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325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301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324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154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0070">
                <a:tc>
                  <a:txBody>
                    <a:bodyPr/>
                    <a:lstStyle/>
                    <a:p>
                      <a:pPr algn="l" fontAlgn="b"/>
                      <a:r>
                        <a:rPr lang="tr-TR" sz="1600" b="1" i="0" u="none" strike="noStrike">
                          <a:solidFill>
                            <a:srgbClr val="000000"/>
                          </a:solidFill>
                          <a:latin typeface="Arial Tur"/>
                        </a:rPr>
                        <a:t>KARAMÜRSEL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85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484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721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599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887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458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0070">
                <a:tc>
                  <a:txBody>
                    <a:bodyPr/>
                    <a:lstStyle/>
                    <a:p>
                      <a:pPr algn="l" fontAlgn="b"/>
                      <a:r>
                        <a:rPr lang="tr-TR" sz="1600" b="1" i="0" u="none" strike="noStrike">
                          <a:solidFill>
                            <a:srgbClr val="000000"/>
                          </a:solidFill>
                          <a:latin typeface="Arial Tur"/>
                        </a:rPr>
                        <a:t>KARTEPE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132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1.962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3.852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7.132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3.671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269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8574">
                <a:tc>
                  <a:txBody>
                    <a:bodyPr/>
                    <a:lstStyle/>
                    <a:p>
                      <a:pPr algn="l" fontAlgn="b"/>
                      <a:r>
                        <a:rPr lang="tr-TR" sz="1600" b="1" i="0" u="none" strike="noStrike">
                          <a:solidFill>
                            <a:srgbClr val="000000"/>
                          </a:solidFill>
                          <a:latin typeface="Arial Tur"/>
                        </a:rPr>
                        <a:t>KÖRFEZ</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tr-TR" sz="1600" b="0" i="0" u="none" strike="noStrike">
                          <a:solidFill>
                            <a:srgbClr val="000000"/>
                          </a:solidFill>
                          <a:latin typeface="Calibri"/>
                        </a:rPr>
                        <a:t>299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1.376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2.068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1.862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tr-TR" sz="1600" b="0" i="0" u="none" strike="noStrike">
                          <a:solidFill>
                            <a:srgbClr val="000000"/>
                          </a:solidFill>
                          <a:latin typeface="Calibri"/>
                        </a:rPr>
                        <a:t>1.769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tr-TR" sz="1600" b="0" i="0" u="none" strike="noStrike">
                          <a:solidFill>
                            <a:srgbClr val="000000"/>
                          </a:solidFill>
                          <a:latin typeface="Calibri"/>
                        </a:rPr>
                        <a:t>948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574">
                <a:tc>
                  <a:txBody>
                    <a:bodyPr/>
                    <a:lstStyle/>
                    <a:p>
                      <a:pPr algn="l" fontAlgn="b"/>
                      <a:r>
                        <a:rPr lang="tr-TR" sz="1600" b="1" i="0" u="none" strike="noStrike">
                          <a:solidFill>
                            <a:srgbClr val="000000"/>
                          </a:solidFill>
                          <a:latin typeface="Arial Tur"/>
                        </a:rPr>
                        <a:t>KOCAELİ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600" b="1" i="0" u="none" strike="noStrike" dirty="0">
                          <a:solidFill>
                            <a:srgbClr val="000000"/>
                          </a:solidFill>
                          <a:latin typeface="Arial Tur"/>
                        </a:rPr>
                        <a:t>3.632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600" b="1" i="0" u="none" strike="noStrike">
                          <a:solidFill>
                            <a:srgbClr val="000000"/>
                          </a:solidFill>
                          <a:latin typeface="Arial Tur"/>
                        </a:rPr>
                        <a:t>23.289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600" b="1" i="0" u="none" strike="noStrike">
                          <a:solidFill>
                            <a:srgbClr val="000000"/>
                          </a:solidFill>
                          <a:latin typeface="Arial Tur"/>
                        </a:rPr>
                        <a:t>31.181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600" b="1" i="0" u="none" strike="noStrike">
                          <a:solidFill>
                            <a:srgbClr val="000000"/>
                          </a:solidFill>
                          <a:latin typeface="Arial Tur"/>
                        </a:rPr>
                        <a:t>28.002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600" b="1" i="0" u="none" strike="noStrike">
                          <a:solidFill>
                            <a:srgbClr val="000000"/>
                          </a:solidFill>
                          <a:latin typeface="Arial Tur"/>
                        </a:rPr>
                        <a:t>27.310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600" b="1" i="0" u="none" strike="noStrike" dirty="0">
                          <a:solidFill>
                            <a:srgbClr val="000000"/>
                          </a:solidFill>
                          <a:latin typeface="Arial Tur"/>
                        </a:rPr>
                        <a:t>12.063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xmlns="" val="659974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nvSpPr>
        <p:spPr bwMode="auto">
          <a:xfrm>
            <a:off x="-1" y="5954797"/>
            <a:ext cx="7092281" cy="9233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eaLnBrk="1" hangingPunct="1"/>
            <a:r>
              <a:rPr lang="tr-TR" sz="2600" dirty="0" smtClean="0">
                <a:solidFill>
                  <a:srgbClr val="FFFFFF"/>
                </a:solidFill>
                <a:latin typeface="+mn-lt"/>
              </a:rPr>
              <a:t>ÖZEL ATIKLARIN TOPLANMASI, TAŞINMASI </a:t>
            </a:r>
            <a:r>
              <a:rPr lang="tr-TR" sz="2800" dirty="0" smtClean="0">
                <a:solidFill>
                  <a:srgbClr val="FFFFFF"/>
                </a:solidFill>
              </a:rPr>
              <a:t>ve</a:t>
            </a:r>
            <a:r>
              <a:rPr lang="tr-TR" sz="2600" dirty="0" smtClean="0">
                <a:solidFill>
                  <a:srgbClr val="FFFFFF"/>
                </a:solidFill>
                <a:latin typeface="+mn-lt"/>
              </a:rPr>
              <a:t> GERİ KAZANIMI</a:t>
            </a:r>
          </a:p>
        </p:txBody>
      </p:sp>
      <p:graphicFrame>
        <p:nvGraphicFramePr>
          <p:cNvPr id="2" name="Diyagram 1"/>
          <p:cNvGraphicFramePr/>
          <p:nvPr>
            <p:extLst>
              <p:ext uri="{D42A27DB-BD31-4B8C-83A1-F6EECF244321}">
                <p14:modId xmlns:p14="http://schemas.microsoft.com/office/powerpoint/2010/main" xmlns="" val="3959548802"/>
              </p:ext>
            </p:extLst>
          </p:nvPr>
        </p:nvGraphicFramePr>
        <p:xfrm>
          <a:off x="179512" y="116632"/>
          <a:ext cx="8784976"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Dikdörtgen 20"/>
          <p:cNvSpPr/>
          <p:nvPr/>
        </p:nvSpPr>
        <p:spPr>
          <a:xfrm rot="2860971">
            <a:off x="4217807" y="1851177"/>
            <a:ext cx="615553" cy="2235500"/>
          </a:xfrm>
          <a:prstGeom prst="rect">
            <a:avLst/>
          </a:prstGeom>
        </p:spPr>
        <p:txBody>
          <a:bodyPr vert="vert270" wrap="square">
            <a:spAutoFit/>
          </a:bodyPr>
          <a:lstStyle/>
          <a:p>
            <a:pPr algn="ctr"/>
            <a:r>
              <a:rPr lang="tr-TR" sz="2800" b="1" dirty="0">
                <a:solidFill>
                  <a:srgbClr val="000000"/>
                </a:solidFill>
              </a:rPr>
              <a:t>PROTOKOL</a:t>
            </a:r>
          </a:p>
        </p:txBody>
      </p:sp>
    </p:spTree>
    <p:extLst>
      <p:ext uri="{BB962C8B-B14F-4D97-AF65-F5344CB8AC3E}">
        <p14:creationId xmlns:p14="http://schemas.microsoft.com/office/powerpoint/2010/main" xmlns="" val="41321858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2490" y="1916832"/>
            <a:ext cx="9121509" cy="1828800"/>
          </a:xfr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342900" indent="-342900" algn="ctr" eaLnBrk="1" hangingPunct="1">
              <a:spcBef>
                <a:spcPct val="20000"/>
              </a:spcBef>
            </a:pPr>
            <a:r>
              <a:rPr lang="tr-TR" sz="4000" kern="1200" dirty="0">
                <a:solidFill>
                  <a:srgbClr val="333399"/>
                </a:solidFill>
                <a:ea typeface="+mn-ea"/>
                <a:cs typeface="+mn-cs"/>
              </a:rPr>
              <a:t>SİSTEMDE </a:t>
            </a:r>
            <a:r>
              <a:rPr lang="tr-TR" sz="4000" kern="1200" dirty="0" smtClean="0">
                <a:solidFill>
                  <a:srgbClr val="333399"/>
                </a:solidFill>
                <a:ea typeface="+mn-ea"/>
                <a:cs typeface="+mn-cs"/>
              </a:rPr>
              <a:t>YAŞANAN </a:t>
            </a:r>
            <a:r>
              <a:rPr lang="tr-TR" sz="4000" kern="1200" dirty="0">
                <a:solidFill>
                  <a:srgbClr val="333399"/>
                </a:solidFill>
                <a:ea typeface="+mn-ea"/>
                <a:cs typeface="+mn-cs"/>
              </a:rPr>
              <a:t/>
            </a:r>
            <a:br>
              <a:rPr lang="tr-TR" sz="4000" kern="1200" dirty="0">
                <a:solidFill>
                  <a:srgbClr val="333399"/>
                </a:solidFill>
                <a:ea typeface="+mn-ea"/>
                <a:cs typeface="+mn-cs"/>
              </a:rPr>
            </a:br>
            <a:r>
              <a:rPr lang="tr-TR" sz="4000" kern="1200" dirty="0">
                <a:solidFill>
                  <a:srgbClr val="333399"/>
                </a:solidFill>
                <a:ea typeface="+mn-ea"/>
                <a:cs typeface="+mn-cs"/>
              </a:rPr>
              <a:t>SIKINTILAR</a:t>
            </a:r>
          </a:p>
        </p:txBody>
      </p:sp>
    </p:spTree>
    <p:extLst>
      <p:ext uri="{BB962C8B-B14F-4D97-AF65-F5344CB8AC3E}">
        <p14:creationId xmlns:p14="http://schemas.microsoft.com/office/powerpoint/2010/main" xmlns="" val="41723639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3094" y="5949280"/>
            <a:ext cx="7223202" cy="954107"/>
          </a:xfrm>
          <a:prstGeom prst="rect">
            <a:avLst/>
          </a:prstGeom>
          <a:noFill/>
        </p:spPr>
        <p:txBody>
          <a:bodyPr wrap="square" rtlCol="0">
            <a:spAutoFit/>
          </a:bodyPr>
          <a:lstStyle/>
          <a:p>
            <a:r>
              <a:rPr lang="tr-TR" sz="2800" b="1" dirty="0" smtClean="0">
                <a:solidFill>
                  <a:srgbClr val="FFFFFF"/>
                </a:solidFill>
              </a:rPr>
              <a:t>AMBALAJ ATIKLARININ KONTROLÜ YÖNETMELİĞİ</a:t>
            </a:r>
            <a:endParaRPr lang="tr-TR" sz="2800" b="1" dirty="0">
              <a:solidFill>
                <a:srgbClr val="FFFFFF"/>
              </a:solidFill>
            </a:endParaRPr>
          </a:p>
        </p:txBody>
      </p:sp>
      <p:grpSp>
        <p:nvGrpSpPr>
          <p:cNvPr id="4" name="Grup 3"/>
          <p:cNvGrpSpPr/>
          <p:nvPr/>
        </p:nvGrpSpPr>
        <p:grpSpPr>
          <a:xfrm>
            <a:off x="467544" y="810092"/>
            <a:ext cx="8404295" cy="4563124"/>
            <a:chOff x="605581" y="810092"/>
            <a:chExt cx="8266257" cy="4563124"/>
          </a:xfrm>
        </p:grpSpPr>
        <p:sp>
          <p:nvSpPr>
            <p:cNvPr id="5" name="Oval 4"/>
            <p:cNvSpPr/>
            <p:nvPr/>
          </p:nvSpPr>
          <p:spPr>
            <a:xfrm>
              <a:off x="7261755" y="836715"/>
              <a:ext cx="1610083" cy="1610346"/>
            </a:xfrm>
            <a:prstGeom prst="ellipse">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shade val="80000"/>
                <a:hueOff val="0"/>
                <a:satOff val="0"/>
                <a:lumOff val="0"/>
                <a:alphaOff val="0"/>
              </a:schemeClr>
            </a:fillRef>
            <a:effectRef idx="2">
              <a:schemeClr val="accent2">
                <a:shade val="80000"/>
                <a:hueOff val="0"/>
                <a:satOff val="0"/>
                <a:lumOff val="0"/>
                <a:alphaOff val="0"/>
              </a:schemeClr>
            </a:effectRef>
            <a:fontRef idx="minor">
              <a:schemeClr val="lt1"/>
            </a:fontRef>
          </p:style>
        </p:sp>
        <p:sp>
          <p:nvSpPr>
            <p:cNvPr id="6" name="Serbest Form 5"/>
            <p:cNvSpPr/>
            <p:nvPr/>
          </p:nvSpPr>
          <p:spPr>
            <a:xfrm>
              <a:off x="7314882" y="888325"/>
              <a:ext cx="1502972" cy="1502971"/>
            </a:xfrm>
            <a:custGeom>
              <a:avLst/>
              <a:gdLst>
                <a:gd name="connsiteX0" fmla="*/ 0 w 1502972"/>
                <a:gd name="connsiteY0" fmla="*/ 751486 h 1502971"/>
                <a:gd name="connsiteX1" fmla="*/ 751486 w 1502972"/>
                <a:gd name="connsiteY1" fmla="*/ 0 h 1502971"/>
                <a:gd name="connsiteX2" fmla="*/ 1502972 w 1502972"/>
                <a:gd name="connsiteY2" fmla="*/ 751486 h 1502971"/>
                <a:gd name="connsiteX3" fmla="*/ 751486 w 1502972"/>
                <a:gd name="connsiteY3" fmla="*/ 1502972 h 1502971"/>
                <a:gd name="connsiteX4" fmla="*/ 0 w 1502972"/>
                <a:gd name="connsiteY4" fmla="*/ 751486 h 1502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972" h="1502971">
                  <a:moveTo>
                    <a:pt x="0" y="751486"/>
                  </a:moveTo>
                  <a:cubicBezTo>
                    <a:pt x="0" y="336452"/>
                    <a:pt x="336452" y="0"/>
                    <a:pt x="751486" y="0"/>
                  </a:cubicBezTo>
                  <a:cubicBezTo>
                    <a:pt x="1166520" y="0"/>
                    <a:pt x="1502972" y="336452"/>
                    <a:pt x="1502972" y="751486"/>
                  </a:cubicBezTo>
                  <a:cubicBezTo>
                    <a:pt x="1502972" y="1166520"/>
                    <a:pt x="1166520" y="1502972"/>
                    <a:pt x="751486" y="1502972"/>
                  </a:cubicBezTo>
                  <a:cubicBezTo>
                    <a:pt x="336452" y="1502972"/>
                    <a:pt x="0" y="1166520"/>
                    <a:pt x="0" y="751486"/>
                  </a:cubicBezTo>
                  <a:close/>
                </a:path>
              </a:pathLst>
            </a:custGeom>
            <a:solidFill>
              <a:srgbClr val="FF0000"/>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2">
                <a:shade val="80000"/>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0638" tIns="250310" rIns="249780" bIns="250311" numCol="1" spcCol="1270" anchor="ctr" anchorCtr="0">
              <a:noAutofit/>
            </a:bodyPr>
            <a:lstStyle/>
            <a:p>
              <a:pPr lvl="0" algn="ctr" defTabSz="1244600">
                <a:lnSpc>
                  <a:spcPct val="90000"/>
                </a:lnSpc>
                <a:spcBef>
                  <a:spcPct val="0"/>
                </a:spcBef>
                <a:spcAft>
                  <a:spcPct val="35000"/>
                </a:spcAft>
              </a:pPr>
              <a:r>
                <a:rPr lang="tr-TR" sz="2800" kern="1200" dirty="0" smtClean="0"/>
                <a:t>2014</a:t>
              </a:r>
            </a:p>
          </p:txBody>
        </p:sp>
        <p:sp>
          <p:nvSpPr>
            <p:cNvPr id="7" name="Serbest Form 6"/>
            <p:cNvSpPr/>
            <p:nvPr/>
          </p:nvSpPr>
          <p:spPr>
            <a:xfrm>
              <a:off x="7314882" y="3410354"/>
              <a:ext cx="1512000" cy="1620000"/>
            </a:xfrm>
            <a:custGeom>
              <a:avLst/>
              <a:gdLst>
                <a:gd name="connsiteX0" fmla="*/ 0 w 1502972"/>
                <a:gd name="connsiteY0" fmla="*/ 0 h 882737"/>
                <a:gd name="connsiteX1" fmla="*/ 1502972 w 1502972"/>
                <a:gd name="connsiteY1" fmla="*/ 0 h 882737"/>
                <a:gd name="connsiteX2" fmla="*/ 1502972 w 1502972"/>
                <a:gd name="connsiteY2" fmla="*/ 882737 h 882737"/>
                <a:gd name="connsiteX3" fmla="*/ 0 w 1502972"/>
                <a:gd name="connsiteY3" fmla="*/ 882737 h 882737"/>
                <a:gd name="connsiteX4" fmla="*/ 0 w 1502972"/>
                <a:gd name="connsiteY4" fmla="*/ 0 h 88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972" h="882737">
                  <a:moveTo>
                    <a:pt x="0" y="0"/>
                  </a:moveTo>
                  <a:lnTo>
                    <a:pt x="1502972" y="0"/>
                  </a:lnTo>
                  <a:lnTo>
                    <a:pt x="1502972" y="882737"/>
                  </a:lnTo>
                  <a:lnTo>
                    <a:pt x="0" y="882737"/>
                  </a:lnTo>
                  <a:lnTo>
                    <a:pt x="0" y="0"/>
                  </a:lnTo>
                  <a:close/>
                </a:path>
              </a:pathLst>
            </a:custGeom>
            <a:solidFill>
              <a:srgbClr val="FF000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1" algn="ctr" defTabSz="711200">
                <a:lnSpc>
                  <a:spcPct val="90000"/>
                </a:lnSpc>
                <a:spcBef>
                  <a:spcPct val="0"/>
                </a:spcBef>
                <a:spcAft>
                  <a:spcPct val="15000"/>
                </a:spcAft>
              </a:pPr>
              <a:r>
                <a:rPr lang="tr-TR" sz="1600" b="1" kern="1200" dirty="0" smtClean="0"/>
                <a:t>Danıştay 14. Mahkemesinin Kararı Yeniden Bedelsiz Toplanması </a:t>
              </a:r>
              <a:endParaRPr lang="tr-TR" sz="1600" b="1" kern="1200" dirty="0"/>
            </a:p>
          </p:txBody>
        </p:sp>
        <p:sp>
          <p:nvSpPr>
            <p:cNvPr id="8" name="Gözyaşı Damlası 7"/>
            <p:cNvSpPr/>
            <p:nvPr/>
          </p:nvSpPr>
          <p:spPr>
            <a:xfrm rot="2700000">
              <a:off x="5596925" y="810092"/>
              <a:ext cx="1609896" cy="1609896"/>
            </a:xfrm>
            <a:prstGeom prst="teardrop">
              <a:avLst>
                <a:gd name="adj" fmla="val 100000"/>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shade val="80000"/>
                <a:hueOff val="0"/>
                <a:satOff val="-7005"/>
                <a:lumOff val="7938"/>
                <a:alphaOff val="0"/>
              </a:schemeClr>
            </a:fillRef>
            <a:effectRef idx="2">
              <a:schemeClr val="accent2">
                <a:shade val="80000"/>
                <a:hueOff val="0"/>
                <a:satOff val="-7005"/>
                <a:lumOff val="7938"/>
                <a:alphaOff val="0"/>
              </a:schemeClr>
            </a:effectRef>
            <a:fontRef idx="minor">
              <a:schemeClr val="lt1"/>
            </a:fontRef>
          </p:style>
        </p:sp>
        <p:sp>
          <p:nvSpPr>
            <p:cNvPr id="9" name="Serbest Form 8"/>
            <p:cNvSpPr/>
            <p:nvPr/>
          </p:nvSpPr>
          <p:spPr>
            <a:xfrm>
              <a:off x="5651672" y="888325"/>
              <a:ext cx="1502972" cy="1502971"/>
            </a:xfrm>
            <a:custGeom>
              <a:avLst/>
              <a:gdLst>
                <a:gd name="connsiteX0" fmla="*/ 0 w 1502972"/>
                <a:gd name="connsiteY0" fmla="*/ 751486 h 1502971"/>
                <a:gd name="connsiteX1" fmla="*/ 751486 w 1502972"/>
                <a:gd name="connsiteY1" fmla="*/ 0 h 1502971"/>
                <a:gd name="connsiteX2" fmla="*/ 1502972 w 1502972"/>
                <a:gd name="connsiteY2" fmla="*/ 751486 h 1502971"/>
                <a:gd name="connsiteX3" fmla="*/ 751486 w 1502972"/>
                <a:gd name="connsiteY3" fmla="*/ 1502972 h 1502971"/>
                <a:gd name="connsiteX4" fmla="*/ 0 w 1502972"/>
                <a:gd name="connsiteY4" fmla="*/ 751486 h 1502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972" h="1502971">
                  <a:moveTo>
                    <a:pt x="0" y="751486"/>
                  </a:moveTo>
                  <a:cubicBezTo>
                    <a:pt x="0" y="336452"/>
                    <a:pt x="336452" y="0"/>
                    <a:pt x="751486" y="0"/>
                  </a:cubicBezTo>
                  <a:cubicBezTo>
                    <a:pt x="1166520" y="0"/>
                    <a:pt x="1502972" y="336452"/>
                    <a:pt x="1502972" y="751486"/>
                  </a:cubicBezTo>
                  <a:cubicBezTo>
                    <a:pt x="1502972" y="1166520"/>
                    <a:pt x="1166520" y="1502972"/>
                    <a:pt x="751486" y="1502972"/>
                  </a:cubicBezTo>
                  <a:cubicBezTo>
                    <a:pt x="336452" y="1502972"/>
                    <a:pt x="0" y="1166520"/>
                    <a:pt x="0" y="751486"/>
                  </a:cubicBezTo>
                  <a:close/>
                </a:path>
              </a:pathLst>
            </a:custGeom>
            <a:solidFill>
              <a:srgbClr val="00B050"/>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2">
                <a:shade val="80000"/>
                <a:hueOff val="0"/>
                <a:satOff val="-7005"/>
                <a:lumOff val="7938"/>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9781" tIns="250310" rIns="250637" bIns="250311" numCol="1" spcCol="1270" anchor="ctr" anchorCtr="0">
              <a:noAutofit/>
            </a:bodyPr>
            <a:lstStyle/>
            <a:p>
              <a:pPr lvl="0" algn="ctr" defTabSz="1244600">
                <a:lnSpc>
                  <a:spcPct val="90000"/>
                </a:lnSpc>
                <a:spcBef>
                  <a:spcPct val="0"/>
                </a:spcBef>
                <a:spcAft>
                  <a:spcPct val="35000"/>
                </a:spcAft>
              </a:pPr>
              <a:r>
                <a:rPr lang="tr-TR" sz="2800" kern="1200" dirty="0" smtClean="0"/>
                <a:t>2011</a:t>
              </a:r>
              <a:endParaRPr lang="tr-TR" sz="2800" kern="1200" dirty="0"/>
            </a:p>
          </p:txBody>
        </p:sp>
        <p:sp>
          <p:nvSpPr>
            <p:cNvPr id="10" name="Serbest Form 9"/>
            <p:cNvSpPr/>
            <p:nvPr/>
          </p:nvSpPr>
          <p:spPr>
            <a:xfrm>
              <a:off x="5652288" y="3428998"/>
              <a:ext cx="1512000" cy="1620000"/>
            </a:xfrm>
            <a:custGeom>
              <a:avLst/>
              <a:gdLst>
                <a:gd name="connsiteX0" fmla="*/ 0 w 1502972"/>
                <a:gd name="connsiteY0" fmla="*/ 0 h 882737"/>
                <a:gd name="connsiteX1" fmla="*/ 1502972 w 1502972"/>
                <a:gd name="connsiteY1" fmla="*/ 0 h 882737"/>
                <a:gd name="connsiteX2" fmla="*/ 1502972 w 1502972"/>
                <a:gd name="connsiteY2" fmla="*/ 882737 h 882737"/>
                <a:gd name="connsiteX3" fmla="*/ 0 w 1502972"/>
                <a:gd name="connsiteY3" fmla="*/ 882737 h 882737"/>
                <a:gd name="connsiteX4" fmla="*/ 0 w 1502972"/>
                <a:gd name="connsiteY4" fmla="*/ 0 h 88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972" h="882737">
                  <a:moveTo>
                    <a:pt x="0" y="0"/>
                  </a:moveTo>
                  <a:lnTo>
                    <a:pt x="1502972" y="0"/>
                  </a:lnTo>
                  <a:lnTo>
                    <a:pt x="1502972" y="882737"/>
                  </a:lnTo>
                  <a:lnTo>
                    <a:pt x="0" y="882737"/>
                  </a:lnTo>
                  <a:lnTo>
                    <a:pt x="0" y="0"/>
                  </a:lnTo>
                  <a:close/>
                </a:path>
              </a:pathLst>
            </a:custGeom>
            <a:solidFill>
              <a:srgbClr val="00B05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1" algn="ctr" defTabSz="711200">
                <a:lnSpc>
                  <a:spcPct val="90000"/>
                </a:lnSpc>
                <a:spcBef>
                  <a:spcPct val="0"/>
                </a:spcBef>
                <a:spcAft>
                  <a:spcPct val="15000"/>
                </a:spcAft>
              </a:pPr>
              <a:r>
                <a:rPr lang="tr-TR" sz="1600" b="1" kern="1200" dirty="0" smtClean="0"/>
                <a:t>Bedel Şartı Aranmaksızın Toplanması</a:t>
              </a:r>
              <a:endParaRPr lang="tr-TR" sz="1600" b="1" kern="1200" dirty="0"/>
            </a:p>
          </p:txBody>
        </p:sp>
        <p:sp>
          <p:nvSpPr>
            <p:cNvPr id="11" name="Gözyaşı Damlası 10"/>
            <p:cNvSpPr/>
            <p:nvPr/>
          </p:nvSpPr>
          <p:spPr>
            <a:xfrm rot="2700000">
              <a:off x="3933715" y="1325851"/>
              <a:ext cx="1609896" cy="1609896"/>
            </a:xfrm>
            <a:prstGeom prst="teardrop">
              <a:avLst>
                <a:gd name="adj" fmla="val 100000"/>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shade val="80000"/>
                <a:hueOff val="0"/>
                <a:satOff val="-14010"/>
                <a:lumOff val="15876"/>
                <a:alphaOff val="0"/>
              </a:schemeClr>
            </a:fillRef>
            <a:effectRef idx="2">
              <a:schemeClr val="accent2">
                <a:shade val="80000"/>
                <a:hueOff val="0"/>
                <a:satOff val="-14010"/>
                <a:lumOff val="15876"/>
                <a:alphaOff val="0"/>
              </a:schemeClr>
            </a:effectRef>
            <a:fontRef idx="minor">
              <a:schemeClr val="lt1"/>
            </a:fontRef>
          </p:style>
        </p:sp>
        <p:sp>
          <p:nvSpPr>
            <p:cNvPr id="12" name="Serbest Form 11"/>
            <p:cNvSpPr/>
            <p:nvPr/>
          </p:nvSpPr>
          <p:spPr>
            <a:xfrm>
              <a:off x="3987605" y="1406098"/>
              <a:ext cx="1502972" cy="1502971"/>
            </a:xfrm>
            <a:custGeom>
              <a:avLst/>
              <a:gdLst>
                <a:gd name="connsiteX0" fmla="*/ 0 w 1502972"/>
                <a:gd name="connsiteY0" fmla="*/ 751486 h 1502971"/>
                <a:gd name="connsiteX1" fmla="*/ 751486 w 1502972"/>
                <a:gd name="connsiteY1" fmla="*/ 0 h 1502971"/>
                <a:gd name="connsiteX2" fmla="*/ 1502972 w 1502972"/>
                <a:gd name="connsiteY2" fmla="*/ 751486 h 1502971"/>
                <a:gd name="connsiteX3" fmla="*/ 751486 w 1502972"/>
                <a:gd name="connsiteY3" fmla="*/ 1502972 h 1502971"/>
                <a:gd name="connsiteX4" fmla="*/ 0 w 1502972"/>
                <a:gd name="connsiteY4" fmla="*/ 751486 h 1502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972" h="1502971">
                  <a:moveTo>
                    <a:pt x="0" y="751486"/>
                  </a:moveTo>
                  <a:cubicBezTo>
                    <a:pt x="0" y="336452"/>
                    <a:pt x="336452" y="0"/>
                    <a:pt x="751486" y="0"/>
                  </a:cubicBezTo>
                  <a:cubicBezTo>
                    <a:pt x="1166520" y="0"/>
                    <a:pt x="1502972" y="336452"/>
                    <a:pt x="1502972" y="751486"/>
                  </a:cubicBezTo>
                  <a:cubicBezTo>
                    <a:pt x="1502972" y="1166520"/>
                    <a:pt x="1166520" y="1502972"/>
                    <a:pt x="751486" y="1502972"/>
                  </a:cubicBezTo>
                  <a:cubicBezTo>
                    <a:pt x="336452" y="1502972"/>
                    <a:pt x="0" y="1166520"/>
                    <a:pt x="0" y="751486"/>
                  </a:cubicBezTo>
                  <a:close/>
                </a:path>
              </a:pathLst>
            </a:custGeom>
            <a:solidFill>
              <a:srgbClr val="FFFF00">
                <a:alpha val="90000"/>
              </a:srgbClr>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2">
                <a:shade val="80000"/>
                <a:hueOff val="0"/>
                <a:satOff val="-14010"/>
                <a:lumOff val="15876"/>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9781" tIns="250311" rIns="250637" bIns="250310" numCol="1" spcCol="1270" anchor="ctr" anchorCtr="0">
              <a:noAutofit/>
            </a:bodyPr>
            <a:lstStyle/>
            <a:p>
              <a:pPr lvl="0" algn="ctr" defTabSz="1244600">
                <a:lnSpc>
                  <a:spcPct val="90000"/>
                </a:lnSpc>
                <a:spcBef>
                  <a:spcPct val="0"/>
                </a:spcBef>
                <a:spcAft>
                  <a:spcPct val="35000"/>
                </a:spcAft>
              </a:pPr>
              <a:r>
                <a:rPr lang="tr-TR" sz="2800" kern="1200" dirty="0" smtClean="0"/>
                <a:t>2009 2010</a:t>
              </a:r>
              <a:endParaRPr lang="tr-TR" sz="2800" kern="1200" dirty="0"/>
            </a:p>
          </p:txBody>
        </p:sp>
        <p:sp>
          <p:nvSpPr>
            <p:cNvPr id="13" name="Serbest Form 12"/>
            <p:cNvSpPr/>
            <p:nvPr/>
          </p:nvSpPr>
          <p:spPr>
            <a:xfrm>
              <a:off x="3987605" y="3753216"/>
              <a:ext cx="1512000" cy="1620000"/>
            </a:xfrm>
            <a:custGeom>
              <a:avLst/>
              <a:gdLst>
                <a:gd name="connsiteX0" fmla="*/ 0 w 1502972"/>
                <a:gd name="connsiteY0" fmla="*/ 0 h 882737"/>
                <a:gd name="connsiteX1" fmla="*/ 1502972 w 1502972"/>
                <a:gd name="connsiteY1" fmla="*/ 0 h 882737"/>
                <a:gd name="connsiteX2" fmla="*/ 1502972 w 1502972"/>
                <a:gd name="connsiteY2" fmla="*/ 882737 h 882737"/>
                <a:gd name="connsiteX3" fmla="*/ 0 w 1502972"/>
                <a:gd name="connsiteY3" fmla="*/ 882737 h 882737"/>
                <a:gd name="connsiteX4" fmla="*/ 0 w 1502972"/>
                <a:gd name="connsiteY4" fmla="*/ 0 h 88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972" h="882737">
                  <a:moveTo>
                    <a:pt x="0" y="0"/>
                  </a:moveTo>
                  <a:lnTo>
                    <a:pt x="1502972" y="0"/>
                  </a:lnTo>
                  <a:lnTo>
                    <a:pt x="1502972" y="882737"/>
                  </a:lnTo>
                  <a:lnTo>
                    <a:pt x="0" y="882737"/>
                  </a:lnTo>
                  <a:lnTo>
                    <a:pt x="0" y="0"/>
                  </a:lnTo>
                  <a:close/>
                </a:path>
              </a:pathLst>
            </a:custGeom>
            <a:solidFill>
              <a:srgbClr val="FFFF0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1" algn="ctr" defTabSz="622300">
                <a:lnSpc>
                  <a:spcPct val="90000"/>
                </a:lnSpc>
                <a:spcBef>
                  <a:spcPct val="0"/>
                </a:spcBef>
                <a:spcAft>
                  <a:spcPct val="15000"/>
                </a:spcAft>
              </a:pPr>
              <a:r>
                <a:rPr lang="tr-TR" sz="1600" b="1" kern="1200" dirty="0" smtClean="0"/>
                <a:t>Ambalaj Atıkları Yönetmelik Taslağı Çalışmaları </a:t>
              </a:r>
              <a:endParaRPr lang="tr-TR" sz="1600" b="1" kern="1200" dirty="0"/>
            </a:p>
            <a:p>
              <a:pPr marL="0" lvl="1" algn="ctr" defTabSz="622300">
                <a:lnSpc>
                  <a:spcPct val="90000"/>
                </a:lnSpc>
                <a:spcBef>
                  <a:spcPct val="0"/>
                </a:spcBef>
                <a:spcAft>
                  <a:spcPct val="15000"/>
                </a:spcAft>
              </a:pPr>
              <a:r>
                <a:rPr lang="tr-TR" sz="1600" b="1" u="sng" kern="1200" dirty="0" smtClean="0"/>
                <a:t>(Bedel Şartı Aranmaksızın</a:t>
              </a:r>
              <a:r>
                <a:rPr lang="tr-TR" sz="1600" b="1" kern="1200" dirty="0" smtClean="0"/>
                <a:t>)</a:t>
              </a:r>
              <a:endParaRPr lang="tr-TR" sz="1600" b="1" kern="1200" dirty="0"/>
            </a:p>
          </p:txBody>
        </p:sp>
        <p:sp>
          <p:nvSpPr>
            <p:cNvPr id="14" name="Gözyaşı Damlası 13"/>
            <p:cNvSpPr/>
            <p:nvPr/>
          </p:nvSpPr>
          <p:spPr>
            <a:xfrm rot="2700000">
              <a:off x="2269648" y="810092"/>
              <a:ext cx="1609896" cy="1609896"/>
            </a:xfrm>
            <a:prstGeom prst="teardrop">
              <a:avLst>
                <a:gd name="adj" fmla="val 100000"/>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shade val="80000"/>
                <a:hueOff val="0"/>
                <a:satOff val="-21014"/>
                <a:lumOff val="23814"/>
                <a:alphaOff val="0"/>
              </a:schemeClr>
            </a:fillRef>
            <a:effectRef idx="2">
              <a:schemeClr val="accent2">
                <a:shade val="80000"/>
                <a:hueOff val="0"/>
                <a:satOff val="-21014"/>
                <a:lumOff val="23814"/>
                <a:alphaOff val="0"/>
              </a:schemeClr>
            </a:effectRef>
            <a:fontRef idx="minor">
              <a:schemeClr val="lt1"/>
            </a:fontRef>
          </p:style>
        </p:sp>
        <p:sp>
          <p:nvSpPr>
            <p:cNvPr id="15" name="Serbest Form 14"/>
            <p:cNvSpPr/>
            <p:nvPr/>
          </p:nvSpPr>
          <p:spPr>
            <a:xfrm>
              <a:off x="2323539" y="888325"/>
              <a:ext cx="1502972" cy="1502971"/>
            </a:xfrm>
            <a:custGeom>
              <a:avLst/>
              <a:gdLst>
                <a:gd name="connsiteX0" fmla="*/ 0 w 1502972"/>
                <a:gd name="connsiteY0" fmla="*/ 751486 h 1502971"/>
                <a:gd name="connsiteX1" fmla="*/ 751486 w 1502972"/>
                <a:gd name="connsiteY1" fmla="*/ 0 h 1502971"/>
                <a:gd name="connsiteX2" fmla="*/ 1502972 w 1502972"/>
                <a:gd name="connsiteY2" fmla="*/ 751486 h 1502971"/>
                <a:gd name="connsiteX3" fmla="*/ 751486 w 1502972"/>
                <a:gd name="connsiteY3" fmla="*/ 1502972 h 1502971"/>
                <a:gd name="connsiteX4" fmla="*/ 0 w 1502972"/>
                <a:gd name="connsiteY4" fmla="*/ 751486 h 1502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972" h="1502971">
                  <a:moveTo>
                    <a:pt x="0" y="751486"/>
                  </a:moveTo>
                  <a:cubicBezTo>
                    <a:pt x="0" y="336452"/>
                    <a:pt x="336452" y="0"/>
                    <a:pt x="751486" y="0"/>
                  </a:cubicBezTo>
                  <a:cubicBezTo>
                    <a:pt x="1166520" y="0"/>
                    <a:pt x="1502972" y="336452"/>
                    <a:pt x="1502972" y="751486"/>
                  </a:cubicBezTo>
                  <a:cubicBezTo>
                    <a:pt x="1502972" y="1166520"/>
                    <a:pt x="1166520" y="1502972"/>
                    <a:pt x="751486" y="1502972"/>
                  </a:cubicBezTo>
                  <a:cubicBezTo>
                    <a:pt x="336452" y="1502972"/>
                    <a:pt x="0" y="1166520"/>
                    <a:pt x="0" y="751486"/>
                  </a:cubicBezTo>
                  <a:close/>
                </a:path>
              </a:pathLst>
            </a:custGeom>
            <a:solidFill>
              <a:schemeClr val="accent2">
                <a:lumMod val="60000"/>
                <a:lumOff val="40000"/>
              </a:schemeClr>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2">
                <a:shade val="80000"/>
                <a:hueOff val="0"/>
                <a:satOff val="-21014"/>
                <a:lumOff val="23814"/>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0637" tIns="250310" rIns="249781" bIns="250311" numCol="1" spcCol="1270" anchor="ctr" anchorCtr="0">
              <a:noAutofit/>
            </a:bodyPr>
            <a:lstStyle/>
            <a:p>
              <a:pPr lvl="0" algn="ctr" defTabSz="1244600">
                <a:lnSpc>
                  <a:spcPct val="90000"/>
                </a:lnSpc>
                <a:spcBef>
                  <a:spcPct val="0"/>
                </a:spcBef>
                <a:spcAft>
                  <a:spcPct val="35000"/>
                </a:spcAft>
              </a:pPr>
              <a:r>
                <a:rPr lang="tr-TR" sz="2800" kern="1200" dirty="0" smtClean="0"/>
                <a:t>2007</a:t>
              </a:r>
              <a:endParaRPr lang="tr-TR" sz="2800" kern="1200" dirty="0"/>
            </a:p>
          </p:txBody>
        </p:sp>
        <p:sp>
          <p:nvSpPr>
            <p:cNvPr id="16" name="Serbest Form 15"/>
            <p:cNvSpPr/>
            <p:nvPr/>
          </p:nvSpPr>
          <p:spPr>
            <a:xfrm>
              <a:off x="2323539" y="3410354"/>
              <a:ext cx="1512000" cy="1620000"/>
            </a:xfrm>
            <a:custGeom>
              <a:avLst/>
              <a:gdLst>
                <a:gd name="connsiteX0" fmla="*/ 0 w 1502972"/>
                <a:gd name="connsiteY0" fmla="*/ 0 h 882737"/>
                <a:gd name="connsiteX1" fmla="*/ 1502972 w 1502972"/>
                <a:gd name="connsiteY1" fmla="*/ 0 h 882737"/>
                <a:gd name="connsiteX2" fmla="*/ 1502972 w 1502972"/>
                <a:gd name="connsiteY2" fmla="*/ 882737 h 882737"/>
                <a:gd name="connsiteX3" fmla="*/ 0 w 1502972"/>
                <a:gd name="connsiteY3" fmla="*/ 882737 h 882737"/>
                <a:gd name="connsiteX4" fmla="*/ 0 w 1502972"/>
                <a:gd name="connsiteY4" fmla="*/ 0 h 88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972" h="882737">
                  <a:moveTo>
                    <a:pt x="0" y="0"/>
                  </a:moveTo>
                  <a:lnTo>
                    <a:pt x="1502972" y="0"/>
                  </a:lnTo>
                  <a:lnTo>
                    <a:pt x="1502972" y="882737"/>
                  </a:lnTo>
                  <a:lnTo>
                    <a:pt x="0" y="882737"/>
                  </a:lnTo>
                  <a:lnTo>
                    <a:pt x="0" y="0"/>
                  </a:lnTo>
                  <a:close/>
                </a:path>
              </a:pathLst>
            </a:custGeom>
            <a:solidFill>
              <a:schemeClr val="accent2">
                <a:lumMod val="60000"/>
                <a:lumOff val="4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1" algn="ctr" defTabSz="711200">
                <a:lnSpc>
                  <a:spcPct val="90000"/>
                </a:lnSpc>
                <a:spcBef>
                  <a:spcPct val="0"/>
                </a:spcBef>
                <a:spcAft>
                  <a:spcPct val="15000"/>
                </a:spcAft>
              </a:pPr>
              <a:r>
                <a:rPr lang="tr-TR" sz="1600" b="1" kern="1200" dirty="0" smtClean="0"/>
                <a:t>Bedelsiz Toplanması</a:t>
              </a:r>
              <a:endParaRPr lang="tr-TR" sz="1600" b="1" kern="1200" dirty="0"/>
            </a:p>
          </p:txBody>
        </p:sp>
        <p:sp>
          <p:nvSpPr>
            <p:cNvPr id="17" name="Gözyaşı Damlası 16"/>
            <p:cNvSpPr/>
            <p:nvPr/>
          </p:nvSpPr>
          <p:spPr>
            <a:xfrm rot="2700000">
              <a:off x="605581" y="810092"/>
              <a:ext cx="1609896" cy="1609896"/>
            </a:xfrm>
            <a:prstGeom prst="teardrop">
              <a:avLst>
                <a:gd name="adj" fmla="val 100000"/>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shade val="80000"/>
                <a:hueOff val="0"/>
                <a:satOff val="-28019"/>
                <a:lumOff val="31752"/>
                <a:alphaOff val="0"/>
              </a:schemeClr>
            </a:fillRef>
            <a:effectRef idx="2">
              <a:schemeClr val="accent2">
                <a:shade val="80000"/>
                <a:hueOff val="0"/>
                <a:satOff val="-28019"/>
                <a:lumOff val="31752"/>
                <a:alphaOff val="0"/>
              </a:schemeClr>
            </a:effectRef>
            <a:fontRef idx="minor">
              <a:schemeClr val="lt1"/>
            </a:fontRef>
          </p:style>
        </p:sp>
        <p:sp>
          <p:nvSpPr>
            <p:cNvPr id="18" name="Serbest Form 17"/>
            <p:cNvSpPr/>
            <p:nvPr/>
          </p:nvSpPr>
          <p:spPr>
            <a:xfrm>
              <a:off x="670218" y="888325"/>
              <a:ext cx="1502972" cy="1502971"/>
            </a:xfrm>
            <a:custGeom>
              <a:avLst/>
              <a:gdLst>
                <a:gd name="connsiteX0" fmla="*/ 0 w 1502972"/>
                <a:gd name="connsiteY0" fmla="*/ 751486 h 1502971"/>
                <a:gd name="connsiteX1" fmla="*/ 751486 w 1502972"/>
                <a:gd name="connsiteY1" fmla="*/ 0 h 1502971"/>
                <a:gd name="connsiteX2" fmla="*/ 1502972 w 1502972"/>
                <a:gd name="connsiteY2" fmla="*/ 751486 h 1502971"/>
                <a:gd name="connsiteX3" fmla="*/ 751486 w 1502972"/>
                <a:gd name="connsiteY3" fmla="*/ 1502972 h 1502971"/>
                <a:gd name="connsiteX4" fmla="*/ 0 w 1502972"/>
                <a:gd name="connsiteY4" fmla="*/ 751486 h 1502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972" h="1502971">
                  <a:moveTo>
                    <a:pt x="0" y="751486"/>
                  </a:moveTo>
                  <a:cubicBezTo>
                    <a:pt x="0" y="336452"/>
                    <a:pt x="336452" y="0"/>
                    <a:pt x="751486" y="0"/>
                  </a:cubicBezTo>
                  <a:cubicBezTo>
                    <a:pt x="1166520" y="0"/>
                    <a:pt x="1502972" y="336452"/>
                    <a:pt x="1502972" y="751486"/>
                  </a:cubicBezTo>
                  <a:cubicBezTo>
                    <a:pt x="1502972" y="1166520"/>
                    <a:pt x="1166520" y="1502972"/>
                    <a:pt x="751486" y="1502972"/>
                  </a:cubicBezTo>
                  <a:cubicBezTo>
                    <a:pt x="336452" y="1502972"/>
                    <a:pt x="0" y="1166520"/>
                    <a:pt x="0" y="751486"/>
                  </a:cubicBezTo>
                  <a:close/>
                </a:path>
              </a:pathLst>
            </a:custGeom>
            <a:solidFill>
              <a:srgbClr val="00B0F0"/>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2">
                <a:shade val="80000"/>
                <a:hueOff val="0"/>
                <a:satOff val="-28019"/>
                <a:lumOff val="31752"/>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5718" tIns="255390" rIns="254860" bIns="255391" numCol="1" spcCol="1270" anchor="ctr" anchorCtr="0">
              <a:noAutofit/>
            </a:bodyPr>
            <a:lstStyle/>
            <a:p>
              <a:pPr lvl="0" algn="ctr" defTabSz="1422400">
                <a:lnSpc>
                  <a:spcPct val="90000"/>
                </a:lnSpc>
                <a:spcBef>
                  <a:spcPct val="0"/>
                </a:spcBef>
                <a:spcAft>
                  <a:spcPct val="35000"/>
                </a:spcAft>
              </a:pPr>
              <a:r>
                <a:rPr lang="tr-TR" sz="3200" kern="1200" dirty="0" smtClean="0"/>
                <a:t>2004</a:t>
              </a:r>
              <a:endParaRPr lang="tr-TR" sz="3200" kern="1200" dirty="0"/>
            </a:p>
          </p:txBody>
        </p:sp>
        <p:sp>
          <p:nvSpPr>
            <p:cNvPr id="19" name="Serbest Form 18"/>
            <p:cNvSpPr/>
            <p:nvPr/>
          </p:nvSpPr>
          <p:spPr>
            <a:xfrm>
              <a:off x="659472" y="3410354"/>
              <a:ext cx="1512000" cy="1620000"/>
            </a:xfrm>
            <a:custGeom>
              <a:avLst/>
              <a:gdLst>
                <a:gd name="connsiteX0" fmla="*/ 0 w 1502972"/>
                <a:gd name="connsiteY0" fmla="*/ 0 h 882737"/>
                <a:gd name="connsiteX1" fmla="*/ 1502972 w 1502972"/>
                <a:gd name="connsiteY1" fmla="*/ 0 h 882737"/>
                <a:gd name="connsiteX2" fmla="*/ 1502972 w 1502972"/>
                <a:gd name="connsiteY2" fmla="*/ 882737 h 882737"/>
                <a:gd name="connsiteX3" fmla="*/ 0 w 1502972"/>
                <a:gd name="connsiteY3" fmla="*/ 882737 h 882737"/>
                <a:gd name="connsiteX4" fmla="*/ 0 w 1502972"/>
                <a:gd name="connsiteY4" fmla="*/ 0 h 88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972" h="882737">
                  <a:moveTo>
                    <a:pt x="0" y="0"/>
                  </a:moveTo>
                  <a:lnTo>
                    <a:pt x="1502972" y="0"/>
                  </a:lnTo>
                  <a:lnTo>
                    <a:pt x="1502972" y="882737"/>
                  </a:lnTo>
                  <a:lnTo>
                    <a:pt x="0" y="882737"/>
                  </a:lnTo>
                  <a:lnTo>
                    <a:pt x="0" y="0"/>
                  </a:lnTo>
                  <a:close/>
                </a:path>
              </a:pathLst>
            </a:custGeom>
            <a:solidFill>
              <a:srgbClr val="00B0F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1" algn="ctr" defTabSz="711200">
                <a:lnSpc>
                  <a:spcPct val="90000"/>
                </a:lnSpc>
                <a:spcBef>
                  <a:spcPct val="0"/>
                </a:spcBef>
                <a:spcAft>
                  <a:spcPct val="15000"/>
                </a:spcAft>
              </a:pPr>
              <a:r>
                <a:rPr lang="tr-TR" sz="1600" b="1" kern="1200" dirty="0" smtClean="0"/>
                <a:t>İlk Ambalaj Tanımı</a:t>
              </a:r>
              <a:endParaRPr lang="tr-TR" sz="1600" b="1" kern="1200" dirty="0"/>
            </a:p>
            <a:p>
              <a:pPr marL="0" lvl="1" algn="ctr" defTabSz="711200">
                <a:lnSpc>
                  <a:spcPct val="90000"/>
                </a:lnSpc>
                <a:spcBef>
                  <a:spcPct val="0"/>
                </a:spcBef>
                <a:spcAft>
                  <a:spcPct val="15000"/>
                </a:spcAft>
              </a:pPr>
              <a:r>
                <a:rPr lang="tr-TR" sz="1600" b="1" kern="1200" dirty="0" smtClean="0"/>
                <a:t>Kaynağında ayrı toplama</a:t>
              </a:r>
              <a:endParaRPr lang="tr-TR" sz="1600" b="1" kern="1200" dirty="0"/>
            </a:p>
          </p:txBody>
        </p:sp>
      </p:grpSp>
    </p:spTree>
    <p:extLst>
      <p:ext uri="{BB962C8B-B14F-4D97-AF65-F5344CB8AC3E}">
        <p14:creationId xmlns:p14="http://schemas.microsoft.com/office/powerpoint/2010/main" xmlns="" val="409503285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30722" name="Rectangle 2"/>
          <p:cNvSpPr>
            <a:spLocks noGrp="1" noChangeArrowheads="1"/>
          </p:cNvSpPr>
          <p:nvPr/>
        </p:nvSpPr>
        <p:spPr bwMode="auto">
          <a:xfrm>
            <a:off x="0" y="6170454"/>
            <a:ext cx="6084888"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tr-TR" altLang="tr-TR" sz="2600" b="1" dirty="0">
                <a:solidFill>
                  <a:srgbClr val="FFFFFF"/>
                </a:solidFill>
              </a:rPr>
              <a:t>AMBALAJ ATIK DEĞİŞİMİ (TON)</a:t>
            </a:r>
          </a:p>
        </p:txBody>
      </p:sp>
      <p:graphicFrame>
        <p:nvGraphicFramePr>
          <p:cNvPr id="6" name="2 Grafik"/>
          <p:cNvGraphicFramePr>
            <a:graphicFrameLocks/>
          </p:cNvGraphicFramePr>
          <p:nvPr>
            <p:extLst>
              <p:ext uri="{D42A27DB-BD31-4B8C-83A1-F6EECF244321}">
                <p14:modId xmlns:p14="http://schemas.microsoft.com/office/powerpoint/2010/main" xmlns="" val="3706098728"/>
              </p:ext>
            </p:extLst>
          </p:nvPr>
        </p:nvGraphicFramePr>
        <p:xfrm>
          <a:off x="142844" y="428604"/>
          <a:ext cx="8715435" cy="5500726"/>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Düz Bağlayıcı 2"/>
          <p:cNvCxnSpPr/>
          <p:nvPr/>
        </p:nvCxnSpPr>
        <p:spPr>
          <a:xfrm>
            <a:off x="5076056" y="332656"/>
            <a:ext cx="0" cy="5256584"/>
          </a:xfrm>
          <a:prstGeom prst="line">
            <a:avLst/>
          </a:prstGeom>
          <a:ln/>
        </p:spPr>
        <p:style>
          <a:lnRef idx="3">
            <a:schemeClr val="dk1"/>
          </a:lnRef>
          <a:fillRef idx="0">
            <a:schemeClr val="dk1"/>
          </a:fillRef>
          <a:effectRef idx="2">
            <a:schemeClr val="dk1"/>
          </a:effectRef>
          <a:fontRef idx="minor">
            <a:schemeClr val="tx1"/>
          </a:fontRef>
        </p:style>
      </p:cxn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7573664" y="1894216"/>
            <a:ext cx="742752" cy="15347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Metin kutusu 4"/>
          <p:cNvSpPr txBox="1"/>
          <p:nvPr/>
        </p:nvSpPr>
        <p:spPr>
          <a:xfrm>
            <a:off x="1602284" y="9490"/>
            <a:ext cx="2880320" cy="923330"/>
          </a:xfrm>
          <a:prstGeom prst="rect">
            <a:avLst/>
          </a:prstGeom>
          <a:noFill/>
        </p:spPr>
        <p:txBody>
          <a:bodyPr wrap="square" rtlCol="0">
            <a:spAutoFit/>
          </a:bodyPr>
          <a:lstStyle/>
          <a:p>
            <a:pPr algn="ctr"/>
            <a:r>
              <a:rPr lang="tr-TR" b="1" dirty="0" smtClean="0"/>
              <a:t>2011 </a:t>
            </a:r>
            <a:r>
              <a:rPr lang="tr-TR" b="1" dirty="0"/>
              <a:t>Yılında </a:t>
            </a:r>
            <a:r>
              <a:rPr lang="tr-TR" b="1" dirty="0" smtClean="0"/>
              <a:t>Yapılan Yönetmelik Değişikliği Öncesi </a:t>
            </a:r>
            <a:endParaRPr lang="tr-TR" b="1" dirty="0"/>
          </a:p>
        </p:txBody>
      </p:sp>
      <p:sp>
        <p:nvSpPr>
          <p:cNvPr id="11" name="Metin kutusu 10"/>
          <p:cNvSpPr txBox="1"/>
          <p:nvPr/>
        </p:nvSpPr>
        <p:spPr>
          <a:xfrm>
            <a:off x="5436096" y="42600"/>
            <a:ext cx="2880320" cy="923330"/>
          </a:xfrm>
          <a:prstGeom prst="rect">
            <a:avLst/>
          </a:prstGeom>
          <a:noFill/>
        </p:spPr>
        <p:txBody>
          <a:bodyPr wrap="square" rtlCol="0">
            <a:spAutoFit/>
          </a:bodyPr>
          <a:lstStyle/>
          <a:p>
            <a:pPr algn="ctr"/>
            <a:r>
              <a:rPr lang="tr-TR" b="1" dirty="0" smtClean="0"/>
              <a:t>2011 Yılında Yapılan Yönetmelik Değişikliği Sonrası</a:t>
            </a:r>
            <a:endParaRPr lang="tr-TR" b="1" dirty="0"/>
          </a:p>
        </p:txBody>
      </p:sp>
    </p:spTree>
    <p:extLst>
      <p:ext uri="{BB962C8B-B14F-4D97-AF65-F5344CB8AC3E}">
        <p14:creationId xmlns:p14="http://schemas.microsoft.com/office/powerpoint/2010/main" xmlns="" val="26165647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graphicFrame>
        <p:nvGraphicFramePr>
          <p:cNvPr id="9" name="Grafik 8"/>
          <p:cNvGraphicFramePr>
            <a:graphicFrameLocks/>
          </p:cNvGraphicFramePr>
          <p:nvPr>
            <p:extLst>
              <p:ext uri="{D42A27DB-BD31-4B8C-83A1-F6EECF244321}">
                <p14:modId xmlns:p14="http://schemas.microsoft.com/office/powerpoint/2010/main" xmlns="" val="3258302902"/>
              </p:ext>
            </p:extLst>
          </p:nvPr>
        </p:nvGraphicFramePr>
        <p:xfrm>
          <a:off x="395536" y="764704"/>
          <a:ext cx="8402129" cy="5135081"/>
        </p:xfrm>
        <a:graphic>
          <a:graphicData uri="http://schemas.openxmlformats.org/drawingml/2006/chart">
            <c:chart xmlns:c="http://schemas.openxmlformats.org/drawingml/2006/chart" xmlns:r="http://schemas.openxmlformats.org/officeDocument/2006/relationships" r:id="rId2"/>
          </a:graphicData>
        </a:graphic>
      </p:graphicFrame>
      <p:sp>
        <p:nvSpPr>
          <p:cNvPr id="30722" name="Rectangle 2"/>
          <p:cNvSpPr>
            <a:spLocks noGrp="1" noChangeArrowheads="1"/>
          </p:cNvSpPr>
          <p:nvPr/>
        </p:nvSpPr>
        <p:spPr bwMode="auto">
          <a:xfrm>
            <a:off x="0" y="5970400"/>
            <a:ext cx="7308304"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tr-TR" altLang="tr-TR" sz="2600" b="1" dirty="0" smtClean="0">
                <a:solidFill>
                  <a:srgbClr val="FFFFFF"/>
                </a:solidFill>
              </a:rPr>
              <a:t>KATI ATIK KARAKTERİZASYONUNDA AMBALAJ </a:t>
            </a:r>
            <a:r>
              <a:rPr lang="tr-TR" altLang="tr-TR" sz="2600" b="1" dirty="0">
                <a:solidFill>
                  <a:srgbClr val="FFFFFF"/>
                </a:solidFill>
              </a:rPr>
              <a:t>ATIK </a:t>
            </a:r>
            <a:r>
              <a:rPr lang="tr-TR" altLang="tr-TR" sz="2600" b="1" dirty="0" smtClean="0">
                <a:solidFill>
                  <a:srgbClr val="FFFFFF"/>
                </a:solidFill>
              </a:rPr>
              <a:t>YÜZDE DEĞİŞİMİ </a:t>
            </a:r>
            <a:endParaRPr lang="tr-TR" altLang="tr-TR" sz="2600" b="1" dirty="0">
              <a:solidFill>
                <a:srgbClr val="FFFFFF"/>
              </a:solidFill>
            </a:endParaRPr>
          </a:p>
        </p:txBody>
      </p:sp>
      <p:cxnSp>
        <p:nvCxnSpPr>
          <p:cNvPr id="3" name="Düz Bağlayıcı 2"/>
          <p:cNvCxnSpPr/>
          <p:nvPr/>
        </p:nvCxnSpPr>
        <p:spPr>
          <a:xfrm>
            <a:off x="4932040" y="332656"/>
            <a:ext cx="0" cy="5256584"/>
          </a:xfrm>
          <a:prstGeom prst="line">
            <a:avLst/>
          </a:prstGeom>
          <a:ln/>
        </p:spPr>
        <p:style>
          <a:lnRef idx="3">
            <a:schemeClr val="dk1"/>
          </a:lnRef>
          <a:fillRef idx="0">
            <a:schemeClr val="dk1"/>
          </a:fillRef>
          <a:effectRef idx="2">
            <a:schemeClr val="dk1"/>
          </a:effectRef>
          <a:fontRef idx="minor">
            <a:schemeClr val="tx1"/>
          </a:fontRef>
        </p:style>
      </p:cxnSp>
      <p:sp>
        <p:nvSpPr>
          <p:cNvPr id="5" name="Metin kutusu 4"/>
          <p:cNvSpPr txBox="1"/>
          <p:nvPr/>
        </p:nvSpPr>
        <p:spPr>
          <a:xfrm>
            <a:off x="1602284" y="9490"/>
            <a:ext cx="2880320" cy="923330"/>
          </a:xfrm>
          <a:prstGeom prst="rect">
            <a:avLst/>
          </a:prstGeom>
          <a:noFill/>
        </p:spPr>
        <p:txBody>
          <a:bodyPr wrap="square" rtlCol="0">
            <a:spAutoFit/>
          </a:bodyPr>
          <a:lstStyle/>
          <a:p>
            <a:pPr algn="ctr"/>
            <a:r>
              <a:rPr lang="tr-TR" b="1" dirty="0" smtClean="0"/>
              <a:t>2011 </a:t>
            </a:r>
            <a:r>
              <a:rPr lang="tr-TR" b="1" dirty="0"/>
              <a:t>Yılında yapılan </a:t>
            </a:r>
            <a:r>
              <a:rPr lang="tr-TR" b="1" dirty="0" smtClean="0"/>
              <a:t>Yönetmelik Değişikliği Öncesi </a:t>
            </a:r>
            <a:endParaRPr lang="tr-TR" b="1" dirty="0"/>
          </a:p>
        </p:txBody>
      </p:sp>
      <p:sp>
        <p:nvSpPr>
          <p:cNvPr id="11" name="Metin kutusu 10"/>
          <p:cNvSpPr txBox="1"/>
          <p:nvPr/>
        </p:nvSpPr>
        <p:spPr>
          <a:xfrm>
            <a:off x="5436096" y="42600"/>
            <a:ext cx="2880320" cy="923330"/>
          </a:xfrm>
          <a:prstGeom prst="rect">
            <a:avLst/>
          </a:prstGeom>
          <a:noFill/>
        </p:spPr>
        <p:txBody>
          <a:bodyPr wrap="square" rtlCol="0">
            <a:spAutoFit/>
          </a:bodyPr>
          <a:lstStyle/>
          <a:p>
            <a:pPr algn="ctr"/>
            <a:r>
              <a:rPr lang="tr-TR" b="1" dirty="0" smtClean="0"/>
              <a:t>2011 Yılında yapılan Yönetmelik Değişikliği Sonrası</a:t>
            </a:r>
            <a:endParaRPr lang="tr-TR" b="1" dirty="0"/>
          </a:p>
        </p:txBody>
      </p:sp>
      <p:cxnSp>
        <p:nvCxnSpPr>
          <p:cNvPr id="10" name="Düz Ok Bağlayıcısı 9"/>
          <p:cNvCxnSpPr/>
          <p:nvPr/>
        </p:nvCxnSpPr>
        <p:spPr>
          <a:xfrm>
            <a:off x="2339752" y="1196752"/>
            <a:ext cx="1944239" cy="864109"/>
          </a:xfrm>
          <a:prstGeom prst="straightConnector1">
            <a:avLst/>
          </a:prstGeom>
          <a:ln>
            <a:solidFill>
              <a:srgbClr val="FF0000"/>
            </a:solidFill>
            <a:tailEnd type="arrow"/>
          </a:ln>
        </p:spPr>
        <p:style>
          <a:lnRef idx="2">
            <a:schemeClr val="accent6"/>
          </a:lnRef>
          <a:fillRef idx="0">
            <a:schemeClr val="accent6"/>
          </a:fillRef>
          <a:effectRef idx="1">
            <a:schemeClr val="accent6"/>
          </a:effectRef>
          <a:fontRef idx="minor">
            <a:schemeClr val="tx1"/>
          </a:fontRef>
        </p:style>
      </p:cxnSp>
      <p:cxnSp>
        <p:nvCxnSpPr>
          <p:cNvPr id="12" name="Düz Ok Bağlayıcısı 11"/>
          <p:cNvCxnSpPr/>
          <p:nvPr/>
        </p:nvCxnSpPr>
        <p:spPr>
          <a:xfrm flipV="1">
            <a:off x="5518680" y="1401747"/>
            <a:ext cx="2149664" cy="803117"/>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xmlns="" val="31753497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79512" y="116632"/>
            <a:ext cx="8784976" cy="5909310"/>
          </a:xfrm>
          <a:prstGeom prst="rect">
            <a:avLst/>
          </a:prstGeom>
          <a:noFill/>
        </p:spPr>
        <p:txBody>
          <a:bodyPr wrap="square" rtlCol="0">
            <a:spAutoFit/>
          </a:bodyPr>
          <a:lstStyle/>
          <a:p>
            <a:pPr marL="285750" indent="-285750" algn="just">
              <a:buFont typeface="Wingdings" panose="05000000000000000000" pitchFamily="2" charset="2"/>
              <a:buChar char="ü"/>
            </a:pPr>
            <a:r>
              <a:rPr lang="tr-TR" sz="2200" dirty="0" smtClean="0">
                <a:solidFill>
                  <a:schemeClr val="bg1"/>
                </a:solidFill>
              </a:rPr>
              <a:t>Ambalaj Atıklarının Kontrolü Yönetmeliği’nde yapılan değişiklikler ile yayımlanan Taslak Yönetmelik metinlerinde yer alan </a:t>
            </a:r>
            <a:r>
              <a:rPr lang="tr-TR" sz="2200" b="1" dirty="0" smtClean="0">
                <a:solidFill>
                  <a:schemeClr val="bg1"/>
                </a:solidFill>
              </a:rPr>
              <a:t>bedelsiz şartı aranmaksın </a:t>
            </a:r>
            <a:r>
              <a:rPr lang="tr-TR" sz="2200" dirty="0" smtClean="0">
                <a:solidFill>
                  <a:schemeClr val="bg1"/>
                </a:solidFill>
              </a:rPr>
              <a:t>hükmünün hanelerde ayrı toplama çalışmalarını olumsuz etkilemesi</a:t>
            </a:r>
            <a:r>
              <a:rPr lang="tr-TR" sz="2200" dirty="0" smtClean="0">
                <a:solidFill>
                  <a:schemeClr val="bg1"/>
                </a:solidFill>
              </a:rPr>
              <a:t>,</a:t>
            </a:r>
          </a:p>
          <a:p>
            <a:pPr marL="285750" indent="-285750" algn="just">
              <a:buFont typeface="Wingdings" panose="05000000000000000000" pitchFamily="2" charset="2"/>
              <a:buChar char="ü"/>
            </a:pPr>
            <a:endParaRPr lang="tr-TR" sz="2200" dirty="0" smtClean="0">
              <a:solidFill>
                <a:schemeClr val="bg1"/>
              </a:solidFill>
            </a:endParaRPr>
          </a:p>
          <a:p>
            <a:pPr marL="285750" indent="-285750" algn="just">
              <a:buFont typeface="Wingdings" panose="05000000000000000000" pitchFamily="2" charset="2"/>
              <a:buChar char="ü"/>
            </a:pPr>
            <a:r>
              <a:rPr lang="tr-TR" sz="2200" dirty="0" smtClean="0">
                <a:solidFill>
                  <a:schemeClr val="bg1"/>
                </a:solidFill>
              </a:rPr>
              <a:t>Kaynakta </a:t>
            </a:r>
            <a:r>
              <a:rPr lang="tr-TR" sz="2200" dirty="0" smtClean="0">
                <a:solidFill>
                  <a:schemeClr val="bg1"/>
                </a:solidFill>
              </a:rPr>
              <a:t>ayrı toplama </a:t>
            </a:r>
            <a:r>
              <a:rPr lang="tr-TR" sz="2200" dirty="0" smtClean="0">
                <a:solidFill>
                  <a:schemeClr val="bg1"/>
                </a:solidFill>
              </a:rPr>
              <a:t>çalışmaları </a:t>
            </a:r>
            <a:r>
              <a:rPr lang="tr-TR" sz="2200" dirty="0" smtClean="0">
                <a:solidFill>
                  <a:schemeClr val="bg1"/>
                </a:solidFill>
              </a:rPr>
              <a:t>(toplama ekipmanı, afiş, broşür, yakıt, personel vb. giderler) maliyetli bir operasyon </a:t>
            </a:r>
            <a:r>
              <a:rPr lang="tr-TR" sz="2200" dirty="0" smtClean="0">
                <a:solidFill>
                  <a:schemeClr val="bg1"/>
                </a:solidFill>
              </a:rPr>
              <a:t>olduğundan, sanayide oluşan ambalaj atıklarının Belediyenin toplama sitemine dahil edilememesi,</a:t>
            </a:r>
          </a:p>
          <a:p>
            <a:pPr marL="285750" indent="-285750" algn="just">
              <a:buFont typeface="Wingdings" panose="05000000000000000000" pitchFamily="2" charset="2"/>
              <a:buChar char="ü"/>
            </a:pPr>
            <a:endParaRPr lang="tr-TR" sz="2200" dirty="0" smtClean="0">
              <a:solidFill>
                <a:schemeClr val="bg1"/>
              </a:solidFill>
            </a:endParaRPr>
          </a:p>
          <a:p>
            <a:pPr marL="285750" indent="-285750" algn="just">
              <a:buFont typeface="Wingdings" panose="05000000000000000000" pitchFamily="2" charset="2"/>
              <a:buChar char="ü"/>
            </a:pPr>
            <a:r>
              <a:rPr lang="tr-TR" sz="2200" dirty="0" smtClean="0">
                <a:solidFill>
                  <a:schemeClr val="bg1"/>
                </a:solidFill>
              </a:rPr>
              <a:t>Kaynakta </a:t>
            </a:r>
            <a:r>
              <a:rPr lang="tr-TR" sz="2200" dirty="0" smtClean="0">
                <a:solidFill>
                  <a:schemeClr val="bg1"/>
                </a:solidFill>
              </a:rPr>
              <a:t>ayrı </a:t>
            </a:r>
            <a:r>
              <a:rPr lang="tr-TR" sz="2200" dirty="0" smtClean="0">
                <a:solidFill>
                  <a:schemeClr val="bg1"/>
                </a:solidFill>
              </a:rPr>
              <a:t>toplama çalışmalarını düzenli olarak yürütmeyen Lisanslı TAT firmalarına cezai işlem uygulanmaması,</a:t>
            </a:r>
            <a:endParaRPr lang="tr-TR" sz="2200" dirty="0" smtClean="0">
              <a:solidFill>
                <a:schemeClr val="bg1"/>
              </a:solidFill>
            </a:endParaRPr>
          </a:p>
          <a:p>
            <a:pPr marL="285750" indent="-285750" algn="just">
              <a:buFont typeface="Wingdings" panose="05000000000000000000" pitchFamily="2" charset="2"/>
              <a:buChar char="ü"/>
            </a:pPr>
            <a:endParaRPr lang="tr-TR" sz="2200" dirty="0" smtClean="0">
              <a:solidFill>
                <a:schemeClr val="bg1"/>
              </a:solidFill>
            </a:endParaRPr>
          </a:p>
          <a:p>
            <a:pPr marL="285750" indent="-285750" algn="just">
              <a:buFont typeface="Wingdings" panose="05000000000000000000" pitchFamily="2" charset="2"/>
              <a:buChar char="ü"/>
            </a:pPr>
            <a:r>
              <a:rPr lang="tr-TR" sz="2200" dirty="0" smtClean="0">
                <a:solidFill>
                  <a:schemeClr val="bg1"/>
                </a:solidFill>
              </a:rPr>
              <a:t>Atık Getirme Merkezlerinin satış noktalarında (</a:t>
            </a:r>
            <a:r>
              <a:rPr lang="tr-TR" sz="2400" dirty="0">
                <a:solidFill>
                  <a:schemeClr val="bg1"/>
                </a:solidFill>
              </a:rPr>
              <a:t>mağaza, market, süpermarket, </a:t>
            </a:r>
            <a:r>
              <a:rPr lang="tr-TR" sz="2400" dirty="0" smtClean="0">
                <a:solidFill>
                  <a:schemeClr val="bg1"/>
                </a:solidFill>
              </a:rPr>
              <a:t>hipermarket vb.) </a:t>
            </a:r>
            <a:r>
              <a:rPr lang="tr-TR" sz="2200" dirty="0">
                <a:solidFill>
                  <a:schemeClr val="bg1"/>
                </a:solidFill>
              </a:rPr>
              <a:t>kurulması </a:t>
            </a:r>
            <a:r>
              <a:rPr lang="tr-TR" sz="2200" dirty="0" smtClean="0">
                <a:solidFill>
                  <a:schemeClr val="bg1"/>
                </a:solidFill>
              </a:rPr>
              <a:t>sonrasında, </a:t>
            </a:r>
            <a:r>
              <a:rPr lang="tr-TR" sz="2200" b="1" dirty="0" smtClean="0">
                <a:solidFill>
                  <a:schemeClr val="bg1"/>
                </a:solidFill>
              </a:rPr>
              <a:t>Belediyenin toplama sistemine dahil olmak </a:t>
            </a:r>
            <a:r>
              <a:rPr lang="tr-TR" sz="2200" b="1" dirty="0" smtClean="0">
                <a:solidFill>
                  <a:schemeClr val="bg1"/>
                </a:solidFill>
              </a:rPr>
              <a:t>istemeyebilecekleri</a:t>
            </a:r>
            <a:r>
              <a:rPr lang="tr-TR" sz="2200" dirty="0" smtClean="0">
                <a:solidFill>
                  <a:schemeClr val="bg1"/>
                </a:solidFill>
              </a:rPr>
              <a:t>,</a:t>
            </a:r>
            <a:endParaRPr lang="tr-TR" sz="2200" dirty="0">
              <a:solidFill>
                <a:schemeClr val="bg1"/>
              </a:solidFill>
            </a:endParaRPr>
          </a:p>
        </p:txBody>
      </p:sp>
      <p:sp>
        <p:nvSpPr>
          <p:cNvPr id="6" name="Metin kutusu 5"/>
          <p:cNvSpPr txBox="1"/>
          <p:nvPr/>
        </p:nvSpPr>
        <p:spPr>
          <a:xfrm>
            <a:off x="13094" y="6074132"/>
            <a:ext cx="7223202" cy="523220"/>
          </a:xfrm>
          <a:prstGeom prst="rect">
            <a:avLst/>
          </a:prstGeom>
          <a:noFill/>
        </p:spPr>
        <p:txBody>
          <a:bodyPr wrap="square" rtlCol="0">
            <a:spAutoFit/>
          </a:bodyPr>
          <a:lstStyle/>
          <a:p>
            <a:r>
              <a:rPr lang="tr-TR" sz="2800" b="1" dirty="0" smtClean="0">
                <a:solidFill>
                  <a:srgbClr val="FFFFFF"/>
                </a:solidFill>
              </a:rPr>
              <a:t>YAŞANAN SIKINTILAR</a:t>
            </a:r>
            <a:endParaRPr lang="tr-TR" sz="2800" b="1" dirty="0">
              <a:solidFill>
                <a:srgbClr val="FFFFFF"/>
              </a:solidFill>
            </a:endParaRPr>
          </a:p>
        </p:txBody>
      </p:sp>
    </p:spTree>
    <p:extLst>
      <p:ext uri="{BB962C8B-B14F-4D97-AF65-F5344CB8AC3E}">
        <p14:creationId xmlns:p14="http://schemas.microsoft.com/office/powerpoint/2010/main" xmlns="" val="29449074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79512" y="188640"/>
            <a:ext cx="8784976" cy="5139869"/>
          </a:xfrm>
          <a:prstGeom prst="rect">
            <a:avLst/>
          </a:prstGeom>
          <a:noFill/>
        </p:spPr>
        <p:txBody>
          <a:bodyPr wrap="square" rtlCol="0">
            <a:spAutoFit/>
          </a:bodyPr>
          <a:lstStyle/>
          <a:p>
            <a:pPr marL="342900" lvl="0" indent="-342900" algn="just">
              <a:spcBef>
                <a:spcPts val="600"/>
              </a:spcBef>
              <a:buFont typeface="Wingdings" panose="05000000000000000000" pitchFamily="2" charset="2"/>
              <a:buChar char="ü"/>
            </a:pPr>
            <a:r>
              <a:rPr lang="tr-TR" sz="2200" dirty="0" smtClean="0">
                <a:solidFill>
                  <a:prstClr val="black"/>
                </a:solidFill>
              </a:rPr>
              <a:t>Ambalaj </a:t>
            </a:r>
            <a:r>
              <a:rPr lang="tr-TR" sz="2200" dirty="0">
                <a:solidFill>
                  <a:prstClr val="black"/>
                </a:solidFill>
              </a:rPr>
              <a:t>atıklarının </a:t>
            </a:r>
            <a:r>
              <a:rPr lang="tr-TR" sz="2200" dirty="0" smtClean="0">
                <a:solidFill>
                  <a:prstClr val="black"/>
                </a:solidFill>
              </a:rPr>
              <a:t>düzenli bir şekilde kaynağında ayrı toplanmaya </a:t>
            </a:r>
            <a:r>
              <a:rPr lang="tr-TR" sz="2200" dirty="0">
                <a:solidFill>
                  <a:prstClr val="black"/>
                </a:solidFill>
              </a:rPr>
              <a:t>başlanması ve </a:t>
            </a:r>
            <a:r>
              <a:rPr lang="tr-TR" sz="2200" dirty="0" smtClean="0">
                <a:solidFill>
                  <a:prstClr val="black"/>
                </a:solidFill>
              </a:rPr>
              <a:t>yapılan </a:t>
            </a:r>
            <a:r>
              <a:rPr lang="tr-TR" sz="2200" dirty="0">
                <a:solidFill>
                  <a:prstClr val="black"/>
                </a:solidFill>
              </a:rPr>
              <a:t>bilinçlendirme çalışmaları </a:t>
            </a:r>
            <a:r>
              <a:rPr lang="tr-TR" sz="2200" dirty="0" smtClean="0">
                <a:solidFill>
                  <a:prstClr val="black"/>
                </a:solidFill>
              </a:rPr>
              <a:t>sonrasında, atık </a:t>
            </a:r>
            <a:r>
              <a:rPr lang="tr-TR" sz="2200" dirty="0">
                <a:solidFill>
                  <a:prstClr val="black"/>
                </a:solidFill>
              </a:rPr>
              <a:t>miktarında sağlanan artış, </a:t>
            </a:r>
            <a:r>
              <a:rPr lang="tr-TR" sz="2200" b="1" dirty="0">
                <a:solidFill>
                  <a:prstClr val="black"/>
                </a:solidFill>
              </a:rPr>
              <a:t>beraberinde </a:t>
            </a:r>
            <a:r>
              <a:rPr lang="tr-TR" sz="2200" b="1" dirty="0" smtClean="0">
                <a:solidFill>
                  <a:prstClr val="black"/>
                </a:solidFill>
              </a:rPr>
              <a:t>sokak </a:t>
            </a:r>
            <a:r>
              <a:rPr lang="tr-TR" sz="2200" b="1" dirty="0">
                <a:solidFill>
                  <a:prstClr val="black"/>
                </a:solidFill>
              </a:rPr>
              <a:t>toplayıcılarının da artmasına neden </a:t>
            </a:r>
            <a:r>
              <a:rPr lang="tr-TR" sz="2200" b="1" dirty="0" smtClean="0">
                <a:solidFill>
                  <a:prstClr val="black"/>
                </a:solidFill>
              </a:rPr>
              <a:t>olmuştur</a:t>
            </a:r>
            <a:r>
              <a:rPr lang="tr-TR" sz="2200" b="1" dirty="0">
                <a:solidFill>
                  <a:prstClr val="black"/>
                </a:solidFill>
              </a:rPr>
              <a:t>,</a:t>
            </a:r>
          </a:p>
          <a:p>
            <a:pPr marL="342900" lvl="0" indent="-342900" algn="just">
              <a:spcBef>
                <a:spcPts val="1200"/>
              </a:spcBef>
              <a:buFont typeface="Wingdings" panose="05000000000000000000" pitchFamily="2" charset="2"/>
              <a:buChar char="ü"/>
            </a:pPr>
            <a:r>
              <a:rPr lang="tr-TR" sz="2200" dirty="0" smtClean="0">
                <a:solidFill>
                  <a:prstClr val="black"/>
                </a:solidFill>
              </a:rPr>
              <a:t>Değerlendirme Komisyonu </a:t>
            </a:r>
            <a:r>
              <a:rPr lang="tr-TR" sz="2200" dirty="0">
                <a:solidFill>
                  <a:prstClr val="black"/>
                </a:solidFill>
              </a:rPr>
              <a:t>çalışmalarında </a:t>
            </a:r>
            <a:r>
              <a:rPr lang="tr-TR" sz="2200" b="1" dirty="0">
                <a:solidFill>
                  <a:prstClr val="black"/>
                </a:solidFill>
              </a:rPr>
              <a:t>özellikle doğu illerinden </a:t>
            </a:r>
            <a:r>
              <a:rPr lang="tr-TR" sz="2200" dirty="0">
                <a:solidFill>
                  <a:prstClr val="black"/>
                </a:solidFill>
              </a:rPr>
              <a:t>mevsimlik işçilerin </a:t>
            </a:r>
            <a:r>
              <a:rPr lang="tr-TR" sz="2200" dirty="0" smtClean="0">
                <a:solidFill>
                  <a:prstClr val="black"/>
                </a:solidFill>
              </a:rPr>
              <a:t>(</a:t>
            </a:r>
            <a:r>
              <a:rPr lang="tr-TR" sz="2200" b="1" dirty="0" smtClean="0">
                <a:solidFill>
                  <a:prstClr val="black"/>
                </a:solidFill>
              </a:rPr>
              <a:t>sokak toplayıcıları) </a:t>
            </a:r>
            <a:r>
              <a:rPr lang="tr-TR" sz="2200" dirty="0" smtClean="0">
                <a:solidFill>
                  <a:prstClr val="black"/>
                </a:solidFill>
              </a:rPr>
              <a:t>ambalaj atıklarını toplamak üzere İlimize gelmesi, (Bu </a:t>
            </a:r>
            <a:r>
              <a:rPr lang="tr-TR" sz="2200" dirty="0">
                <a:solidFill>
                  <a:prstClr val="black"/>
                </a:solidFill>
              </a:rPr>
              <a:t>şahıslarla yapılan görüşmelerde 4-5 ay kadar </a:t>
            </a:r>
            <a:r>
              <a:rPr lang="tr-TR" sz="2200" dirty="0" smtClean="0">
                <a:solidFill>
                  <a:prstClr val="black"/>
                </a:solidFill>
              </a:rPr>
              <a:t>çalışıp </a:t>
            </a:r>
            <a:r>
              <a:rPr lang="tr-TR" sz="2200" dirty="0">
                <a:solidFill>
                  <a:prstClr val="black"/>
                </a:solidFill>
              </a:rPr>
              <a:t>yeteri kadar gelir elde ettikten  sonra tekrar memleketlerine döndükleri </a:t>
            </a:r>
            <a:r>
              <a:rPr lang="tr-TR" sz="2200" dirty="0" smtClean="0">
                <a:solidFill>
                  <a:prstClr val="black"/>
                </a:solidFill>
              </a:rPr>
              <a:t>anlaşılmıştır)</a:t>
            </a:r>
            <a:endParaRPr lang="tr-TR" sz="2200" dirty="0">
              <a:solidFill>
                <a:prstClr val="black"/>
              </a:solidFill>
            </a:endParaRPr>
          </a:p>
          <a:p>
            <a:pPr marL="342900" lvl="0" indent="-342900" algn="just">
              <a:spcBef>
                <a:spcPts val="1200"/>
              </a:spcBef>
              <a:buFont typeface="Wingdings" panose="05000000000000000000" pitchFamily="2" charset="2"/>
              <a:buChar char="ü"/>
            </a:pPr>
            <a:r>
              <a:rPr lang="tr-TR" sz="2200" dirty="0" smtClean="0">
                <a:solidFill>
                  <a:prstClr val="black"/>
                </a:solidFill>
              </a:rPr>
              <a:t>İl dışından gelen toplayıcıların </a:t>
            </a:r>
            <a:r>
              <a:rPr lang="tr-TR" sz="2200" dirty="0">
                <a:solidFill>
                  <a:prstClr val="black"/>
                </a:solidFill>
              </a:rPr>
              <a:t>yanı sıra </a:t>
            </a:r>
            <a:r>
              <a:rPr lang="tr-TR" sz="2200" b="1" dirty="0">
                <a:solidFill>
                  <a:prstClr val="black"/>
                </a:solidFill>
              </a:rPr>
              <a:t>esmer vatandaşlarımız da bu alanda yoğun olarak </a:t>
            </a:r>
            <a:r>
              <a:rPr lang="tr-TR" sz="2200" b="1" dirty="0" smtClean="0">
                <a:solidFill>
                  <a:prstClr val="black"/>
                </a:solidFill>
              </a:rPr>
              <a:t>çalışmaktadır. </a:t>
            </a:r>
            <a:r>
              <a:rPr lang="tr-TR" sz="2200" dirty="0">
                <a:solidFill>
                  <a:prstClr val="black"/>
                </a:solidFill>
              </a:rPr>
              <a:t>Bu vatandaşlarımız sisteme entegre edilmek istenmiş olup, aylık ile çalışmanın zorluğu, çalışma saatlerine uymama gibi problemler nedeniyle başarı sağlanamamıştır.</a:t>
            </a:r>
          </a:p>
        </p:txBody>
      </p:sp>
      <p:sp>
        <p:nvSpPr>
          <p:cNvPr id="3" name="Metin kutusu 2"/>
          <p:cNvSpPr txBox="1"/>
          <p:nvPr/>
        </p:nvSpPr>
        <p:spPr>
          <a:xfrm>
            <a:off x="13094" y="6074132"/>
            <a:ext cx="7223202" cy="523220"/>
          </a:xfrm>
          <a:prstGeom prst="rect">
            <a:avLst/>
          </a:prstGeom>
          <a:noFill/>
        </p:spPr>
        <p:txBody>
          <a:bodyPr wrap="square" rtlCol="0">
            <a:spAutoFit/>
          </a:bodyPr>
          <a:lstStyle/>
          <a:p>
            <a:r>
              <a:rPr lang="tr-TR" sz="2800" b="1" dirty="0" smtClean="0">
                <a:solidFill>
                  <a:srgbClr val="FFFFFF"/>
                </a:solidFill>
              </a:rPr>
              <a:t>YAŞANAN SIKINTILAR</a:t>
            </a:r>
            <a:endParaRPr lang="tr-TR" sz="2800" b="1" dirty="0">
              <a:solidFill>
                <a:srgbClr val="FFFFFF"/>
              </a:solidFill>
            </a:endParaRPr>
          </a:p>
        </p:txBody>
      </p:sp>
    </p:spTree>
    <p:extLst>
      <p:ext uri="{BB962C8B-B14F-4D97-AF65-F5344CB8AC3E}">
        <p14:creationId xmlns:p14="http://schemas.microsoft.com/office/powerpoint/2010/main" xmlns="" val="40677708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nvSpPr>
        <p:spPr bwMode="auto">
          <a:xfrm>
            <a:off x="4401" y="6177762"/>
            <a:ext cx="73088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lvl="0" fontAlgn="base">
              <a:spcBef>
                <a:spcPct val="0"/>
              </a:spcBef>
              <a:spcAft>
                <a:spcPct val="0"/>
              </a:spcAft>
              <a:defRPr/>
            </a:pPr>
            <a:r>
              <a:rPr lang="tr-TR" sz="2800" b="1" dirty="0">
                <a:solidFill>
                  <a:prstClr val="white"/>
                </a:solidFill>
                <a:effectLst>
                  <a:outerShdw blurRad="38100" dist="38100" dir="2700000" algn="tl">
                    <a:srgbClr val="000000">
                      <a:alpha val="43137"/>
                    </a:srgbClr>
                  </a:outerShdw>
                </a:effectLst>
                <a:cs typeface="Arial" charset="0"/>
              </a:rPr>
              <a:t>SOKAK TOPLAYICILARI</a:t>
            </a:r>
          </a:p>
        </p:txBody>
      </p:sp>
      <p:pic>
        <p:nvPicPr>
          <p:cNvPr id="4" name="Picture 2" descr="C:\Users\Birol\Desktop\Kartepe Toplantı\İZMİT\sokak toplayıcısı-3.JPG"/>
          <p:cNvPicPr>
            <a:picLocks noChangeArrowheads="1"/>
          </p:cNvPicPr>
          <p:nvPr/>
        </p:nvPicPr>
        <p:blipFill>
          <a:blip r:embed="rId2" cstate="print"/>
          <a:srcRect/>
          <a:stretch>
            <a:fillRect/>
          </a:stretch>
        </p:blipFill>
        <p:spPr bwMode="auto">
          <a:xfrm>
            <a:off x="4401" y="0"/>
            <a:ext cx="9144000" cy="6084000"/>
          </a:xfrm>
          <a:prstGeom prst="rect">
            <a:avLst/>
          </a:prstGeom>
          <a:noFill/>
        </p:spPr>
      </p:pic>
    </p:spTree>
    <p:extLst>
      <p:ext uri="{BB962C8B-B14F-4D97-AF65-F5344CB8AC3E}">
        <p14:creationId xmlns:p14="http://schemas.microsoft.com/office/powerpoint/2010/main" xmlns="" val="40700847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nvSpPr>
        <p:spPr bwMode="auto">
          <a:xfrm>
            <a:off x="4401" y="6177762"/>
            <a:ext cx="73088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lvl="0" fontAlgn="base">
              <a:spcBef>
                <a:spcPct val="0"/>
              </a:spcBef>
              <a:spcAft>
                <a:spcPct val="0"/>
              </a:spcAft>
              <a:defRPr/>
            </a:pPr>
            <a:r>
              <a:rPr lang="tr-TR" sz="2800" b="1" dirty="0">
                <a:solidFill>
                  <a:prstClr val="white"/>
                </a:solidFill>
                <a:effectLst>
                  <a:outerShdw blurRad="38100" dist="38100" dir="2700000" algn="tl">
                    <a:srgbClr val="000000">
                      <a:alpha val="43137"/>
                    </a:srgbClr>
                  </a:outerShdw>
                </a:effectLst>
                <a:cs typeface="Arial" charset="0"/>
              </a:rPr>
              <a:t>SOKAK TOPLAYICILARI</a:t>
            </a:r>
          </a:p>
        </p:txBody>
      </p:sp>
      <p:pic>
        <p:nvPicPr>
          <p:cNvPr id="5" name="Picture 2" descr="C:\Users\Birol\Desktop\Kartepe Toplantı\KÖRFEZ\DSCN5216.JPG"/>
          <p:cNvPicPr>
            <a:picLocks noChangeArrowheads="1"/>
          </p:cNvPicPr>
          <p:nvPr/>
        </p:nvPicPr>
        <p:blipFill>
          <a:blip r:embed="rId2" cstate="print"/>
          <a:srcRect/>
          <a:stretch>
            <a:fillRect/>
          </a:stretch>
        </p:blipFill>
        <p:spPr bwMode="auto">
          <a:xfrm>
            <a:off x="0" y="0"/>
            <a:ext cx="9144000" cy="6048000"/>
          </a:xfrm>
          <a:prstGeom prst="rect">
            <a:avLst/>
          </a:prstGeom>
          <a:noFill/>
        </p:spPr>
      </p:pic>
    </p:spTree>
    <p:extLst>
      <p:ext uri="{BB962C8B-B14F-4D97-AF65-F5344CB8AC3E}">
        <p14:creationId xmlns:p14="http://schemas.microsoft.com/office/powerpoint/2010/main" xmlns="" val="41676466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nvSpPr>
        <p:spPr bwMode="auto">
          <a:xfrm>
            <a:off x="4401" y="5993095"/>
            <a:ext cx="730885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lvl="0" fontAlgn="base">
              <a:spcBef>
                <a:spcPct val="0"/>
              </a:spcBef>
              <a:spcAft>
                <a:spcPct val="0"/>
              </a:spcAft>
              <a:defRPr/>
            </a:pPr>
            <a:r>
              <a:rPr lang="tr-TR" sz="2800" b="1" dirty="0" smtClean="0">
                <a:solidFill>
                  <a:prstClr val="white"/>
                </a:solidFill>
                <a:effectLst>
                  <a:outerShdw blurRad="38100" dist="38100" dir="2700000" algn="tl">
                    <a:srgbClr val="000000">
                      <a:alpha val="43137"/>
                    </a:srgbClr>
                  </a:outerShdw>
                </a:effectLst>
                <a:cs typeface="Arial" charset="0"/>
              </a:rPr>
              <a:t>HURDA DEPOSU </a:t>
            </a:r>
          </a:p>
          <a:p>
            <a:pPr lvl="0" fontAlgn="base">
              <a:spcBef>
                <a:spcPct val="0"/>
              </a:spcBef>
              <a:spcAft>
                <a:spcPct val="0"/>
              </a:spcAft>
              <a:defRPr/>
            </a:pPr>
            <a:r>
              <a:rPr lang="tr-TR" sz="2400" b="1" dirty="0" smtClean="0">
                <a:solidFill>
                  <a:prstClr val="white"/>
                </a:solidFill>
                <a:effectLst>
                  <a:outerShdw blurRad="38100" dist="38100" dir="2700000" algn="tl">
                    <a:srgbClr val="000000">
                      <a:alpha val="43137"/>
                    </a:srgbClr>
                  </a:outerShdw>
                </a:effectLst>
                <a:cs typeface="Arial" charset="0"/>
              </a:rPr>
              <a:t>(Sokak Toplayıcılarına Ait)</a:t>
            </a:r>
            <a:endParaRPr lang="tr-TR" sz="2400" b="1" dirty="0">
              <a:solidFill>
                <a:prstClr val="white"/>
              </a:solidFill>
              <a:effectLst>
                <a:outerShdw blurRad="38100" dist="38100" dir="2700000" algn="tl">
                  <a:srgbClr val="000000">
                    <a:alpha val="43137"/>
                  </a:srgbClr>
                </a:outerShdw>
              </a:effectLst>
              <a:cs typeface="Arial" charset="0"/>
            </a:endParaRPr>
          </a:p>
        </p:txBody>
      </p:sp>
      <p:pic>
        <p:nvPicPr>
          <p:cNvPr id="4" name="Picture 2" descr="C:\Users\AtıkYönetimi\Desktop\24.06.2010.ANB.TOPL\20100621 - Amb. Atıkları Değ. Kom - Çayırova Derince\DSC00193.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08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081152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nvSpPr>
        <p:spPr bwMode="auto">
          <a:xfrm>
            <a:off x="0" y="6155065"/>
            <a:ext cx="66602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tr-TR" altLang="tr-TR" sz="2800" b="1" dirty="0" smtClean="0">
                <a:solidFill>
                  <a:srgbClr val="FFFFFF"/>
                </a:solidFill>
                <a:latin typeface="+mn-lt"/>
              </a:rPr>
              <a:t>MEVCUT SİSTEM</a:t>
            </a:r>
            <a:endParaRPr lang="tr-TR" altLang="tr-TR" sz="2800" b="1" dirty="0">
              <a:solidFill>
                <a:srgbClr val="FFFFFF"/>
              </a:solidFill>
              <a:latin typeface="+mn-lt"/>
            </a:endParaRPr>
          </a:p>
        </p:txBody>
      </p:sp>
      <p:graphicFrame>
        <p:nvGraphicFramePr>
          <p:cNvPr id="19" name="Diyagram 18"/>
          <p:cNvGraphicFramePr/>
          <p:nvPr>
            <p:extLst>
              <p:ext uri="{D42A27DB-BD31-4B8C-83A1-F6EECF244321}">
                <p14:modId xmlns:p14="http://schemas.microsoft.com/office/powerpoint/2010/main" xmlns="" val="1798058050"/>
              </p:ext>
            </p:extLst>
          </p:nvPr>
        </p:nvGraphicFramePr>
        <p:xfrm>
          <a:off x="179512" y="33048"/>
          <a:ext cx="8784976" cy="5844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289499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7704" y="-1"/>
            <a:ext cx="5524821" cy="601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0" y="3264768"/>
            <a:ext cx="9144000" cy="1676400"/>
          </a:xfrm>
          <a:prstGeom prst="rect">
            <a:avLst/>
          </a:prstGeom>
          <a:solidFill>
            <a:schemeClr val="accent1">
              <a:hueOff val="0"/>
              <a:satOff val="0"/>
              <a:lumOff val="0"/>
              <a:alpha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1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chemeClr val="tx1"/>
                </a:solidFill>
                <a:latin typeface="+mn-lt"/>
                <a:cs typeface="+mn-cs"/>
              </a:defRPr>
            </a:lvl2pPr>
            <a:lvl3pPr marL="1143000" indent="-228600" algn="l" rtl="0" eaLnBrk="0" fontAlgn="base" hangingPunct="0">
              <a:spcBef>
                <a:spcPct val="20000"/>
              </a:spcBef>
              <a:spcAft>
                <a:spcPct val="0"/>
              </a:spcAft>
              <a:buChar char="•"/>
              <a:defRPr sz="1000">
                <a:solidFill>
                  <a:schemeClr val="tx1"/>
                </a:solidFill>
                <a:latin typeface="+mn-lt"/>
                <a:cs typeface="+mn-cs"/>
              </a:defRPr>
            </a:lvl3pPr>
            <a:lvl4pPr marL="1600200" indent="-228600" algn="l" rtl="0" eaLnBrk="0" fontAlgn="base" hangingPunct="0">
              <a:spcBef>
                <a:spcPct val="20000"/>
              </a:spcBef>
              <a:spcAft>
                <a:spcPct val="0"/>
              </a:spcAft>
              <a:buChar char="–"/>
              <a:defRPr sz="900">
                <a:solidFill>
                  <a:schemeClr val="tx1"/>
                </a:solidFill>
                <a:latin typeface="+mn-lt"/>
                <a:cs typeface="+mn-cs"/>
              </a:defRPr>
            </a:lvl4pPr>
            <a:lvl5pPr marL="2057400" indent="-228600" algn="l" rtl="0" eaLnBrk="0" fontAlgn="base" hangingPunct="0">
              <a:spcBef>
                <a:spcPct val="20000"/>
              </a:spcBef>
              <a:spcAft>
                <a:spcPct val="0"/>
              </a:spcAft>
              <a:buChar char="»"/>
              <a:defRPr sz="900">
                <a:solidFill>
                  <a:schemeClr val="tx1"/>
                </a:solidFill>
                <a:latin typeface="+mn-lt"/>
                <a:cs typeface="+mn-cs"/>
              </a:defRPr>
            </a:lvl5pPr>
            <a:lvl6pPr marL="2514600" indent="-228600" algn="l" rtl="0" fontAlgn="base">
              <a:spcBef>
                <a:spcPct val="20000"/>
              </a:spcBef>
              <a:spcAft>
                <a:spcPct val="0"/>
              </a:spcAft>
              <a:buChar char="»"/>
              <a:defRPr sz="900">
                <a:solidFill>
                  <a:schemeClr val="tx1"/>
                </a:solidFill>
                <a:latin typeface="+mn-lt"/>
                <a:cs typeface="+mn-cs"/>
              </a:defRPr>
            </a:lvl6pPr>
            <a:lvl7pPr marL="2971800" indent="-228600" algn="l" rtl="0" fontAlgn="base">
              <a:spcBef>
                <a:spcPct val="20000"/>
              </a:spcBef>
              <a:spcAft>
                <a:spcPct val="0"/>
              </a:spcAft>
              <a:buChar char="»"/>
              <a:defRPr sz="900">
                <a:solidFill>
                  <a:schemeClr val="tx1"/>
                </a:solidFill>
                <a:latin typeface="+mn-lt"/>
                <a:cs typeface="+mn-cs"/>
              </a:defRPr>
            </a:lvl7pPr>
            <a:lvl8pPr marL="3429000" indent="-228600" algn="l" rtl="0" fontAlgn="base">
              <a:spcBef>
                <a:spcPct val="20000"/>
              </a:spcBef>
              <a:spcAft>
                <a:spcPct val="0"/>
              </a:spcAft>
              <a:buChar char="»"/>
              <a:defRPr sz="900">
                <a:solidFill>
                  <a:schemeClr val="tx1"/>
                </a:solidFill>
                <a:latin typeface="+mn-lt"/>
                <a:cs typeface="+mn-cs"/>
              </a:defRPr>
            </a:lvl8pPr>
            <a:lvl9pPr marL="3886200" indent="-228600" algn="l" rtl="0" fontAlgn="base">
              <a:spcBef>
                <a:spcPct val="20000"/>
              </a:spcBef>
              <a:spcAft>
                <a:spcPct val="0"/>
              </a:spcAft>
              <a:buChar char="»"/>
              <a:defRPr sz="900">
                <a:solidFill>
                  <a:schemeClr val="tx1"/>
                </a:solidFill>
                <a:latin typeface="+mn-lt"/>
                <a:cs typeface="+mn-cs"/>
              </a:defRPr>
            </a:lvl9pPr>
          </a:lstStyle>
          <a:p>
            <a:pPr algn="ctr" eaLnBrk="1" hangingPunct="1">
              <a:buFontTx/>
              <a:buNone/>
            </a:pPr>
            <a:endParaRPr lang="tr-TR" sz="4000" b="1" dirty="0" smtClean="0">
              <a:solidFill>
                <a:srgbClr val="333399"/>
              </a:solidFill>
            </a:endParaRPr>
          </a:p>
          <a:p>
            <a:pPr algn="ctr" eaLnBrk="1" hangingPunct="1">
              <a:buFontTx/>
              <a:buNone/>
            </a:pPr>
            <a:r>
              <a:rPr lang="tr-TR" sz="3600" b="1" dirty="0" smtClean="0">
                <a:solidFill>
                  <a:srgbClr val="333399"/>
                </a:solidFill>
              </a:rPr>
              <a:t>AMBALAJ ATIKLARININ TOPLANMASI, TAŞINMASI VE  GERİ KAZANIMI</a:t>
            </a:r>
          </a:p>
          <a:p>
            <a:pPr algn="ctr" eaLnBrk="1" hangingPunct="1">
              <a:lnSpc>
                <a:spcPct val="80000"/>
              </a:lnSpc>
              <a:buFontTx/>
              <a:buNone/>
            </a:pPr>
            <a:endParaRPr lang="tr-TR" sz="2000" b="1" dirty="0" smtClean="0">
              <a:solidFill>
                <a:srgbClr val="333399"/>
              </a:solidFill>
            </a:endParaRPr>
          </a:p>
          <a:p>
            <a:pPr algn="ctr" eaLnBrk="1" hangingPunct="1">
              <a:lnSpc>
                <a:spcPct val="80000"/>
              </a:lnSpc>
              <a:buFontTx/>
              <a:buNone/>
            </a:pPr>
            <a:endParaRPr lang="tr-TR" sz="2000" b="1" dirty="0" smtClean="0">
              <a:solidFill>
                <a:srgbClr val="333399"/>
              </a:solidFill>
            </a:endParaRPr>
          </a:p>
        </p:txBody>
      </p:sp>
    </p:spTree>
    <p:extLst>
      <p:ext uri="{BB962C8B-B14F-4D97-AF65-F5344CB8AC3E}">
        <p14:creationId xmlns:p14="http://schemas.microsoft.com/office/powerpoint/2010/main" xmlns="" val="23993484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Grp="1" noChangeArrowheads="1"/>
          </p:cNvSpPr>
          <p:nvPr/>
        </p:nvSpPr>
        <p:spPr bwMode="auto">
          <a:xfrm>
            <a:off x="0" y="6146140"/>
            <a:ext cx="6084168"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eaLnBrk="1" hangingPunct="1"/>
            <a:r>
              <a:rPr lang="tr-TR" sz="2800" dirty="0" smtClean="0">
                <a:solidFill>
                  <a:srgbClr val="FFFFFF"/>
                </a:solidFill>
              </a:rPr>
              <a:t>ATIK GETİRME MERKEZLERİ </a:t>
            </a:r>
          </a:p>
        </p:txBody>
      </p:sp>
      <p:pic>
        <p:nvPicPr>
          <p:cNvPr id="4" name="2 İçerik Yer Tutucusu" descr="DSCN6155.JPG"/>
          <p:cNvPicPr>
            <a:picLocks/>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Lst>
          </a:blip>
          <a:stretch>
            <a:fillRect/>
          </a:stretch>
        </p:blipFill>
        <p:spPr>
          <a:xfrm>
            <a:off x="0" y="0"/>
            <a:ext cx="9144000" cy="5991616"/>
          </a:xfrm>
          <a:prstGeom prst="rect">
            <a:avLst/>
          </a:prstGeom>
          <a:ln>
            <a:noFill/>
          </a:ln>
          <a:effectLst>
            <a:outerShdw blurRad="292100" dist="139700" dir="2700000" algn="tl" rotWithShape="0">
              <a:srgbClr val="333333">
                <a:alpha val="0"/>
              </a:srgbClr>
            </a:outerShdw>
          </a:effectLst>
        </p:spPr>
      </p:pic>
      <p:graphicFrame>
        <p:nvGraphicFramePr>
          <p:cNvPr id="2" name="Diyagram 1"/>
          <p:cNvGraphicFramePr/>
          <p:nvPr>
            <p:extLst>
              <p:ext uri="{D42A27DB-BD31-4B8C-83A1-F6EECF244321}">
                <p14:modId xmlns:p14="http://schemas.microsoft.com/office/powerpoint/2010/main" xmlns="" val="2124078873"/>
              </p:ext>
            </p:extLst>
          </p:nvPr>
        </p:nvGraphicFramePr>
        <p:xfrm>
          <a:off x="0" y="0"/>
          <a:ext cx="9144000" cy="5991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6214017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Rectangle 2"/>
          <p:cNvSpPr>
            <a:spLocks noGrp="1" noChangeArrowheads="1"/>
          </p:cNvSpPr>
          <p:nvPr/>
        </p:nvSpPr>
        <p:spPr bwMode="auto">
          <a:xfrm>
            <a:off x="598625" y="2761183"/>
            <a:ext cx="3678713"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KÖRFEZ ATIK GETİRME MERKEZİ</a:t>
            </a:r>
          </a:p>
        </p:txBody>
      </p:sp>
      <p:pic>
        <p:nvPicPr>
          <p:cNvPr id="7" name="2 İçerik Yer Tutucusu" descr="DSCN6155.JPG"/>
          <p:cNvPicPr>
            <a:picLocks/>
          </p:cNvPicPr>
          <p:nvPr/>
        </p:nvPicPr>
        <p:blipFill>
          <a:blip r:embed="rId2" cstate="print"/>
          <a:stretch>
            <a:fillRect/>
          </a:stretch>
        </p:blipFill>
        <p:spPr>
          <a:xfrm>
            <a:off x="612000" y="97183"/>
            <a:ext cx="3672000" cy="2664000"/>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2" descr="\\Fileserver\atik yönetİm\4. KATI ATIKLAR SERVİSİ\DERİNCE.ATIK.GETİRME.12.11.2011\DSC_0008.bld.gln.8.jpg"/>
          <p:cNvPicPr>
            <a:picLocks noChangeArrowheads="1"/>
          </p:cNvPicPr>
          <p:nvPr/>
        </p:nvPicPr>
        <p:blipFill>
          <a:blip r:embed="rId3" cstate="print"/>
          <a:srcRect/>
          <a:stretch>
            <a:fillRect/>
          </a:stretch>
        </p:blipFill>
        <p:spPr bwMode="auto">
          <a:xfrm>
            <a:off x="4788432" y="100653"/>
            <a:ext cx="3672000" cy="2664000"/>
          </a:xfrm>
          <a:prstGeom prst="rect">
            <a:avLst/>
          </a:prstGeom>
          <a:ln>
            <a:solidFill>
              <a:schemeClr val="tx1"/>
            </a:solidFill>
          </a:ln>
          <a:effectLst>
            <a:outerShdw blurRad="292100" dist="139700" dir="2700000" algn="tl" rotWithShape="0">
              <a:srgbClr val="333333">
                <a:alpha val="65000"/>
              </a:srgbClr>
            </a:outerShdw>
          </a:effectLst>
        </p:spPr>
      </p:pic>
      <p:sp>
        <p:nvSpPr>
          <p:cNvPr id="6" name="Rectangle 2"/>
          <p:cNvSpPr>
            <a:spLocks noGrp="1" noChangeArrowheads="1"/>
          </p:cNvSpPr>
          <p:nvPr/>
        </p:nvSpPr>
        <p:spPr bwMode="auto">
          <a:xfrm>
            <a:off x="4781719" y="2768781"/>
            <a:ext cx="3678713"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DERİNCE ATIK GETİRME MERKEZİ</a:t>
            </a:r>
          </a:p>
        </p:txBody>
      </p:sp>
      <p:sp>
        <p:nvSpPr>
          <p:cNvPr id="10" name="Rectangle 2"/>
          <p:cNvSpPr>
            <a:spLocks noGrp="1" noChangeArrowheads="1"/>
          </p:cNvSpPr>
          <p:nvPr/>
        </p:nvSpPr>
        <p:spPr bwMode="auto">
          <a:xfrm>
            <a:off x="605255" y="5740558"/>
            <a:ext cx="3678713"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KARTEPE ATIK GETİRME MERKEZİ</a:t>
            </a:r>
          </a:p>
        </p:txBody>
      </p:sp>
      <p:sp>
        <p:nvSpPr>
          <p:cNvPr id="11" name="Rectangle 2"/>
          <p:cNvSpPr>
            <a:spLocks noGrp="1" noChangeArrowheads="1"/>
          </p:cNvSpPr>
          <p:nvPr/>
        </p:nvSpPr>
        <p:spPr bwMode="auto">
          <a:xfrm>
            <a:off x="0" y="6146140"/>
            <a:ext cx="6084168"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eaLnBrk="1" hangingPunct="1"/>
            <a:r>
              <a:rPr lang="tr-TR" sz="2800" dirty="0" smtClean="0">
                <a:solidFill>
                  <a:srgbClr val="FFFFFF"/>
                </a:solidFill>
              </a:rPr>
              <a:t>ATIK GETİRME MERKEZLERİ </a:t>
            </a:r>
          </a:p>
        </p:txBody>
      </p:sp>
      <p:sp>
        <p:nvSpPr>
          <p:cNvPr id="13" name="Rectangle 2"/>
          <p:cNvSpPr>
            <a:spLocks noGrp="1" noChangeArrowheads="1"/>
          </p:cNvSpPr>
          <p:nvPr/>
        </p:nvSpPr>
        <p:spPr bwMode="auto">
          <a:xfrm>
            <a:off x="4781718" y="5732960"/>
            <a:ext cx="3678713"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ÇEVRE KORUMA ve KONT. DAİ. BŞK</a:t>
            </a:r>
            <a:r>
              <a:rPr lang="tr-TR" sz="1400" smtClean="0">
                <a:solidFill>
                  <a:srgbClr val="000000"/>
                </a:solidFill>
              </a:rPr>
              <a:t>. </a:t>
            </a:r>
            <a:endParaRPr lang="tr-TR" sz="1400" dirty="0" smtClean="0">
              <a:solidFill>
                <a:srgbClr val="000000"/>
              </a:solidFill>
            </a:endParaRPr>
          </a:p>
        </p:txBody>
      </p:sp>
      <p:pic>
        <p:nvPicPr>
          <p:cNvPr id="2" name="Picture 2" descr="J:\1. KATI ATIKLAR\3. ATIK GETİRME MERKEZLERİ\4. BÜYÜKŞEHİR\IMG_2802.JPG"/>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81718" y="3076558"/>
            <a:ext cx="3672000" cy="2664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26" name="Picture 2" descr="K:\PAYLAŞIM\6. Resimler\2. ATIK GETİRME MERKEZLERİ\KARTEPE\2014.09.11 atık getirme merkezleri\IMG_4718.JPG"/>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1968" y="3076558"/>
            <a:ext cx="3672000" cy="2664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980091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Rectangle 2"/>
          <p:cNvSpPr>
            <a:spLocks noGrp="1" noChangeArrowheads="1"/>
          </p:cNvSpPr>
          <p:nvPr/>
        </p:nvSpPr>
        <p:spPr bwMode="auto">
          <a:xfrm>
            <a:off x="598625" y="2761183"/>
            <a:ext cx="3678713"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BİTKİSEL ATIK YAĞLAR</a:t>
            </a:r>
          </a:p>
        </p:txBody>
      </p:sp>
      <p:sp>
        <p:nvSpPr>
          <p:cNvPr id="6" name="Rectangle 2"/>
          <p:cNvSpPr>
            <a:spLocks noGrp="1" noChangeArrowheads="1"/>
          </p:cNvSpPr>
          <p:nvPr/>
        </p:nvSpPr>
        <p:spPr bwMode="auto">
          <a:xfrm>
            <a:off x="4792874" y="2768781"/>
            <a:ext cx="3678713"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ÖMRÜNÜ TAMAMLAMIŞ LASTİKLER</a:t>
            </a:r>
          </a:p>
        </p:txBody>
      </p:sp>
      <p:sp>
        <p:nvSpPr>
          <p:cNvPr id="10" name="Rectangle 2"/>
          <p:cNvSpPr>
            <a:spLocks noGrp="1" noChangeArrowheads="1"/>
          </p:cNvSpPr>
          <p:nvPr/>
        </p:nvSpPr>
        <p:spPr bwMode="auto">
          <a:xfrm>
            <a:off x="605255" y="5740558"/>
            <a:ext cx="3678713"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İNŞAAT ve YIKINTI ATIKLARI</a:t>
            </a:r>
          </a:p>
        </p:txBody>
      </p:sp>
      <p:sp>
        <p:nvSpPr>
          <p:cNvPr id="11" name="Rectangle 2"/>
          <p:cNvSpPr>
            <a:spLocks noGrp="1" noChangeArrowheads="1"/>
          </p:cNvSpPr>
          <p:nvPr/>
        </p:nvSpPr>
        <p:spPr bwMode="auto">
          <a:xfrm>
            <a:off x="0" y="6146140"/>
            <a:ext cx="6084168"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eaLnBrk="1" hangingPunct="1"/>
            <a:r>
              <a:rPr lang="tr-TR" sz="2800" dirty="0" smtClean="0">
                <a:solidFill>
                  <a:srgbClr val="FFFFFF"/>
                </a:solidFill>
              </a:rPr>
              <a:t>ATIK GETİRME MERKEZLERİ </a:t>
            </a:r>
          </a:p>
        </p:txBody>
      </p:sp>
      <p:sp>
        <p:nvSpPr>
          <p:cNvPr id="13" name="Rectangle 2"/>
          <p:cNvSpPr>
            <a:spLocks noGrp="1" noChangeArrowheads="1"/>
          </p:cNvSpPr>
          <p:nvPr/>
        </p:nvSpPr>
        <p:spPr bwMode="auto">
          <a:xfrm>
            <a:off x="4792873" y="5732960"/>
            <a:ext cx="3678713"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İRİ HACİMLİ ATIKLAR</a:t>
            </a:r>
          </a:p>
        </p:txBody>
      </p:sp>
      <p:pic>
        <p:nvPicPr>
          <p:cNvPr id="16" name="Picture 2" descr="J:\körfez agm\11.JPG"/>
          <p:cNvPicPr preferRelativeResize="0">
            <a:picLocks noChangeArrowheads="1"/>
          </p:cNvPicPr>
          <p:nvPr/>
        </p:nvPicPr>
        <p:blipFill>
          <a:blip r:embed="rId2" cstate="print"/>
          <a:srcRect/>
          <a:stretch>
            <a:fillRect/>
          </a:stretch>
        </p:blipFill>
        <p:spPr bwMode="auto">
          <a:xfrm>
            <a:off x="608611" y="3076558"/>
            <a:ext cx="3672000" cy="2664000"/>
          </a:xfrm>
          <a:prstGeom prst="rect">
            <a:avLst/>
          </a:prstGeom>
          <a:ln>
            <a:solidFill>
              <a:schemeClr val="tx1"/>
            </a:solidFill>
          </a:ln>
          <a:effectLst>
            <a:outerShdw blurRad="292100" dist="139700" dir="2700000" algn="tl" rotWithShape="0">
              <a:srgbClr val="333333">
                <a:alpha val="65000"/>
              </a:srgbClr>
            </a:outerShdw>
          </a:effectLst>
        </p:spPr>
      </p:pic>
      <p:pic>
        <p:nvPicPr>
          <p:cNvPr id="17" name="Picture 4"/>
          <p:cNvPicPr>
            <a:picLocks noChangeArrowheads="1"/>
          </p:cNvPicPr>
          <p:nvPr/>
        </p:nvPicPr>
        <p:blipFill>
          <a:blip r:embed="rId3" cstate="print"/>
          <a:srcRect/>
          <a:stretch>
            <a:fillRect/>
          </a:stretch>
        </p:blipFill>
        <p:spPr bwMode="auto">
          <a:xfrm>
            <a:off x="4788024" y="3076558"/>
            <a:ext cx="3672000" cy="2664000"/>
          </a:xfrm>
          <a:prstGeom prst="rect">
            <a:avLst/>
          </a:prstGeom>
          <a:ln>
            <a:solidFill>
              <a:schemeClr val="tx1"/>
            </a:solidFill>
          </a:ln>
          <a:effectLst>
            <a:outerShdw blurRad="292100" dist="139700" dir="2700000" algn="tl" rotWithShape="0">
              <a:srgbClr val="333333">
                <a:alpha val="65000"/>
              </a:srgbClr>
            </a:outerShdw>
          </a:effectLst>
        </p:spPr>
      </p:pic>
      <p:pic>
        <p:nvPicPr>
          <p:cNvPr id="2050" name="Picture 2" descr="\\fileserver\ATIK YÖNETİM\Melek Yenice\körfez agm\100_0213.JPG"/>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88024" y="104781"/>
            <a:ext cx="3672000" cy="2664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051" name="Picture 3" descr="\\fileserver\ATIK YÖNETİM\Melek Yenice\körfez agm\HPIM0013.JPG"/>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1968" y="113963"/>
            <a:ext cx="3672000" cy="2664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063291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Rectangle 2"/>
          <p:cNvSpPr>
            <a:spLocks noGrp="1" noChangeArrowheads="1"/>
          </p:cNvSpPr>
          <p:nvPr/>
        </p:nvSpPr>
        <p:spPr bwMode="auto">
          <a:xfrm>
            <a:off x="598625" y="2761183"/>
            <a:ext cx="3678713"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ELEKTRONİK ATIKLAR</a:t>
            </a:r>
          </a:p>
        </p:txBody>
      </p:sp>
      <p:sp>
        <p:nvSpPr>
          <p:cNvPr id="6" name="Rectangle 2"/>
          <p:cNvSpPr>
            <a:spLocks noGrp="1" noChangeArrowheads="1"/>
          </p:cNvSpPr>
          <p:nvPr/>
        </p:nvSpPr>
        <p:spPr bwMode="auto">
          <a:xfrm>
            <a:off x="4606931" y="2761183"/>
            <a:ext cx="4573581"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EVLERDEN KAYNAKLANAN TEHLİKELİ ATIKLAR</a:t>
            </a:r>
          </a:p>
        </p:txBody>
      </p:sp>
      <p:sp>
        <p:nvSpPr>
          <p:cNvPr id="10" name="Rectangle 2"/>
          <p:cNvSpPr>
            <a:spLocks noGrp="1" noChangeArrowheads="1"/>
          </p:cNvSpPr>
          <p:nvPr/>
        </p:nvSpPr>
        <p:spPr bwMode="auto">
          <a:xfrm>
            <a:off x="605255" y="5740558"/>
            <a:ext cx="3678713"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FLORASAN LAMBALAR</a:t>
            </a:r>
          </a:p>
        </p:txBody>
      </p:sp>
      <p:sp>
        <p:nvSpPr>
          <p:cNvPr id="11" name="Rectangle 2"/>
          <p:cNvSpPr>
            <a:spLocks noGrp="1" noChangeArrowheads="1"/>
          </p:cNvSpPr>
          <p:nvPr/>
        </p:nvSpPr>
        <p:spPr bwMode="auto">
          <a:xfrm>
            <a:off x="0" y="6146140"/>
            <a:ext cx="6084168"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eaLnBrk="1" hangingPunct="1"/>
            <a:r>
              <a:rPr lang="tr-TR" sz="2800" dirty="0" smtClean="0">
                <a:solidFill>
                  <a:srgbClr val="FFFFFF"/>
                </a:solidFill>
              </a:rPr>
              <a:t>ATIK GETİRME MERKEZLERİ </a:t>
            </a:r>
          </a:p>
        </p:txBody>
      </p:sp>
      <p:sp>
        <p:nvSpPr>
          <p:cNvPr id="13" name="Rectangle 2"/>
          <p:cNvSpPr>
            <a:spLocks noGrp="1" noChangeArrowheads="1"/>
          </p:cNvSpPr>
          <p:nvPr/>
        </p:nvSpPr>
        <p:spPr bwMode="auto">
          <a:xfrm>
            <a:off x="4792873" y="5732960"/>
            <a:ext cx="3678713"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algn="ctr" eaLnBrk="1" hangingPunct="1"/>
            <a:r>
              <a:rPr lang="tr-TR" sz="1400" dirty="0" smtClean="0">
                <a:solidFill>
                  <a:srgbClr val="000000"/>
                </a:solidFill>
              </a:rPr>
              <a:t>STROFOR ATIKLARI</a:t>
            </a:r>
          </a:p>
        </p:txBody>
      </p:sp>
      <p:pic>
        <p:nvPicPr>
          <p:cNvPr id="12" name="Picture 2" descr="\\fileserver\ATIK YÖNETİM\1. Arşiv\RESİMLER KLASÖRÜ\ELEKTRONİK ATIK TOPLAMA PROJESİ - ATIK G. MERKEZİ.JPG"/>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6912" y="116632"/>
            <a:ext cx="4104000" cy="259228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9" name="3 Resim" descr="IMG_5378.JPG"/>
          <p:cNvPicPr>
            <a:picLocks/>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915" y="3078000"/>
            <a:ext cx="4104000" cy="2592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4" name="Picture 2"/>
          <p:cNvPicPr preferRelativeResize="0">
            <a:picLocks noChangeArrowheads="1"/>
          </p:cNvPicPr>
          <p:nvPr/>
        </p:nvPicPr>
        <p:blipFill>
          <a:blip r:embed="rId4" cstate="print"/>
          <a:srcRect/>
          <a:stretch>
            <a:fillRect/>
          </a:stretch>
        </p:blipFill>
        <p:spPr bwMode="auto">
          <a:xfrm>
            <a:off x="4792873" y="116632"/>
            <a:ext cx="4104000" cy="2592000"/>
          </a:xfrm>
          <a:prstGeom prst="rect">
            <a:avLst/>
          </a:prstGeom>
          <a:ln>
            <a:solidFill>
              <a:schemeClr val="tx1"/>
            </a:solidFill>
          </a:ln>
          <a:effectLst>
            <a:outerShdw blurRad="292100" dist="139700" dir="2700000" algn="tl" rotWithShape="0">
              <a:srgbClr val="333333">
                <a:alpha val="65000"/>
              </a:srgbClr>
            </a:outerShdw>
          </a:effectLst>
          <a:extLst/>
        </p:spPr>
      </p:pic>
      <p:pic>
        <p:nvPicPr>
          <p:cNvPr id="15" name="Picture 2" descr="\\fileserver\ATIK YÖNETİM\Melek Yenice\A.G.M.LER\körfez agm\KÖRFEZ.A.G.M.08.11.2012\IMG_8219.JPG"/>
          <p:cNvPicPr>
            <a:picLocks noChangeArrowheads="1"/>
          </p:cNvPicPr>
          <p:nvPr/>
        </p:nvPicPr>
        <p:blipFill>
          <a:blip r:embed="rId5" cstate="print"/>
          <a:srcRect/>
          <a:stretch>
            <a:fillRect/>
          </a:stretch>
        </p:blipFill>
        <p:spPr bwMode="auto">
          <a:xfrm>
            <a:off x="4788000" y="3078000"/>
            <a:ext cx="4032000" cy="2592000"/>
          </a:xfrm>
          <a:prstGeom prst="rect">
            <a:avLst/>
          </a:prstGeom>
          <a:ln>
            <a:solidFill>
              <a:schemeClr val="tx1"/>
            </a:solid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xmlns="" val="32201036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6512" y="2204864"/>
            <a:ext cx="9144000" cy="1200329"/>
          </a:xfrm>
          <a:prstGeom prst="rect">
            <a:avLst/>
          </a:prstGeom>
          <a:solidFill>
            <a:schemeClr val="accent2">
              <a:lumMod val="20000"/>
              <a:lumOff val="80000"/>
            </a:schemeClr>
          </a:solidFill>
        </p:spPr>
        <p:txBody>
          <a:bodyPr wrap="square" rtlCol="0">
            <a:spAutoFit/>
          </a:bodyPr>
          <a:lstStyle/>
          <a:p>
            <a:pPr algn="r"/>
            <a:r>
              <a:rPr lang="tr-TR" sz="3600" b="1" i="1" dirty="0" smtClean="0">
                <a:solidFill>
                  <a:schemeClr val="accent6">
                    <a:lumMod val="60000"/>
                    <a:lumOff val="40000"/>
                  </a:schemeClr>
                </a:solidFill>
                <a:effectLst>
                  <a:outerShdw blurRad="38100" dist="38100" dir="2700000" algn="tl">
                    <a:srgbClr val="000000">
                      <a:alpha val="43137"/>
                    </a:srgbClr>
                  </a:outerShdw>
                </a:effectLst>
              </a:rPr>
              <a:t>DİNLEDİLEDİĞİNİZ İÇİN TEŞEKKÜRLER…</a:t>
            </a:r>
            <a:endParaRPr lang="tr-TR" sz="3600" b="1" i="1" dirty="0">
              <a:solidFill>
                <a:schemeClr val="accent6">
                  <a:lumMod val="60000"/>
                  <a:lumOff val="40000"/>
                </a:schemeClr>
              </a:solidFill>
              <a:effectLst>
                <a:outerShdw blurRad="38100" dist="38100" dir="2700000" algn="tl">
                  <a:srgbClr val="000000">
                    <a:alpha val="43137"/>
                  </a:srgbClr>
                </a:outerShdw>
              </a:effectLst>
            </a:endParaRPr>
          </a:p>
        </p:txBody>
      </p:sp>
      <p:pic>
        <p:nvPicPr>
          <p:cNvPr id="1026" name="Picture 2" descr="https://encrypted-tbn2.gstatic.com/images?q=tbn:ANd9GcTlkWm5SaCFO8AqOJaSbIWBB7J_WLmRYlbNpFIwcuZQ9eQVdLu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951640"/>
            <a:ext cx="3459717" cy="185362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Metin kutusu 3"/>
          <p:cNvSpPr txBox="1"/>
          <p:nvPr/>
        </p:nvSpPr>
        <p:spPr>
          <a:xfrm>
            <a:off x="3347864" y="4643844"/>
            <a:ext cx="3312368" cy="369332"/>
          </a:xfrm>
          <a:prstGeom prst="rect">
            <a:avLst/>
          </a:prstGeom>
          <a:noFill/>
        </p:spPr>
        <p:txBody>
          <a:bodyPr wrap="square" rtlCol="0">
            <a:spAutoFit/>
          </a:bodyPr>
          <a:lstStyle/>
          <a:p>
            <a:r>
              <a:rPr lang="tr-TR" dirty="0" smtClean="0"/>
              <a:t>www.kocaeli.bel.tr</a:t>
            </a:r>
            <a:endParaRPr lang="tr-TR" dirty="0"/>
          </a:p>
        </p:txBody>
      </p:sp>
      <p:sp>
        <p:nvSpPr>
          <p:cNvPr id="6" name="Metin kutusu 5"/>
          <p:cNvSpPr txBox="1"/>
          <p:nvPr/>
        </p:nvSpPr>
        <p:spPr>
          <a:xfrm>
            <a:off x="2987824" y="4139788"/>
            <a:ext cx="3240360" cy="369332"/>
          </a:xfrm>
          <a:prstGeom prst="rect">
            <a:avLst/>
          </a:prstGeom>
          <a:noFill/>
        </p:spPr>
        <p:txBody>
          <a:bodyPr wrap="square" rtlCol="0">
            <a:spAutoFit/>
          </a:bodyPr>
          <a:lstStyle/>
          <a:p>
            <a:r>
              <a:rPr lang="tr-TR" dirty="0" smtClean="0"/>
              <a:t>atikyonetimi@kocaeli.bel.tr</a:t>
            </a:r>
            <a:endParaRPr lang="tr-TR" dirty="0"/>
          </a:p>
        </p:txBody>
      </p:sp>
      <p:sp>
        <p:nvSpPr>
          <p:cNvPr id="7" name="Metin kutusu 6"/>
          <p:cNvSpPr txBox="1"/>
          <p:nvPr/>
        </p:nvSpPr>
        <p:spPr>
          <a:xfrm>
            <a:off x="3239852" y="5147900"/>
            <a:ext cx="3636404" cy="369332"/>
          </a:xfrm>
          <a:prstGeom prst="rect">
            <a:avLst/>
          </a:prstGeom>
          <a:noFill/>
        </p:spPr>
        <p:txBody>
          <a:bodyPr wrap="square" rtlCol="0">
            <a:spAutoFit/>
          </a:bodyPr>
          <a:lstStyle/>
          <a:p>
            <a:r>
              <a:rPr lang="tr-TR" dirty="0" smtClean="0"/>
              <a:t>(0 262) 331 83 91</a:t>
            </a:r>
            <a:endParaRPr lang="tr-TR" dirty="0"/>
          </a:p>
        </p:txBody>
      </p:sp>
    </p:spTree>
    <p:extLst>
      <p:ext uri="{BB962C8B-B14F-4D97-AF65-F5344CB8AC3E}">
        <p14:creationId xmlns:p14="http://schemas.microsoft.com/office/powerpoint/2010/main" xmlns="" val="1201762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5496" y="6135687"/>
            <a:ext cx="7272808"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defPPr>
              <a:defRPr lang="tr-TR"/>
            </a:defPPr>
            <a:lvl1pPr fontAlgn="base">
              <a:spcBef>
                <a:spcPct val="0"/>
              </a:spcBef>
              <a:spcAft>
                <a:spcPct val="0"/>
              </a:spcAft>
              <a:defRPr sz="2800" b="1">
                <a:solidFill>
                  <a:srgbClr val="FFFFFF"/>
                </a:solidFill>
                <a:latin typeface="+mj-lt"/>
                <a:ea typeface="+mj-ea"/>
                <a:cs typeface="+mj-cs"/>
              </a:defRPr>
            </a:lvl1pPr>
            <a:lvl2pPr eaLnBrk="0" fontAlgn="base" hangingPunct="0">
              <a:spcBef>
                <a:spcPct val="0"/>
              </a:spcBef>
              <a:spcAft>
                <a:spcPct val="0"/>
              </a:spcAft>
              <a:defRPr sz="2000" b="1">
                <a:solidFill>
                  <a:schemeClr val="bg1"/>
                </a:solidFill>
                <a:latin typeface="Arial" pitchFamily="34" charset="0"/>
                <a:cs typeface="Arial" pitchFamily="34" charset="0"/>
              </a:defRPr>
            </a:lvl2pPr>
            <a:lvl3pPr eaLnBrk="0" fontAlgn="base" hangingPunct="0">
              <a:spcBef>
                <a:spcPct val="0"/>
              </a:spcBef>
              <a:spcAft>
                <a:spcPct val="0"/>
              </a:spcAft>
              <a:defRPr sz="2000" b="1">
                <a:solidFill>
                  <a:schemeClr val="bg1"/>
                </a:solidFill>
                <a:latin typeface="Arial" pitchFamily="34" charset="0"/>
                <a:cs typeface="Arial" pitchFamily="34" charset="0"/>
              </a:defRPr>
            </a:lvl3pPr>
            <a:lvl4pPr eaLnBrk="0" fontAlgn="base" hangingPunct="0">
              <a:spcBef>
                <a:spcPct val="0"/>
              </a:spcBef>
              <a:spcAft>
                <a:spcPct val="0"/>
              </a:spcAft>
              <a:defRPr sz="2000" b="1">
                <a:solidFill>
                  <a:schemeClr val="bg1"/>
                </a:solidFill>
                <a:latin typeface="Arial" pitchFamily="34" charset="0"/>
                <a:cs typeface="Arial" pitchFamily="34" charset="0"/>
              </a:defRPr>
            </a:lvl4pPr>
            <a:lvl5pPr eaLnBrk="0" fontAlgn="base" hangingPunct="0">
              <a:spcBef>
                <a:spcPct val="0"/>
              </a:spcBef>
              <a:spcAft>
                <a:spcPct val="0"/>
              </a:spcAft>
              <a:defRPr sz="2000" b="1">
                <a:solidFill>
                  <a:schemeClr val="bg1"/>
                </a:solidFill>
                <a:latin typeface="Arial" pitchFamily="34" charset="0"/>
                <a:cs typeface="Arial" pitchFamily="34" charset="0"/>
              </a:defRPr>
            </a:lvl5pPr>
            <a:lvl6pPr marL="457200" fontAlgn="base">
              <a:spcBef>
                <a:spcPct val="0"/>
              </a:spcBef>
              <a:spcAft>
                <a:spcPct val="0"/>
              </a:spcAft>
              <a:defRPr sz="2000" b="1">
                <a:solidFill>
                  <a:schemeClr val="bg1"/>
                </a:solidFill>
                <a:latin typeface="Arial" pitchFamily="34" charset="0"/>
                <a:cs typeface="Arial" pitchFamily="34" charset="0"/>
              </a:defRPr>
            </a:lvl6pPr>
            <a:lvl7pPr marL="914400" fontAlgn="base">
              <a:spcBef>
                <a:spcPct val="0"/>
              </a:spcBef>
              <a:spcAft>
                <a:spcPct val="0"/>
              </a:spcAft>
              <a:defRPr sz="2000" b="1">
                <a:solidFill>
                  <a:schemeClr val="bg1"/>
                </a:solidFill>
                <a:latin typeface="Arial" pitchFamily="34" charset="0"/>
                <a:cs typeface="Arial" pitchFamily="34" charset="0"/>
              </a:defRPr>
            </a:lvl7pPr>
            <a:lvl8pPr marL="1371600" fontAlgn="base">
              <a:spcBef>
                <a:spcPct val="0"/>
              </a:spcBef>
              <a:spcAft>
                <a:spcPct val="0"/>
              </a:spcAft>
              <a:defRPr sz="2000" b="1">
                <a:solidFill>
                  <a:schemeClr val="bg1"/>
                </a:solidFill>
                <a:latin typeface="Arial" pitchFamily="34" charset="0"/>
                <a:cs typeface="Arial" pitchFamily="34" charset="0"/>
              </a:defRPr>
            </a:lvl8pPr>
            <a:lvl9pPr marL="1828800" fontAlgn="base">
              <a:spcBef>
                <a:spcPct val="0"/>
              </a:spcBef>
              <a:spcAft>
                <a:spcPct val="0"/>
              </a:spcAft>
              <a:defRPr sz="2000" b="1">
                <a:solidFill>
                  <a:schemeClr val="bg1"/>
                </a:solidFill>
                <a:latin typeface="Arial" pitchFamily="34" charset="0"/>
                <a:cs typeface="Arial" pitchFamily="34" charset="0"/>
              </a:defRPr>
            </a:lvl9pPr>
          </a:lstStyle>
          <a:p>
            <a:r>
              <a:rPr lang="tr-TR" dirty="0">
                <a:latin typeface="+mn-lt"/>
              </a:rPr>
              <a:t>YASAL DAYANAKLAR</a:t>
            </a:r>
          </a:p>
        </p:txBody>
      </p:sp>
      <p:graphicFrame>
        <p:nvGraphicFramePr>
          <p:cNvPr id="4" name="Diyagram 3"/>
          <p:cNvGraphicFramePr/>
          <p:nvPr>
            <p:extLst>
              <p:ext uri="{D42A27DB-BD31-4B8C-83A1-F6EECF244321}">
                <p14:modId xmlns:p14="http://schemas.microsoft.com/office/powerpoint/2010/main" xmlns="" val="3111123918"/>
              </p:ext>
            </p:extLst>
          </p:nvPr>
        </p:nvGraphicFramePr>
        <p:xfrm>
          <a:off x="179512" y="116632"/>
          <a:ext cx="8712968"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8440401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xmlns="" val="1315759278"/>
              </p:ext>
            </p:extLst>
          </p:nvPr>
        </p:nvGraphicFramePr>
        <p:xfrm>
          <a:off x="179512" y="116632"/>
          <a:ext cx="8856984"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etin kutusu 4"/>
          <p:cNvSpPr txBox="1"/>
          <p:nvPr/>
        </p:nvSpPr>
        <p:spPr>
          <a:xfrm>
            <a:off x="35496" y="6135687"/>
            <a:ext cx="7272808" cy="523220"/>
          </a:xfrm>
          <a:prstGeom prst="rect">
            <a:avLst/>
          </a:prstGeom>
          <a:noFill/>
        </p:spPr>
        <p:txBody>
          <a:bodyPr wrap="square" rtlCol="0">
            <a:spAutoFit/>
          </a:bodyPr>
          <a:lstStyle/>
          <a:p>
            <a:r>
              <a:rPr lang="tr-TR" sz="2800" b="1" dirty="0">
                <a:solidFill>
                  <a:srgbClr val="FFFFFF"/>
                </a:solidFill>
                <a:latin typeface="+mj-lt"/>
                <a:ea typeface="+mj-ea"/>
                <a:cs typeface="+mj-cs"/>
              </a:rPr>
              <a:t>YASAL</a:t>
            </a:r>
            <a:r>
              <a:rPr lang="tr-TR" sz="2400" b="1" dirty="0" smtClean="0">
                <a:solidFill>
                  <a:schemeClr val="bg1"/>
                </a:solidFill>
              </a:rPr>
              <a:t> </a:t>
            </a:r>
            <a:r>
              <a:rPr lang="tr-TR" sz="2800" b="1" dirty="0" smtClean="0">
                <a:solidFill>
                  <a:schemeClr val="bg1"/>
                </a:solidFill>
              </a:rPr>
              <a:t>DAYANAKLAR</a:t>
            </a:r>
            <a:endParaRPr lang="tr-TR" sz="2800" b="1" dirty="0">
              <a:solidFill>
                <a:schemeClr val="bg1"/>
              </a:solidFill>
            </a:endParaRPr>
          </a:p>
        </p:txBody>
      </p:sp>
    </p:spTree>
    <p:extLst>
      <p:ext uri="{BB962C8B-B14F-4D97-AF65-F5344CB8AC3E}">
        <p14:creationId xmlns:p14="http://schemas.microsoft.com/office/powerpoint/2010/main" xmlns="" val="2780215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3094" y="5949280"/>
            <a:ext cx="7223202" cy="954107"/>
          </a:xfrm>
          <a:prstGeom prst="rect">
            <a:avLst/>
          </a:prstGeom>
          <a:noFill/>
        </p:spPr>
        <p:txBody>
          <a:bodyPr wrap="square" rtlCol="0">
            <a:spAutoFit/>
          </a:bodyPr>
          <a:lstStyle/>
          <a:p>
            <a:r>
              <a:rPr lang="tr-TR" sz="2800" b="1" dirty="0" smtClean="0">
                <a:solidFill>
                  <a:srgbClr val="FFFFFF"/>
                </a:solidFill>
              </a:rPr>
              <a:t>AMBALAJ ATIKLARININ KONTROLÜ YÖNETMELİĞİ</a:t>
            </a:r>
            <a:endParaRPr lang="tr-TR" sz="2800" b="1" dirty="0">
              <a:solidFill>
                <a:srgbClr val="FFFFFF"/>
              </a:solidFill>
            </a:endParaRPr>
          </a:p>
        </p:txBody>
      </p:sp>
      <p:grpSp>
        <p:nvGrpSpPr>
          <p:cNvPr id="5" name="Grup 4"/>
          <p:cNvGrpSpPr/>
          <p:nvPr/>
        </p:nvGrpSpPr>
        <p:grpSpPr>
          <a:xfrm>
            <a:off x="323528" y="1034542"/>
            <a:ext cx="8552167" cy="4554698"/>
            <a:chOff x="682163" y="1034543"/>
            <a:chExt cx="8193531" cy="4223342"/>
          </a:xfrm>
        </p:grpSpPr>
        <p:sp>
          <p:nvSpPr>
            <p:cNvPr id="6" name="Oval 5"/>
            <p:cNvSpPr/>
            <p:nvPr/>
          </p:nvSpPr>
          <p:spPr>
            <a:xfrm>
              <a:off x="6877443" y="1034681"/>
              <a:ext cx="1998251" cy="1998353"/>
            </a:xfrm>
            <a:prstGeom prst="ellipse">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shade val="80000"/>
                <a:hueOff val="0"/>
                <a:satOff val="0"/>
                <a:lumOff val="0"/>
                <a:alphaOff val="0"/>
              </a:schemeClr>
            </a:fillRef>
            <a:effectRef idx="2">
              <a:schemeClr val="accent2">
                <a:shade val="80000"/>
                <a:hueOff val="0"/>
                <a:satOff val="0"/>
                <a:lumOff val="0"/>
                <a:alphaOff val="0"/>
              </a:schemeClr>
            </a:effectRef>
            <a:fontRef idx="minor">
              <a:schemeClr val="lt1"/>
            </a:fontRef>
          </p:style>
        </p:sp>
        <p:sp>
          <p:nvSpPr>
            <p:cNvPr id="7" name="Serbest Form 6"/>
            <p:cNvSpPr/>
            <p:nvPr/>
          </p:nvSpPr>
          <p:spPr>
            <a:xfrm>
              <a:off x="6944280" y="1131839"/>
              <a:ext cx="1865434" cy="1865106"/>
            </a:xfrm>
            <a:custGeom>
              <a:avLst/>
              <a:gdLst>
                <a:gd name="connsiteX0" fmla="*/ 0 w 1865434"/>
                <a:gd name="connsiteY0" fmla="*/ 932553 h 1865106"/>
                <a:gd name="connsiteX1" fmla="*/ 932717 w 1865434"/>
                <a:gd name="connsiteY1" fmla="*/ 0 h 1865106"/>
                <a:gd name="connsiteX2" fmla="*/ 1865434 w 1865434"/>
                <a:gd name="connsiteY2" fmla="*/ 932553 h 1865106"/>
                <a:gd name="connsiteX3" fmla="*/ 932717 w 1865434"/>
                <a:gd name="connsiteY3" fmla="*/ 1865106 h 1865106"/>
                <a:gd name="connsiteX4" fmla="*/ 0 w 1865434"/>
                <a:gd name="connsiteY4" fmla="*/ 932553 h 186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434" h="1865106">
                  <a:moveTo>
                    <a:pt x="0" y="932553"/>
                  </a:moveTo>
                  <a:cubicBezTo>
                    <a:pt x="0" y="417518"/>
                    <a:pt x="417592" y="0"/>
                    <a:pt x="932717" y="0"/>
                  </a:cubicBezTo>
                  <a:cubicBezTo>
                    <a:pt x="1447842" y="0"/>
                    <a:pt x="1865434" y="417518"/>
                    <a:pt x="1865434" y="932553"/>
                  </a:cubicBezTo>
                  <a:cubicBezTo>
                    <a:pt x="1865434" y="1447588"/>
                    <a:pt x="1447842" y="1865106"/>
                    <a:pt x="932717" y="1865106"/>
                  </a:cubicBezTo>
                  <a:cubicBezTo>
                    <a:pt x="417592" y="1865106"/>
                    <a:pt x="0" y="1447588"/>
                    <a:pt x="0" y="932553"/>
                  </a:cubicBezTo>
                  <a:close/>
                </a:path>
              </a:pathLst>
            </a:custGeom>
            <a:solidFill>
              <a:srgbClr val="FF0000"/>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2">
                <a:shade val="80000"/>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2051" tIns="302054" rIns="302050" bIns="302054" numCol="1" spcCol="1270" anchor="ctr" anchorCtr="0">
              <a:noAutofit/>
            </a:bodyPr>
            <a:lstStyle/>
            <a:p>
              <a:pPr lvl="0" algn="ctr" defTabSz="1244600">
                <a:lnSpc>
                  <a:spcPct val="90000"/>
                </a:lnSpc>
                <a:spcBef>
                  <a:spcPct val="0"/>
                </a:spcBef>
                <a:spcAft>
                  <a:spcPct val="35000"/>
                </a:spcAft>
              </a:pPr>
              <a:r>
                <a:rPr lang="tr-TR" sz="2800" kern="1200" dirty="0" smtClean="0"/>
                <a:t>2014</a:t>
              </a:r>
            </a:p>
          </p:txBody>
        </p:sp>
        <p:sp>
          <p:nvSpPr>
            <p:cNvPr id="8" name="Serbest Form 7"/>
            <p:cNvSpPr/>
            <p:nvPr/>
          </p:nvSpPr>
          <p:spPr>
            <a:xfrm>
              <a:off x="6944280" y="3709885"/>
              <a:ext cx="1865434" cy="1548000"/>
            </a:xfrm>
            <a:custGeom>
              <a:avLst/>
              <a:gdLst>
                <a:gd name="connsiteX0" fmla="*/ 0 w 1865434"/>
                <a:gd name="connsiteY0" fmla="*/ 0 h 1095430"/>
                <a:gd name="connsiteX1" fmla="*/ 1865434 w 1865434"/>
                <a:gd name="connsiteY1" fmla="*/ 0 h 1095430"/>
                <a:gd name="connsiteX2" fmla="*/ 1865434 w 1865434"/>
                <a:gd name="connsiteY2" fmla="*/ 1095430 h 1095430"/>
                <a:gd name="connsiteX3" fmla="*/ 0 w 1865434"/>
                <a:gd name="connsiteY3" fmla="*/ 1095430 h 1095430"/>
                <a:gd name="connsiteX4" fmla="*/ 0 w 1865434"/>
                <a:gd name="connsiteY4" fmla="*/ 0 h 109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434" h="1095430">
                  <a:moveTo>
                    <a:pt x="0" y="0"/>
                  </a:moveTo>
                  <a:lnTo>
                    <a:pt x="1865434" y="0"/>
                  </a:lnTo>
                  <a:lnTo>
                    <a:pt x="1865434" y="1095430"/>
                  </a:lnTo>
                  <a:lnTo>
                    <a:pt x="0" y="1095430"/>
                  </a:lnTo>
                  <a:lnTo>
                    <a:pt x="0" y="0"/>
                  </a:lnTo>
                  <a:close/>
                </a:path>
              </a:pathLst>
            </a:custGeom>
            <a:solidFill>
              <a:srgbClr val="FF000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770" tIns="64770" rIns="64770" bIns="64770" numCol="1" spcCol="1270" anchor="ctr" anchorCtr="0">
              <a:noAutofit/>
            </a:bodyPr>
            <a:lstStyle/>
            <a:p>
              <a:pPr marL="0" lvl="1" algn="ctr" defTabSz="711200">
                <a:lnSpc>
                  <a:spcPct val="90000"/>
                </a:lnSpc>
                <a:spcBef>
                  <a:spcPct val="0"/>
                </a:spcBef>
                <a:spcAft>
                  <a:spcPct val="15000"/>
                </a:spcAft>
              </a:pPr>
              <a:r>
                <a:rPr lang="tr-TR" sz="1600" b="1" dirty="0">
                  <a:solidFill>
                    <a:srgbClr val="000000">
                      <a:hueOff val="0"/>
                      <a:satOff val="0"/>
                      <a:lumOff val="0"/>
                      <a:alphaOff val="0"/>
                    </a:srgbClr>
                  </a:solidFill>
                </a:rPr>
                <a:t>Danıştay 14. Mahkemesinin Kararı </a:t>
              </a:r>
              <a:endParaRPr lang="tr-TR" sz="1600" b="1" dirty="0" smtClean="0">
                <a:solidFill>
                  <a:srgbClr val="000000">
                    <a:hueOff val="0"/>
                    <a:satOff val="0"/>
                    <a:lumOff val="0"/>
                    <a:alphaOff val="0"/>
                  </a:srgbClr>
                </a:solidFill>
              </a:endParaRPr>
            </a:p>
            <a:p>
              <a:pPr marL="0" lvl="1" algn="ctr" defTabSz="711200">
                <a:lnSpc>
                  <a:spcPct val="90000"/>
                </a:lnSpc>
                <a:spcBef>
                  <a:spcPct val="0"/>
                </a:spcBef>
                <a:spcAft>
                  <a:spcPct val="15000"/>
                </a:spcAft>
              </a:pPr>
              <a:r>
                <a:rPr lang="tr-TR" sz="1600" b="1" u="sng" dirty="0" smtClean="0">
                  <a:solidFill>
                    <a:srgbClr val="000000">
                      <a:hueOff val="0"/>
                      <a:satOff val="0"/>
                      <a:lumOff val="0"/>
                      <a:alphaOff val="0"/>
                    </a:srgbClr>
                  </a:solidFill>
                </a:rPr>
                <a:t>Yeniden </a:t>
              </a:r>
              <a:r>
                <a:rPr lang="tr-TR" sz="1600" b="1" u="sng" dirty="0">
                  <a:solidFill>
                    <a:srgbClr val="000000">
                      <a:hueOff val="0"/>
                      <a:satOff val="0"/>
                      <a:lumOff val="0"/>
                      <a:alphaOff val="0"/>
                    </a:srgbClr>
                  </a:solidFill>
                </a:rPr>
                <a:t>Bedelsiz Toplanması </a:t>
              </a:r>
            </a:p>
          </p:txBody>
        </p:sp>
        <p:sp>
          <p:nvSpPr>
            <p:cNvPr id="9" name="Gözyaşı Damlası 8"/>
            <p:cNvSpPr/>
            <p:nvPr/>
          </p:nvSpPr>
          <p:spPr>
            <a:xfrm rot="2700000">
              <a:off x="4803770" y="1034543"/>
              <a:ext cx="1998283" cy="1998283"/>
            </a:xfrm>
            <a:prstGeom prst="teardrop">
              <a:avLst>
                <a:gd name="adj" fmla="val 100000"/>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shade val="80000"/>
                <a:hueOff val="0"/>
                <a:satOff val="-9340"/>
                <a:lumOff val="10584"/>
                <a:alphaOff val="0"/>
              </a:schemeClr>
            </a:fillRef>
            <a:effectRef idx="2">
              <a:schemeClr val="accent2">
                <a:shade val="80000"/>
                <a:hueOff val="0"/>
                <a:satOff val="-9340"/>
                <a:lumOff val="10584"/>
                <a:alphaOff val="0"/>
              </a:schemeClr>
            </a:effectRef>
            <a:fontRef idx="minor">
              <a:schemeClr val="lt1"/>
            </a:fontRef>
          </p:style>
        </p:sp>
        <p:sp>
          <p:nvSpPr>
            <p:cNvPr id="10" name="Serbest Form 9"/>
            <p:cNvSpPr/>
            <p:nvPr/>
          </p:nvSpPr>
          <p:spPr>
            <a:xfrm>
              <a:off x="4879192" y="1131839"/>
              <a:ext cx="1865434" cy="1865106"/>
            </a:xfrm>
            <a:custGeom>
              <a:avLst/>
              <a:gdLst>
                <a:gd name="connsiteX0" fmla="*/ 0 w 1865434"/>
                <a:gd name="connsiteY0" fmla="*/ 932553 h 1865106"/>
                <a:gd name="connsiteX1" fmla="*/ 932717 w 1865434"/>
                <a:gd name="connsiteY1" fmla="*/ 0 h 1865106"/>
                <a:gd name="connsiteX2" fmla="*/ 1865434 w 1865434"/>
                <a:gd name="connsiteY2" fmla="*/ 932553 h 1865106"/>
                <a:gd name="connsiteX3" fmla="*/ 932717 w 1865434"/>
                <a:gd name="connsiteY3" fmla="*/ 1865106 h 1865106"/>
                <a:gd name="connsiteX4" fmla="*/ 0 w 1865434"/>
                <a:gd name="connsiteY4" fmla="*/ 932553 h 186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434" h="1865106">
                  <a:moveTo>
                    <a:pt x="0" y="932553"/>
                  </a:moveTo>
                  <a:cubicBezTo>
                    <a:pt x="0" y="417518"/>
                    <a:pt x="417592" y="0"/>
                    <a:pt x="932717" y="0"/>
                  </a:cubicBezTo>
                  <a:cubicBezTo>
                    <a:pt x="1447842" y="0"/>
                    <a:pt x="1865434" y="417518"/>
                    <a:pt x="1865434" y="932553"/>
                  </a:cubicBezTo>
                  <a:cubicBezTo>
                    <a:pt x="1865434" y="1447588"/>
                    <a:pt x="1447842" y="1865106"/>
                    <a:pt x="932717" y="1865106"/>
                  </a:cubicBezTo>
                  <a:cubicBezTo>
                    <a:pt x="417592" y="1865106"/>
                    <a:pt x="0" y="1447588"/>
                    <a:pt x="0" y="932553"/>
                  </a:cubicBezTo>
                  <a:close/>
                </a:path>
              </a:pathLst>
            </a:custGeom>
            <a:solidFill>
              <a:srgbClr val="00B050"/>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2">
                <a:shade val="80000"/>
                <a:hueOff val="0"/>
                <a:satOff val="-9340"/>
                <a:lumOff val="10584"/>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2051" tIns="302054" rIns="302050" bIns="302054" numCol="1" spcCol="1270" anchor="ctr" anchorCtr="0">
              <a:noAutofit/>
            </a:bodyPr>
            <a:lstStyle/>
            <a:p>
              <a:pPr lvl="0" algn="ctr" defTabSz="1244600">
                <a:lnSpc>
                  <a:spcPct val="90000"/>
                </a:lnSpc>
                <a:spcBef>
                  <a:spcPct val="0"/>
                </a:spcBef>
                <a:spcAft>
                  <a:spcPct val="35000"/>
                </a:spcAft>
              </a:pPr>
              <a:r>
                <a:rPr lang="tr-TR" sz="2800" kern="1200" dirty="0" smtClean="0"/>
                <a:t>2011</a:t>
              </a:r>
              <a:endParaRPr lang="tr-TR" sz="2800" kern="1200" dirty="0"/>
            </a:p>
          </p:txBody>
        </p:sp>
        <p:sp>
          <p:nvSpPr>
            <p:cNvPr id="11" name="Serbest Form 10"/>
            <p:cNvSpPr/>
            <p:nvPr/>
          </p:nvSpPr>
          <p:spPr>
            <a:xfrm>
              <a:off x="4879192" y="3709885"/>
              <a:ext cx="1865434" cy="1548000"/>
            </a:xfrm>
            <a:custGeom>
              <a:avLst/>
              <a:gdLst>
                <a:gd name="connsiteX0" fmla="*/ 0 w 1865434"/>
                <a:gd name="connsiteY0" fmla="*/ 0 h 1095430"/>
                <a:gd name="connsiteX1" fmla="*/ 1865434 w 1865434"/>
                <a:gd name="connsiteY1" fmla="*/ 0 h 1095430"/>
                <a:gd name="connsiteX2" fmla="*/ 1865434 w 1865434"/>
                <a:gd name="connsiteY2" fmla="*/ 1095430 h 1095430"/>
                <a:gd name="connsiteX3" fmla="*/ 0 w 1865434"/>
                <a:gd name="connsiteY3" fmla="*/ 1095430 h 1095430"/>
                <a:gd name="connsiteX4" fmla="*/ 0 w 1865434"/>
                <a:gd name="connsiteY4" fmla="*/ 0 h 109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434" h="1095430">
                  <a:moveTo>
                    <a:pt x="0" y="0"/>
                  </a:moveTo>
                  <a:lnTo>
                    <a:pt x="1865434" y="0"/>
                  </a:lnTo>
                  <a:lnTo>
                    <a:pt x="1865434" y="1095430"/>
                  </a:lnTo>
                  <a:lnTo>
                    <a:pt x="0" y="1095430"/>
                  </a:lnTo>
                  <a:lnTo>
                    <a:pt x="0" y="0"/>
                  </a:lnTo>
                  <a:close/>
                </a:path>
              </a:pathLst>
            </a:custGeom>
            <a:solidFill>
              <a:srgbClr val="00B05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770" tIns="64770" rIns="64770" bIns="64770" numCol="1" spcCol="1270" anchor="ctr" anchorCtr="0">
              <a:noAutofit/>
            </a:bodyPr>
            <a:lstStyle/>
            <a:p>
              <a:pPr marL="0" lvl="1" algn="ctr" defTabSz="755650">
                <a:lnSpc>
                  <a:spcPct val="90000"/>
                </a:lnSpc>
                <a:spcBef>
                  <a:spcPct val="0"/>
                </a:spcBef>
                <a:spcAft>
                  <a:spcPct val="15000"/>
                </a:spcAft>
              </a:pPr>
              <a:r>
                <a:rPr lang="tr-TR" sz="1700" b="1" kern="1200" dirty="0" smtClean="0"/>
                <a:t>Bedel Şartı Aranmaksızın Toplanması</a:t>
              </a:r>
              <a:endParaRPr lang="tr-TR" sz="1700" b="1" kern="1200" dirty="0"/>
            </a:p>
          </p:txBody>
        </p:sp>
        <p:sp>
          <p:nvSpPr>
            <p:cNvPr id="12" name="Gözyaşı Damlası 11"/>
            <p:cNvSpPr/>
            <p:nvPr/>
          </p:nvSpPr>
          <p:spPr>
            <a:xfrm rot="2700000">
              <a:off x="2747251" y="1034543"/>
              <a:ext cx="1998283" cy="1998283"/>
            </a:xfrm>
            <a:prstGeom prst="teardrop">
              <a:avLst>
                <a:gd name="adj" fmla="val 100000"/>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shade val="80000"/>
                <a:hueOff val="0"/>
                <a:satOff val="-18679"/>
                <a:lumOff val="21168"/>
                <a:alphaOff val="0"/>
              </a:schemeClr>
            </a:fillRef>
            <a:effectRef idx="2">
              <a:schemeClr val="accent2">
                <a:shade val="80000"/>
                <a:hueOff val="0"/>
                <a:satOff val="-18679"/>
                <a:lumOff val="21168"/>
                <a:alphaOff val="0"/>
              </a:schemeClr>
            </a:effectRef>
            <a:fontRef idx="minor">
              <a:schemeClr val="lt1"/>
            </a:fontRef>
          </p:style>
        </p:sp>
        <p:sp>
          <p:nvSpPr>
            <p:cNvPr id="13" name="Serbest Form 12"/>
            <p:cNvSpPr/>
            <p:nvPr/>
          </p:nvSpPr>
          <p:spPr>
            <a:xfrm>
              <a:off x="2814104" y="1131839"/>
              <a:ext cx="1865434" cy="1865106"/>
            </a:xfrm>
            <a:custGeom>
              <a:avLst/>
              <a:gdLst>
                <a:gd name="connsiteX0" fmla="*/ 0 w 1865434"/>
                <a:gd name="connsiteY0" fmla="*/ 932553 h 1865106"/>
                <a:gd name="connsiteX1" fmla="*/ 932717 w 1865434"/>
                <a:gd name="connsiteY1" fmla="*/ 0 h 1865106"/>
                <a:gd name="connsiteX2" fmla="*/ 1865434 w 1865434"/>
                <a:gd name="connsiteY2" fmla="*/ 932553 h 1865106"/>
                <a:gd name="connsiteX3" fmla="*/ 932717 w 1865434"/>
                <a:gd name="connsiteY3" fmla="*/ 1865106 h 1865106"/>
                <a:gd name="connsiteX4" fmla="*/ 0 w 1865434"/>
                <a:gd name="connsiteY4" fmla="*/ 932553 h 186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434" h="1865106">
                  <a:moveTo>
                    <a:pt x="0" y="932553"/>
                  </a:moveTo>
                  <a:cubicBezTo>
                    <a:pt x="0" y="417518"/>
                    <a:pt x="417592" y="0"/>
                    <a:pt x="932717" y="0"/>
                  </a:cubicBezTo>
                  <a:cubicBezTo>
                    <a:pt x="1447842" y="0"/>
                    <a:pt x="1865434" y="417518"/>
                    <a:pt x="1865434" y="932553"/>
                  </a:cubicBezTo>
                  <a:cubicBezTo>
                    <a:pt x="1865434" y="1447588"/>
                    <a:pt x="1447842" y="1865106"/>
                    <a:pt x="932717" y="1865106"/>
                  </a:cubicBezTo>
                  <a:cubicBezTo>
                    <a:pt x="417592" y="1865106"/>
                    <a:pt x="0" y="1447588"/>
                    <a:pt x="0" y="932553"/>
                  </a:cubicBezTo>
                  <a:close/>
                </a:path>
              </a:pathLst>
            </a:custGeom>
            <a:solidFill>
              <a:schemeClr val="accent2">
                <a:lumMod val="60000"/>
                <a:lumOff val="40000"/>
              </a:schemeClr>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2">
                <a:shade val="80000"/>
                <a:hueOff val="0"/>
                <a:satOff val="-18679"/>
                <a:lumOff val="21168"/>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2051" tIns="302054" rIns="302050" bIns="302054" numCol="1" spcCol="1270" anchor="ctr" anchorCtr="0">
              <a:noAutofit/>
            </a:bodyPr>
            <a:lstStyle/>
            <a:p>
              <a:pPr lvl="0" algn="ctr" defTabSz="1244600">
                <a:lnSpc>
                  <a:spcPct val="90000"/>
                </a:lnSpc>
                <a:spcBef>
                  <a:spcPct val="0"/>
                </a:spcBef>
                <a:spcAft>
                  <a:spcPct val="35000"/>
                </a:spcAft>
              </a:pPr>
              <a:r>
                <a:rPr lang="tr-TR" sz="2800" kern="1200" dirty="0" smtClean="0"/>
                <a:t>2007</a:t>
              </a:r>
              <a:endParaRPr lang="tr-TR" sz="2800" kern="1200" dirty="0"/>
            </a:p>
          </p:txBody>
        </p:sp>
        <p:sp>
          <p:nvSpPr>
            <p:cNvPr id="14" name="Serbest Form 13"/>
            <p:cNvSpPr/>
            <p:nvPr/>
          </p:nvSpPr>
          <p:spPr>
            <a:xfrm>
              <a:off x="2814104" y="3709885"/>
              <a:ext cx="1865434" cy="1548000"/>
            </a:xfrm>
            <a:custGeom>
              <a:avLst/>
              <a:gdLst>
                <a:gd name="connsiteX0" fmla="*/ 0 w 1865434"/>
                <a:gd name="connsiteY0" fmla="*/ 0 h 1095430"/>
                <a:gd name="connsiteX1" fmla="*/ 1865434 w 1865434"/>
                <a:gd name="connsiteY1" fmla="*/ 0 h 1095430"/>
                <a:gd name="connsiteX2" fmla="*/ 1865434 w 1865434"/>
                <a:gd name="connsiteY2" fmla="*/ 1095430 h 1095430"/>
                <a:gd name="connsiteX3" fmla="*/ 0 w 1865434"/>
                <a:gd name="connsiteY3" fmla="*/ 1095430 h 1095430"/>
                <a:gd name="connsiteX4" fmla="*/ 0 w 1865434"/>
                <a:gd name="connsiteY4" fmla="*/ 0 h 109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434" h="1095430">
                  <a:moveTo>
                    <a:pt x="0" y="0"/>
                  </a:moveTo>
                  <a:lnTo>
                    <a:pt x="1865434" y="0"/>
                  </a:lnTo>
                  <a:lnTo>
                    <a:pt x="1865434" y="1095430"/>
                  </a:lnTo>
                  <a:lnTo>
                    <a:pt x="0" y="1095430"/>
                  </a:lnTo>
                  <a:lnTo>
                    <a:pt x="0" y="0"/>
                  </a:lnTo>
                  <a:close/>
                </a:path>
              </a:pathLst>
            </a:custGeom>
            <a:solidFill>
              <a:schemeClr val="accent2">
                <a:lumMod val="60000"/>
                <a:lumOff val="4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770" tIns="64770" rIns="64770" bIns="64770" numCol="1" spcCol="1270" anchor="ctr" anchorCtr="0">
              <a:noAutofit/>
            </a:bodyPr>
            <a:lstStyle/>
            <a:p>
              <a:pPr marL="0" lvl="1" algn="ctr" defTabSz="755650">
                <a:lnSpc>
                  <a:spcPct val="90000"/>
                </a:lnSpc>
                <a:spcBef>
                  <a:spcPct val="0"/>
                </a:spcBef>
                <a:spcAft>
                  <a:spcPct val="15000"/>
                </a:spcAft>
              </a:pPr>
              <a:r>
                <a:rPr lang="tr-TR" sz="1700" b="1" kern="1200" dirty="0" smtClean="0"/>
                <a:t>Bedelsiz Toplanması</a:t>
              </a:r>
              <a:endParaRPr lang="tr-TR" sz="1700" b="1" kern="1200" dirty="0"/>
            </a:p>
          </p:txBody>
        </p:sp>
        <p:sp>
          <p:nvSpPr>
            <p:cNvPr id="15" name="Gözyaşı Damlası 14"/>
            <p:cNvSpPr/>
            <p:nvPr/>
          </p:nvSpPr>
          <p:spPr>
            <a:xfrm rot="2700000">
              <a:off x="682163" y="1034543"/>
              <a:ext cx="1998283" cy="1998283"/>
            </a:xfrm>
            <a:prstGeom prst="teardrop">
              <a:avLst>
                <a:gd name="adj" fmla="val 100000"/>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shade val="80000"/>
                <a:hueOff val="0"/>
                <a:satOff val="-28019"/>
                <a:lumOff val="31752"/>
                <a:alphaOff val="0"/>
              </a:schemeClr>
            </a:fillRef>
            <a:effectRef idx="2">
              <a:schemeClr val="accent2">
                <a:shade val="80000"/>
                <a:hueOff val="0"/>
                <a:satOff val="-28019"/>
                <a:lumOff val="31752"/>
                <a:alphaOff val="0"/>
              </a:schemeClr>
            </a:effectRef>
            <a:fontRef idx="minor">
              <a:schemeClr val="lt1"/>
            </a:fontRef>
          </p:style>
        </p:sp>
        <p:sp>
          <p:nvSpPr>
            <p:cNvPr id="16" name="Serbest Form 15"/>
            <p:cNvSpPr/>
            <p:nvPr/>
          </p:nvSpPr>
          <p:spPr>
            <a:xfrm>
              <a:off x="762354" y="1131839"/>
              <a:ext cx="1865434" cy="1865106"/>
            </a:xfrm>
            <a:custGeom>
              <a:avLst/>
              <a:gdLst>
                <a:gd name="connsiteX0" fmla="*/ 0 w 1865434"/>
                <a:gd name="connsiteY0" fmla="*/ 932553 h 1865106"/>
                <a:gd name="connsiteX1" fmla="*/ 932717 w 1865434"/>
                <a:gd name="connsiteY1" fmla="*/ 0 h 1865106"/>
                <a:gd name="connsiteX2" fmla="*/ 1865434 w 1865434"/>
                <a:gd name="connsiteY2" fmla="*/ 932553 h 1865106"/>
                <a:gd name="connsiteX3" fmla="*/ 932717 w 1865434"/>
                <a:gd name="connsiteY3" fmla="*/ 1865106 h 1865106"/>
                <a:gd name="connsiteX4" fmla="*/ 0 w 1865434"/>
                <a:gd name="connsiteY4" fmla="*/ 932553 h 186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434" h="1865106">
                  <a:moveTo>
                    <a:pt x="0" y="932553"/>
                  </a:moveTo>
                  <a:cubicBezTo>
                    <a:pt x="0" y="417518"/>
                    <a:pt x="417592" y="0"/>
                    <a:pt x="932717" y="0"/>
                  </a:cubicBezTo>
                  <a:cubicBezTo>
                    <a:pt x="1447842" y="0"/>
                    <a:pt x="1865434" y="417518"/>
                    <a:pt x="1865434" y="932553"/>
                  </a:cubicBezTo>
                  <a:cubicBezTo>
                    <a:pt x="1865434" y="1447588"/>
                    <a:pt x="1447842" y="1865106"/>
                    <a:pt x="932717" y="1865106"/>
                  </a:cubicBezTo>
                  <a:cubicBezTo>
                    <a:pt x="417592" y="1865106"/>
                    <a:pt x="0" y="1447588"/>
                    <a:pt x="0" y="932553"/>
                  </a:cubicBezTo>
                  <a:close/>
                </a:path>
              </a:pathLst>
            </a:custGeom>
            <a:solidFill>
              <a:srgbClr val="00B0F0"/>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2">
                <a:shade val="80000"/>
                <a:hueOff val="0"/>
                <a:satOff val="-28019"/>
                <a:lumOff val="31752"/>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7131" tIns="307134" rIns="307130" bIns="307134" numCol="1" spcCol="1270" anchor="ctr" anchorCtr="0">
              <a:noAutofit/>
            </a:bodyPr>
            <a:lstStyle/>
            <a:p>
              <a:pPr lvl="0" algn="ctr" defTabSz="1422400">
                <a:lnSpc>
                  <a:spcPct val="90000"/>
                </a:lnSpc>
                <a:spcBef>
                  <a:spcPct val="0"/>
                </a:spcBef>
                <a:spcAft>
                  <a:spcPct val="35000"/>
                </a:spcAft>
              </a:pPr>
              <a:r>
                <a:rPr lang="tr-TR" sz="3200" kern="1200" dirty="0" smtClean="0"/>
                <a:t>2004</a:t>
              </a:r>
              <a:endParaRPr lang="tr-TR" sz="3200" kern="1200" dirty="0"/>
            </a:p>
          </p:txBody>
        </p:sp>
        <p:sp>
          <p:nvSpPr>
            <p:cNvPr id="17" name="Serbest Form 16"/>
            <p:cNvSpPr/>
            <p:nvPr/>
          </p:nvSpPr>
          <p:spPr>
            <a:xfrm>
              <a:off x="749016" y="3709885"/>
              <a:ext cx="1865434" cy="1548000"/>
            </a:xfrm>
            <a:custGeom>
              <a:avLst/>
              <a:gdLst>
                <a:gd name="connsiteX0" fmla="*/ 0 w 1865434"/>
                <a:gd name="connsiteY0" fmla="*/ 0 h 1095430"/>
                <a:gd name="connsiteX1" fmla="*/ 1865434 w 1865434"/>
                <a:gd name="connsiteY1" fmla="*/ 0 h 1095430"/>
                <a:gd name="connsiteX2" fmla="*/ 1865434 w 1865434"/>
                <a:gd name="connsiteY2" fmla="*/ 1095430 h 1095430"/>
                <a:gd name="connsiteX3" fmla="*/ 0 w 1865434"/>
                <a:gd name="connsiteY3" fmla="*/ 1095430 h 1095430"/>
                <a:gd name="connsiteX4" fmla="*/ 0 w 1865434"/>
                <a:gd name="connsiteY4" fmla="*/ 0 h 109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434" h="1095430">
                  <a:moveTo>
                    <a:pt x="0" y="0"/>
                  </a:moveTo>
                  <a:lnTo>
                    <a:pt x="1865434" y="0"/>
                  </a:lnTo>
                  <a:lnTo>
                    <a:pt x="1865434" y="1095430"/>
                  </a:lnTo>
                  <a:lnTo>
                    <a:pt x="0" y="1095430"/>
                  </a:lnTo>
                  <a:lnTo>
                    <a:pt x="0" y="0"/>
                  </a:lnTo>
                  <a:close/>
                </a:path>
              </a:pathLst>
            </a:custGeom>
            <a:solidFill>
              <a:srgbClr val="00B0F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770" tIns="64770" rIns="64770" bIns="64770" numCol="1" spcCol="1270" anchor="ctr" anchorCtr="0">
              <a:noAutofit/>
            </a:bodyPr>
            <a:lstStyle/>
            <a:p>
              <a:pPr marL="0" lvl="1" algn="ctr" defTabSz="711200">
                <a:lnSpc>
                  <a:spcPct val="90000"/>
                </a:lnSpc>
                <a:spcBef>
                  <a:spcPct val="0"/>
                </a:spcBef>
                <a:spcAft>
                  <a:spcPct val="15000"/>
                </a:spcAft>
              </a:pPr>
              <a:r>
                <a:rPr lang="tr-TR" sz="1600" b="1" dirty="0">
                  <a:solidFill>
                    <a:srgbClr val="000000">
                      <a:hueOff val="0"/>
                      <a:satOff val="0"/>
                      <a:lumOff val="0"/>
                      <a:alphaOff val="0"/>
                    </a:srgbClr>
                  </a:solidFill>
                </a:rPr>
                <a:t>İlk Ambalaj Tanımı</a:t>
              </a:r>
            </a:p>
            <a:p>
              <a:pPr marL="0" lvl="1" algn="ctr" defTabSz="711200">
                <a:lnSpc>
                  <a:spcPct val="90000"/>
                </a:lnSpc>
                <a:spcBef>
                  <a:spcPct val="0"/>
                </a:spcBef>
                <a:spcAft>
                  <a:spcPct val="15000"/>
                </a:spcAft>
              </a:pPr>
              <a:r>
                <a:rPr lang="tr-TR" sz="1600" b="1" dirty="0">
                  <a:solidFill>
                    <a:srgbClr val="000000">
                      <a:hueOff val="0"/>
                      <a:satOff val="0"/>
                      <a:lumOff val="0"/>
                      <a:alphaOff val="0"/>
                    </a:srgbClr>
                  </a:solidFill>
                </a:rPr>
                <a:t>Kaynağında ayrı toplama</a:t>
              </a:r>
            </a:p>
          </p:txBody>
        </p:sp>
      </p:grpSp>
    </p:spTree>
    <p:extLst>
      <p:ext uri="{BB962C8B-B14F-4D97-AF65-F5344CB8AC3E}">
        <p14:creationId xmlns:p14="http://schemas.microsoft.com/office/powerpoint/2010/main" xmlns="" val="267140102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1" name="Rectangle 2"/>
          <p:cNvSpPr>
            <a:spLocks noGrp="1" noChangeArrowheads="1"/>
          </p:cNvSpPr>
          <p:nvPr/>
        </p:nvSpPr>
        <p:spPr bwMode="auto">
          <a:xfrm>
            <a:off x="-1" y="5939409"/>
            <a:ext cx="7196627" cy="9541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cs typeface="Arial" pitchFamily="34" charset="0"/>
              </a:defRPr>
            </a:lvl2pPr>
            <a:lvl3pPr algn="l" rtl="0" eaLnBrk="0" fontAlgn="base" hangingPunct="0">
              <a:spcBef>
                <a:spcPct val="0"/>
              </a:spcBef>
              <a:spcAft>
                <a:spcPct val="0"/>
              </a:spcAft>
              <a:defRPr sz="2000" b="1">
                <a:solidFill>
                  <a:schemeClr val="bg1"/>
                </a:solidFill>
                <a:latin typeface="Arial" pitchFamily="34" charset="0"/>
                <a:cs typeface="Arial" pitchFamily="34" charset="0"/>
              </a:defRPr>
            </a:lvl3pPr>
            <a:lvl4pPr algn="l" rtl="0" eaLnBrk="0" fontAlgn="base" hangingPunct="0">
              <a:spcBef>
                <a:spcPct val="0"/>
              </a:spcBef>
              <a:spcAft>
                <a:spcPct val="0"/>
              </a:spcAft>
              <a:defRPr sz="2000" b="1">
                <a:solidFill>
                  <a:schemeClr val="bg1"/>
                </a:solidFill>
                <a:latin typeface="Arial" pitchFamily="34" charset="0"/>
                <a:cs typeface="Arial" pitchFamily="34" charset="0"/>
              </a:defRPr>
            </a:lvl4pPr>
            <a:lvl5pPr algn="l" rtl="0" eaLnBrk="0" fontAlgn="base" hangingPunct="0">
              <a:spcBef>
                <a:spcPct val="0"/>
              </a:spcBef>
              <a:spcAft>
                <a:spcPct val="0"/>
              </a:spcAft>
              <a:defRPr sz="2000" b="1">
                <a:solidFill>
                  <a:schemeClr val="bg1"/>
                </a:solidFill>
                <a:latin typeface="Arial" pitchFamily="34" charset="0"/>
                <a:cs typeface="Arial" pitchFamily="34" charset="0"/>
              </a:defRPr>
            </a:lvl5pPr>
            <a:lvl6pPr marL="457200" algn="l" rtl="0" fontAlgn="base">
              <a:spcBef>
                <a:spcPct val="0"/>
              </a:spcBef>
              <a:spcAft>
                <a:spcPct val="0"/>
              </a:spcAft>
              <a:defRPr sz="2000" b="1">
                <a:solidFill>
                  <a:schemeClr val="bg1"/>
                </a:solidFill>
                <a:latin typeface="Arial" pitchFamily="34" charset="0"/>
                <a:cs typeface="Arial" pitchFamily="34" charset="0"/>
              </a:defRPr>
            </a:lvl6pPr>
            <a:lvl7pPr marL="914400" algn="l" rtl="0" fontAlgn="base">
              <a:spcBef>
                <a:spcPct val="0"/>
              </a:spcBef>
              <a:spcAft>
                <a:spcPct val="0"/>
              </a:spcAft>
              <a:defRPr sz="2000" b="1">
                <a:solidFill>
                  <a:schemeClr val="bg1"/>
                </a:solidFill>
                <a:latin typeface="Arial" pitchFamily="34" charset="0"/>
                <a:cs typeface="Arial" pitchFamily="34" charset="0"/>
              </a:defRPr>
            </a:lvl7pPr>
            <a:lvl8pPr marL="1371600" algn="l" rtl="0" fontAlgn="base">
              <a:spcBef>
                <a:spcPct val="0"/>
              </a:spcBef>
              <a:spcAft>
                <a:spcPct val="0"/>
              </a:spcAft>
              <a:defRPr sz="2000" b="1">
                <a:solidFill>
                  <a:schemeClr val="bg1"/>
                </a:solidFill>
                <a:latin typeface="Arial" pitchFamily="34" charset="0"/>
                <a:cs typeface="Arial" pitchFamily="34" charset="0"/>
              </a:defRPr>
            </a:lvl8pPr>
            <a:lvl9pPr marL="1828800" algn="l" rtl="0" fontAlgn="base">
              <a:spcBef>
                <a:spcPct val="0"/>
              </a:spcBef>
              <a:spcAft>
                <a:spcPct val="0"/>
              </a:spcAft>
              <a:defRPr sz="2000" b="1">
                <a:solidFill>
                  <a:schemeClr val="bg1"/>
                </a:solidFill>
                <a:latin typeface="Arial" pitchFamily="34" charset="0"/>
                <a:cs typeface="Arial" pitchFamily="34" charset="0"/>
              </a:defRPr>
            </a:lvl9pPr>
          </a:lstStyle>
          <a:p>
            <a:pPr eaLnBrk="1" hangingPunct="1"/>
            <a:r>
              <a:rPr lang="tr-TR" sz="2800" dirty="0" smtClean="0">
                <a:latin typeface="+mn-lt"/>
              </a:rPr>
              <a:t>AMBALAJ ATIKLARININ TOPLANMASI, TAŞINMASI ve GERİ KAZANIMI</a:t>
            </a:r>
          </a:p>
        </p:txBody>
      </p:sp>
      <p:sp>
        <p:nvSpPr>
          <p:cNvPr id="3" name="Serbest Form 2"/>
          <p:cNvSpPr/>
          <p:nvPr/>
        </p:nvSpPr>
        <p:spPr>
          <a:xfrm>
            <a:off x="264009" y="1736920"/>
            <a:ext cx="2657370" cy="2904371"/>
          </a:xfrm>
          <a:custGeom>
            <a:avLst/>
            <a:gdLst>
              <a:gd name="connsiteX0" fmla="*/ 0 w 2657370"/>
              <a:gd name="connsiteY0" fmla="*/ 1328706 h 2657412"/>
              <a:gd name="connsiteX1" fmla="*/ 1328685 w 2657370"/>
              <a:gd name="connsiteY1" fmla="*/ 0 h 2657412"/>
              <a:gd name="connsiteX2" fmla="*/ 2657370 w 2657370"/>
              <a:gd name="connsiteY2" fmla="*/ 1328706 h 2657412"/>
              <a:gd name="connsiteX3" fmla="*/ 1328685 w 2657370"/>
              <a:gd name="connsiteY3" fmla="*/ 2657412 h 2657412"/>
              <a:gd name="connsiteX4" fmla="*/ 0 w 2657370"/>
              <a:gd name="connsiteY4" fmla="*/ 1328706 h 2657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370" h="2657412">
                <a:moveTo>
                  <a:pt x="0" y="1328706"/>
                </a:moveTo>
                <a:cubicBezTo>
                  <a:pt x="0" y="594882"/>
                  <a:pt x="594873" y="0"/>
                  <a:pt x="1328685" y="0"/>
                </a:cubicBezTo>
                <a:cubicBezTo>
                  <a:pt x="2062497" y="0"/>
                  <a:pt x="2657370" y="594882"/>
                  <a:pt x="2657370" y="1328706"/>
                </a:cubicBezTo>
                <a:cubicBezTo>
                  <a:pt x="2657370" y="2062530"/>
                  <a:pt x="2062497" y="2657412"/>
                  <a:pt x="1328685" y="2657412"/>
                </a:cubicBezTo>
                <a:cubicBezTo>
                  <a:pt x="594873" y="2657412"/>
                  <a:pt x="0" y="2062530"/>
                  <a:pt x="0" y="1328706"/>
                </a:cubicBezTo>
                <a:close/>
              </a:path>
            </a:pathLst>
          </a:custGeom>
          <a:solidFill>
            <a:srgbClr val="0070C0"/>
          </a:solidFill>
          <a:scene3d>
            <a:camera prst="perspectiveRelaxedModerately" zoom="92000"/>
            <a:lightRig rig="balanced" dir="t">
              <a:rot lat="0" lon="0" rev="12700000"/>
            </a:lightRig>
          </a:scene3d>
          <a:sp3d prstMaterial="plastic">
            <a:bevelT w="50800" h="50800"/>
            <a:bevelB w="50800" h="508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414563" tIns="414569" rIns="414563" bIns="414569" numCol="1" spcCol="1270" anchor="ctr" anchorCtr="0">
            <a:noAutofit/>
          </a:bodyPr>
          <a:lstStyle/>
          <a:p>
            <a:pPr lvl="0" algn="ctr" defTabSz="889000">
              <a:lnSpc>
                <a:spcPct val="90000"/>
              </a:lnSpc>
              <a:spcBef>
                <a:spcPct val="0"/>
              </a:spcBef>
              <a:spcAft>
                <a:spcPct val="35000"/>
              </a:spcAft>
            </a:pPr>
            <a:r>
              <a:rPr lang="tr-TR" sz="2000" kern="1200" dirty="0" smtClean="0"/>
              <a:t>BÜYÜKŞEHİR BELEDİYE BAŞKANLIĞI</a:t>
            </a:r>
            <a:endParaRPr lang="tr-TR" sz="2000" kern="1200" dirty="0"/>
          </a:p>
        </p:txBody>
      </p:sp>
      <p:sp>
        <p:nvSpPr>
          <p:cNvPr id="6" name="Blok Yay 5"/>
          <p:cNvSpPr/>
          <p:nvPr/>
        </p:nvSpPr>
        <p:spPr>
          <a:xfrm>
            <a:off x="1663864" y="149284"/>
            <a:ext cx="6364520" cy="5944012"/>
          </a:xfrm>
          <a:prstGeom prst="blockArc">
            <a:avLst>
              <a:gd name="adj1" fmla="val 16916003"/>
              <a:gd name="adj2" fmla="val 4290388"/>
              <a:gd name="adj3" fmla="val 5084"/>
            </a:avLst>
          </a:prstGeom>
          <a:scene3d>
            <a:camera prst="perspectiveRelaxedModerately" zoom="92000"/>
            <a:lightRig rig="balanced" dir="t">
              <a:rot lat="0" lon="0" rev="12700000"/>
            </a:lightRig>
          </a:scene3d>
          <a:sp3d prstMaterial="plastic">
            <a:bevelT w="50800" h="50800"/>
            <a:bevelB w="50800" h="508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Oval 6"/>
          <p:cNvSpPr/>
          <p:nvPr/>
        </p:nvSpPr>
        <p:spPr>
          <a:xfrm>
            <a:off x="5652120" y="764920"/>
            <a:ext cx="1944000" cy="1944000"/>
          </a:xfrm>
          <a:prstGeom prst="ellipse">
            <a:avLst/>
          </a:prstGeom>
          <a:solidFill>
            <a:srgbClr val="FF0000"/>
          </a:solidFill>
          <a:scene3d>
            <a:camera prst="perspectiveRelaxedModerately" zoom="92000"/>
            <a:lightRig rig="balanced" dir="t">
              <a:rot lat="0" lon="0" rev="12700000"/>
            </a:lightRig>
          </a:scene3d>
          <a:sp3d z="50080" prstMaterial="plastic">
            <a:bevelT w="50800" h="50800"/>
            <a:bevelB w="50800" h="50800"/>
          </a:sp3d>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9" name="Serbest Form 8"/>
          <p:cNvSpPr/>
          <p:nvPr/>
        </p:nvSpPr>
        <p:spPr>
          <a:xfrm>
            <a:off x="5598699" y="954188"/>
            <a:ext cx="2069645" cy="1394692"/>
          </a:xfrm>
          <a:custGeom>
            <a:avLst/>
            <a:gdLst>
              <a:gd name="connsiteX0" fmla="*/ 0 w 1905503"/>
              <a:gd name="connsiteY0" fmla="*/ 0 h 1378124"/>
              <a:gd name="connsiteX1" fmla="*/ 1905503 w 1905503"/>
              <a:gd name="connsiteY1" fmla="*/ 0 h 1378124"/>
              <a:gd name="connsiteX2" fmla="*/ 1905503 w 1905503"/>
              <a:gd name="connsiteY2" fmla="*/ 1378124 h 1378124"/>
              <a:gd name="connsiteX3" fmla="*/ 0 w 1905503"/>
              <a:gd name="connsiteY3" fmla="*/ 1378124 h 1378124"/>
              <a:gd name="connsiteX4" fmla="*/ 0 w 1905503"/>
              <a:gd name="connsiteY4" fmla="*/ 0 h 137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03" h="1378124">
                <a:moveTo>
                  <a:pt x="0" y="0"/>
                </a:moveTo>
                <a:lnTo>
                  <a:pt x="1905503" y="0"/>
                </a:lnTo>
                <a:lnTo>
                  <a:pt x="1905503" y="1378124"/>
                </a:lnTo>
                <a:lnTo>
                  <a:pt x="0" y="1378124"/>
                </a:lnTo>
                <a:lnTo>
                  <a:pt x="0" y="0"/>
                </a:lnTo>
                <a:close/>
              </a:path>
            </a:pathLst>
          </a:custGeom>
          <a:scene3d>
            <a:camera prst="perspectiveRelaxedModerately" zoom="92000"/>
            <a:lightRig rig="balanced" dir="t">
              <a:rot lat="0" lon="0" rev="12700000"/>
            </a:lightRig>
          </a:scene3d>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10000"/>
              </a:spcAft>
            </a:pPr>
            <a:r>
              <a:rPr lang="tr-TR" sz="2400" kern="1200" dirty="0" smtClean="0">
                <a:solidFill>
                  <a:schemeClr val="bg1"/>
                </a:solidFill>
              </a:rPr>
              <a:t>İLÇE BELEDİYE BAŞKANLIĞI</a:t>
            </a:r>
            <a:endParaRPr lang="tr-TR" sz="2400" kern="1200" dirty="0">
              <a:solidFill>
                <a:schemeClr val="bg1"/>
              </a:solidFill>
            </a:endParaRPr>
          </a:p>
        </p:txBody>
      </p:sp>
      <p:sp>
        <p:nvSpPr>
          <p:cNvPr id="10" name="Oval 9"/>
          <p:cNvSpPr/>
          <p:nvPr/>
        </p:nvSpPr>
        <p:spPr>
          <a:xfrm>
            <a:off x="5724344" y="3717032"/>
            <a:ext cx="1944000" cy="1944000"/>
          </a:xfrm>
          <a:prstGeom prst="ellipse">
            <a:avLst/>
          </a:prstGeom>
          <a:solidFill>
            <a:srgbClr val="00B050"/>
          </a:solidFill>
          <a:scene3d>
            <a:camera prst="perspectiveRelaxedModerately" zoom="92000"/>
            <a:lightRig rig="balanced" dir="t">
              <a:rot lat="0" lon="0" rev="12700000"/>
            </a:lightRig>
          </a:scene3d>
          <a:sp3d z="50080" prstMaterial="plastic">
            <a:bevelT w="50800" h="50800"/>
            <a:bevelB w="50800" h="50800"/>
          </a:sp3d>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1" name="Serbest Form 10"/>
          <p:cNvSpPr/>
          <p:nvPr/>
        </p:nvSpPr>
        <p:spPr>
          <a:xfrm>
            <a:off x="5868144" y="4033136"/>
            <a:ext cx="1835435" cy="1340080"/>
          </a:xfrm>
          <a:custGeom>
            <a:avLst/>
            <a:gdLst>
              <a:gd name="connsiteX0" fmla="*/ 0 w 1905503"/>
              <a:gd name="connsiteY0" fmla="*/ 0 h 1378124"/>
              <a:gd name="connsiteX1" fmla="*/ 1905503 w 1905503"/>
              <a:gd name="connsiteY1" fmla="*/ 0 h 1378124"/>
              <a:gd name="connsiteX2" fmla="*/ 1905503 w 1905503"/>
              <a:gd name="connsiteY2" fmla="*/ 1378124 h 1378124"/>
              <a:gd name="connsiteX3" fmla="*/ 0 w 1905503"/>
              <a:gd name="connsiteY3" fmla="*/ 1378124 h 1378124"/>
              <a:gd name="connsiteX4" fmla="*/ 0 w 1905503"/>
              <a:gd name="connsiteY4" fmla="*/ 0 h 137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03" h="1378124">
                <a:moveTo>
                  <a:pt x="0" y="0"/>
                </a:moveTo>
                <a:lnTo>
                  <a:pt x="1905503" y="0"/>
                </a:lnTo>
                <a:lnTo>
                  <a:pt x="1905503" y="1378124"/>
                </a:lnTo>
                <a:lnTo>
                  <a:pt x="0" y="1378124"/>
                </a:lnTo>
                <a:lnTo>
                  <a:pt x="0" y="0"/>
                </a:lnTo>
                <a:close/>
              </a:path>
            </a:pathLst>
          </a:custGeom>
          <a:scene3d>
            <a:camera prst="perspectiveRelaxedModerately" zoom="92000"/>
            <a:lightRig rig="balanced" dir="t">
              <a:rot lat="0" lon="0" rev="12700000"/>
            </a:lightRig>
          </a:scene3d>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10000"/>
              </a:spcAft>
            </a:pPr>
            <a:r>
              <a:rPr lang="tr-TR" sz="2400" kern="1200" dirty="0" smtClean="0">
                <a:solidFill>
                  <a:schemeClr val="bg1"/>
                </a:solidFill>
              </a:rPr>
              <a:t>LİSANSLI TAT FİRMASI</a:t>
            </a:r>
            <a:endParaRPr lang="tr-TR" sz="2400" kern="1200" dirty="0">
              <a:solidFill>
                <a:schemeClr val="bg1"/>
              </a:solidFill>
            </a:endParaRPr>
          </a:p>
        </p:txBody>
      </p:sp>
      <p:sp>
        <p:nvSpPr>
          <p:cNvPr id="5" name="Sağ Ok 4"/>
          <p:cNvSpPr/>
          <p:nvPr/>
        </p:nvSpPr>
        <p:spPr>
          <a:xfrm rot="20681780">
            <a:off x="3302224" y="2657555"/>
            <a:ext cx="118800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Sağ Ok 13"/>
          <p:cNvSpPr/>
          <p:nvPr/>
        </p:nvSpPr>
        <p:spPr>
          <a:xfrm rot="21367246">
            <a:off x="3388765" y="3304641"/>
            <a:ext cx="118800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Sağ Ok 17"/>
          <p:cNvSpPr/>
          <p:nvPr/>
        </p:nvSpPr>
        <p:spPr>
          <a:xfrm rot="970927">
            <a:off x="3284144" y="4028621"/>
            <a:ext cx="1188000" cy="454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4716016" y="2998693"/>
            <a:ext cx="1584176" cy="646331"/>
          </a:xfrm>
          <a:prstGeom prst="rect">
            <a:avLst/>
          </a:prstGeom>
          <a:noFill/>
          <a:scene3d>
            <a:camera prst="orthographicFront"/>
            <a:lightRig rig="threePt" dir="t"/>
          </a:scene3d>
          <a:sp3d>
            <a:bevelT/>
          </a:sp3d>
        </p:spPr>
        <p:txBody>
          <a:bodyPr wrap="square" rtlCol="0">
            <a:spAutoFit/>
          </a:bodyPr>
          <a:lstStyle/>
          <a:p>
            <a:pPr algn="ctr"/>
            <a:r>
              <a:rPr lang="tr-TR" b="1" dirty="0" smtClean="0"/>
              <a:t>BÖLGESEL DAĞILIM</a:t>
            </a:r>
            <a:endParaRPr lang="tr-TR" b="1" dirty="0"/>
          </a:p>
        </p:txBody>
      </p:sp>
      <p:sp>
        <p:nvSpPr>
          <p:cNvPr id="16" name="Metin kutusu 15"/>
          <p:cNvSpPr txBox="1"/>
          <p:nvPr/>
        </p:nvSpPr>
        <p:spPr>
          <a:xfrm rot="5006882">
            <a:off x="6733973" y="3001754"/>
            <a:ext cx="1610064" cy="365380"/>
          </a:xfrm>
          <a:prstGeom prst="rect">
            <a:avLst/>
          </a:prstGeom>
          <a:noFill/>
          <a:scene3d>
            <a:camera prst="orthographicFront"/>
            <a:lightRig rig="threePt" dir="t"/>
          </a:scene3d>
          <a:sp3d>
            <a:bevelT/>
          </a:sp3d>
        </p:spPr>
        <p:txBody>
          <a:bodyPr wrap="square" rtlCol="0">
            <a:prstTxWarp prst="textArchUp">
              <a:avLst>
                <a:gd name="adj" fmla="val 10945594"/>
              </a:avLst>
            </a:prstTxWarp>
            <a:spAutoFit/>
          </a:bodyPr>
          <a:lstStyle/>
          <a:p>
            <a:pPr algn="ctr"/>
            <a:r>
              <a:rPr lang="tr-TR" b="1" dirty="0" smtClean="0">
                <a:solidFill>
                  <a:srgbClr val="FF0000"/>
                </a:solidFill>
              </a:rPr>
              <a:t>PROTOKOL</a:t>
            </a:r>
            <a:endParaRPr lang="tr-TR" b="1" dirty="0">
              <a:solidFill>
                <a:srgbClr val="FF0000"/>
              </a:solidFill>
            </a:endParaRPr>
          </a:p>
        </p:txBody>
      </p:sp>
    </p:spTree>
    <p:extLst>
      <p:ext uri="{BB962C8B-B14F-4D97-AF65-F5344CB8AC3E}">
        <p14:creationId xmlns:p14="http://schemas.microsoft.com/office/powerpoint/2010/main" xmlns="" val="2326193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8535</TotalTime>
  <Words>1134</Words>
  <Application>Microsoft Office PowerPoint</Application>
  <PresentationFormat>Ekran Gösterisi (4:3)</PresentationFormat>
  <Paragraphs>384</Paragraphs>
  <Slides>54</Slides>
  <Notes>1</Notes>
  <HiddenSlides>0</HiddenSlides>
  <MMClips>0</MMClips>
  <ScaleCrop>false</ScaleCrop>
  <HeadingPairs>
    <vt:vector size="4" baseType="variant">
      <vt:variant>
        <vt:lpstr>Tema</vt:lpstr>
      </vt:variant>
      <vt:variant>
        <vt:i4>3</vt:i4>
      </vt:variant>
      <vt:variant>
        <vt:lpstr>Slayt Başlıkları</vt:lpstr>
      </vt:variant>
      <vt:variant>
        <vt:i4>54</vt:i4>
      </vt:variant>
    </vt:vector>
  </HeadingPairs>
  <TitlesOfParts>
    <vt:vector size="57" baseType="lpstr">
      <vt:lpstr>Varsayılan Tasarım</vt:lpstr>
      <vt:lpstr>1_Varsayılan Tasarım</vt:lpstr>
      <vt:lpstr>2_Varsayılan Tasarım</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SİSTEMDE YAŞANAN  SIKINTILAR</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vector>
  </TitlesOfParts>
  <Company>vaio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18-19 ARALIK SEMPOZYUM</dc:title>
  <dc:creator>sony</dc:creator>
  <dc:description>YILLARA GÖRE TOPLANAN ATIK MİKTARLARI</dc:description>
  <cp:lastModifiedBy>Hüseyin KILIÇ</cp:lastModifiedBy>
  <cp:revision>696</cp:revision>
  <cp:lastPrinted>2014-10-13T12:04:54Z</cp:lastPrinted>
  <dcterms:created xsi:type="dcterms:W3CDTF">2011-05-05T12:24:48Z</dcterms:created>
  <dcterms:modified xsi:type="dcterms:W3CDTF">2014-11-27T08:10:01Z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18-19 ARALIK SEMPOZYUM</vt:lpwstr>
  </property>
  <property fmtid="{D5CDD505-2E9C-101B-9397-08002B2CF9AE}" pid="3" name="SlideDescription">
    <vt:lpwstr>YILLARA GÖRE TOPLANAN ATIK MİKTARLARI_x000d_</vt:lpwstr>
  </property>
</Properties>
</file>